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61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7"/>
  </p:notesMasterIdLst>
  <p:handoutMasterIdLst>
    <p:handoutMasterId r:id="rId208"/>
  </p:handoutMasterIdLst>
  <p:sldIdLst>
    <p:sldId id="325" r:id="rId2"/>
    <p:sldId id="478" r:id="rId3"/>
    <p:sldId id="479" r:id="rId4"/>
    <p:sldId id="488" r:id="rId5"/>
    <p:sldId id="487" r:id="rId6"/>
    <p:sldId id="489" r:id="rId7"/>
    <p:sldId id="326" r:id="rId8"/>
    <p:sldId id="327" r:id="rId9"/>
    <p:sldId id="495" r:id="rId10"/>
    <p:sldId id="328" r:id="rId11"/>
    <p:sldId id="329" r:id="rId12"/>
    <p:sldId id="330" r:id="rId13"/>
    <p:sldId id="358" r:id="rId14"/>
    <p:sldId id="477" r:id="rId15"/>
    <p:sldId id="331" r:id="rId16"/>
    <p:sldId id="332" r:id="rId17"/>
    <p:sldId id="493" r:id="rId18"/>
    <p:sldId id="494" r:id="rId19"/>
    <p:sldId id="333" r:id="rId20"/>
    <p:sldId id="335" r:id="rId21"/>
    <p:sldId id="336" r:id="rId22"/>
    <p:sldId id="337" r:id="rId23"/>
    <p:sldId id="490" r:id="rId24"/>
    <p:sldId id="497" r:id="rId25"/>
    <p:sldId id="339" r:id="rId26"/>
    <p:sldId id="340" r:id="rId27"/>
    <p:sldId id="360" r:id="rId28"/>
    <p:sldId id="480" r:id="rId29"/>
    <p:sldId id="341" r:id="rId30"/>
    <p:sldId id="342" r:id="rId31"/>
    <p:sldId id="491" r:id="rId32"/>
    <p:sldId id="492" r:id="rId33"/>
    <p:sldId id="343" r:id="rId34"/>
    <p:sldId id="485" r:id="rId35"/>
    <p:sldId id="345" r:id="rId36"/>
    <p:sldId id="361" r:id="rId37"/>
    <p:sldId id="344" r:id="rId38"/>
    <p:sldId id="346" r:id="rId39"/>
    <p:sldId id="347" r:id="rId40"/>
    <p:sldId id="498" r:id="rId41"/>
    <p:sldId id="349" r:id="rId42"/>
    <p:sldId id="380" r:id="rId43"/>
    <p:sldId id="348" r:id="rId44"/>
    <p:sldId id="499" r:id="rId45"/>
    <p:sldId id="362" r:id="rId46"/>
    <p:sldId id="351" r:id="rId47"/>
    <p:sldId id="353" r:id="rId48"/>
    <p:sldId id="354" r:id="rId49"/>
    <p:sldId id="357" r:id="rId50"/>
    <p:sldId id="367" r:id="rId51"/>
    <p:sldId id="368" r:id="rId52"/>
    <p:sldId id="369" r:id="rId53"/>
    <p:sldId id="370" r:id="rId54"/>
    <p:sldId id="359" r:id="rId55"/>
    <p:sldId id="363" r:id="rId56"/>
    <p:sldId id="355" r:id="rId57"/>
    <p:sldId id="366" r:id="rId58"/>
    <p:sldId id="365" r:id="rId59"/>
    <p:sldId id="364" r:id="rId60"/>
    <p:sldId id="356" r:id="rId61"/>
    <p:sldId id="501" r:id="rId62"/>
    <p:sldId id="422" r:id="rId63"/>
    <p:sldId id="400" r:id="rId64"/>
    <p:sldId id="408" r:id="rId65"/>
    <p:sldId id="405" r:id="rId66"/>
    <p:sldId id="406" r:id="rId67"/>
    <p:sldId id="402" r:id="rId68"/>
    <p:sldId id="407" r:id="rId69"/>
    <p:sldId id="403" r:id="rId70"/>
    <p:sldId id="404" r:id="rId71"/>
    <p:sldId id="401" r:id="rId72"/>
    <p:sldId id="423" r:id="rId73"/>
    <p:sldId id="522" r:id="rId74"/>
    <p:sldId id="523" r:id="rId75"/>
    <p:sldId id="409" r:id="rId76"/>
    <p:sldId id="410" r:id="rId77"/>
    <p:sldId id="411" r:id="rId78"/>
    <p:sldId id="412" r:id="rId79"/>
    <p:sldId id="413" r:id="rId80"/>
    <p:sldId id="414" r:id="rId81"/>
    <p:sldId id="520" r:id="rId82"/>
    <p:sldId id="521" r:id="rId83"/>
    <p:sldId id="52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33" r:id="rId92"/>
    <p:sldId id="434" r:id="rId93"/>
    <p:sldId id="440" r:id="rId94"/>
    <p:sldId id="352" r:id="rId95"/>
    <p:sldId id="441" r:id="rId96"/>
    <p:sldId id="442" r:id="rId97"/>
    <p:sldId id="445" r:id="rId98"/>
    <p:sldId id="443" r:id="rId99"/>
    <p:sldId id="444" r:id="rId100"/>
    <p:sldId id="519" r:id="rId101"/>
    <p:sldId id="436" r:id="rId102"/>
    <p:sldId id="438" r:id="rId103"/>
    <p:sldId id="486" r:id="rId104"/>
    <p:sldId id="424" r:id="rId105"/>
    <p:sldId id="425" r:id="rId106"/>
    <p:sldId id="426" r:id="rId107"/>
    <p:sldId id="427" r:id="rId108"/>
    <p:sldId id="429" r:id="rId109"/>
    <p:sldId id="274" r:id="rId110"/>
    <p:sldId id="372" r:id="rId111"/>
    <p:sldId id="373" r:id="rId112"/>
    <p:sldId id="374" r:id="rId113"/>
    <p:sldId id="397" r:id="rId114"/>
    <p:sldId id="376" r:id="rId115"/>
    <p:sldId id="375" r:id="rId116"/>
    <p:sldId id="398" r:id="rId117"/>
    <p:sldId id="377" r:id="rId118"/>
    <p:sldId id="378" r:id="rId119"/>
    <p:sldId id="379" r:id="rId120"/>
    <p:sldId id="399" r:id="rId121"/>
    <p:sldId id="505" r:id="rId122"/>
    <p:sldId id="381" r:id="rId123"/>
    <p:sldId id="384" r:id="rId124"/>
    <p:sldId id="383" r:id="rId125"/>
    <p:sldId id="386" r:id="rId126"/>
    <p:sldId id="504" r:id="rId127"/>
    <p:sldId id="509" r:id="rId128"/>
    <p:sldId id="507" r:id="rId129"/>
    <p:sldId id="301" r:id="rId130"/>
    <p:sldId id="302" r:id="rId131"/>
    <p:sldId id="304" r:id="rId132"/>
    <p:sldId id="306" r:id="rId133"/>
    <p:sldId id="389" r:id="rId134"/>
    <p:sldId id="390" r:id="rId135"/>
    <p:sldId id="311" r:id="rId136"/>
    <p:sldId id="431" r:id="rId137"/>
    <p:sldId id="432" r:id="rId138"/>
    <p:sldId id="503" r:id="rId139"/>
    <p:sldId id="481" r:id="rId140"/>
    <p:sldId id="510" r:id="rId141"/>
    <p:sldId id="387" r:id="rId142"/>
    <p:sldId id="391" r:id="rId143"/>
    <p:sldId id="392" r:id="rId144"/>
    <p:sldId id="511" r:id="rId145"/>
    <p:sldId id="448" r:id="rId146"/>
    <p:sldId id="452" r:id="rId147"/>
    <p:sldId id="453" r:id="rId148"/>
    <p:sldId id="450" r:id="rId149"/>
    <p:sldId id="454" r:id="rId150"/>
    <p:sldId id="455" r:id="rId151"/>
    <p:sldId id="451" r:id="rId152"/>
    <p:sldId id="456" r:id="rId153"/>
    <p:sldId id="502" r:id="rId154"/>
    <p:sldId id="467" r:id="rId155"/>
    <p:sldId id="457" r:id="rId156"/>
    <p:sldId id="459" r:id="rId157"/>
    <p:sldId id="461" r:id="rId158"/>
    <p:sldId id="460" r:id="rId159"/>
    <p:sldId id="513" r:id="rId160"/>
    <p:sldId id="458" r:id="rId161"/>
    <p:sldId id="469" r:id="rId162"/>
    <p:sldId id="470" r:id="rId163"/>
    <p:sldId id="471" r:id="rId164"/>
    <p:sldId id="512" r:id="rId165"/>
    <p:sldId id="472" r:id="rId166"/>
    <p:sldId id="473" r:id="rId167"/>
    <p:sldId id="474" r:id="rId168"/>
    <p:sldId id="475" r:id="rId169"/>
    <p:sldId id="476" r:id="rId170"/>
    <p:sldId id="462" r:id="rId171"/>
    <p:sldId id="514" r:id="rId172"/>
    <p:sldId id="515" r:id="rId173"/>
    <p:sldId id="516" r:id="rId174"/>
    <p:sldId id="517" r:id="rId175"/>
    <p:sldId id="463" r:id="rId176"/>
    <p:sldId id="482" r:id="rId177"/>
    <p:sldId id="464" r:id="rId178"/>
    <p:sldId id="465" r:id="rId179"/>
    <p:sldId id="466" r:id="rId180"/>
    <p:sldId id="483" r:id="rId181"/>
    <p:sldId id="484" r:id="rId182"/>
    <p:sldId id="371" r:id="rId183"/>
    <p:sldId id="428" r:id="rId184"/>
    <p:sldId id="305" r:id="rId185"/>
    <p:sldId id="309" r:id="rId186"/>
    <p:sldId id="310" r:id="rId187"/>
    <p:sldId id="518" r:id="rId188"/>
    <p:sldId id="312" r:id="rId189"/>
    <p:sldId id="313" r:id="rId190"/>
    <p:sldId id="324" r:id="rId191"/>
    <p:sldId id="308" r:id="rId192"/>
    <p:sldId id="307" r:id="rId193"/>
    <p:sldId id="430" r:id="rId194"/>
    <p:sldId id="314" r:id="rId195"/>
    <p:sldId id="323" r:id="rId196"/>
    <p:sldId id="315" r:id="rId197"/>
    <p:sldId id="316" r:id="rId198"/>
    <p:sldId id="319" r:id="rId199"/>
    <p:sldId id="396" r:id="rId200"/>
    <p:sldId id="321" r:id="rId201"/>
    <p:sldId id="322" r:id="rId202"/>
    <p:sldId id="394" r:id="rId203"/>
    <p:sldId id="395" r:id="rId204"/>
    <p:sldId id="393" r:id="rId205"/>
    <p:sldId id="500" r:id="rId20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FB4F69F-060B-4719-89B2-B648F61BDE33}">
          <p14:sldIdLst>
            <p14:sldId id="325"/>
            <p14:sldId id="478"/>
            <p14:sldId id="479"/>
            <p14:sldId id="488"/>
            <p14:sldId id="487"/>
            <p14:sldId id="489"/>
            <p14:sldId id="326"/>
            <p14:sldId id="327"/>
            <p14:sldId id="495"/>
            <p14:sldId id="328"/>
            <p14:sldId id="329"/>
          </p14:sldIdLst>
        </p14:section>
        <p14:section name="Going cloud" id="{FEF8096F-0349-45AD-A2D4-ECE122711221}">
          <p14:sldIdLst>
            <p14:sldId id="330"/>
            <p14:sldId id="358"/>
            <p14:sldId id="477"/>
            <p14:sldId id="331"/>
            <p14:sldId id="332"/>
            <p14:sldId id="493"/>
            <p14:sldId id="494"/>
            <p14:sldId id="333"/>
            <p14:sldId id="335"/>
          </p14:sldIdLst>
        </p14:section>
        <p14:section name="Data Platform" id="{16427602-A52C-46CC-964C-B7E50DA8D230}">
          <p14:sldIdLst>
            <p14:sldId id="336"/>
            <p14:sldId id="337"/>
            <p14:sldId id="490"/>
            <p14:sldId id="497"/>
            <p14:sldId id="339"/>
            <p14:sldId id="340"/>
            <p14:sldId id="360"/>
            <p14:sldId id="480"/>
            <p14:sldId id="341"/>
            <p14:sldId id="342"/>
            <p14:sldId id="491"/>
            <p14:sldId id="492"/>
          </p14:sldIdLst>
        </p14:section>
        <p14:section name="PaaS to SaaS" id="{03389DBC-3CC5-41A1-B6C2-00DA743D302B}">
          <p14:sldIdLst>
            <p14:sldId id="343"/>
            <p14:sldId id="485"/>
            <p14:sldId id="345"/>
            <p14:sldId id="361"/>
            <p14:sldId id="344"/>
            <p14:sldId id="346"/>
            <p14:sldId id="347"/>
            <p14:sldId id="498"/>
            <p14:sldId id="349"/>
            <p14:sldId id="380"/>
            <p14:sldId id="348"/>
            <p14:sldId id="499"/>
            <p14:sldId id="362"/>
            <p14:sldId id="351"/>
            <p14:sldId id="353"/>
          </p14:sldIdLst>
        </p14:section>
        <p14:section name="Data pipeline" id="{F03A7E75-B21B-4B16-8BB6-085C23B6E013}">
          <p14:sldIdLst>
            <p14:sldId id="354"/>
            <p14:sldId id="357"/>
            <p14:sldId id="367"/>
            <p14:sldId id="368"/>
            <p14:sldId id="369"/>
            <p14:sldId id="370"/>
            <p14:sldId id="359"/>
            <p14:sldId id="363"/>
            <p14:sldId id="355"/>
            <p14:sldId id="366"/>
            <p14:sldId id="365"/>
            <p14:sldId id="364"/>
            <p14:sldId id="356"/>
            <p14:sldId id="501"/>
            <p14:sldId id="422"/>
            <p14:sldId id="400"/>
            <p14:sldId id="408"/>
            <p14:sldId id="405"/>
            <p14:sldId id="406"/>
            <p14:sldId id="402"/>
            <p14:sldId id="407"/>
            <p14:sldId id="403"/>
            <p14:sldId id="404"/>
            <p14:sldId id="401"/>
            <p14:sldId id="423"/>
            <p14:sldId id="522"/>
            <p14:sldId id="523"/>
            <p14:sldId id="409"/>
            <p14:sldId id="410"/>
            <p14:sldId id="411"/>
            <p14:sldId id="412"/>
            <p14:sldId id="413"/>
            <p14:sldId id="414"/>
            <p14:sldId id="520"/>
            <p14:sldId id="521"/>
            <p14:sldId id="524"/>
            <p14:sldId id="415"/>
            <p14:sldId id="416"/>
            <p14:sldId id="417"/>
            <p14:sldId id="418"/>
            <p14:sldId id="419"/>
            <p14:sldId id="420"/>
            <p14:sldId id="421"/>
            <p14:sldId id="433"/>
            <p14:sldId id="434"/>
            <p14:sldId id="440"/>
            <p14:sldId id="352"/>
            <p14:sldId id="441"/>
            <p14:sldId id="442"/>
            <p14:sldId id="445"/>
            <p14:sldId id="443"/>
            <p14:sldId id="444"/>
            <p14:sldId id="519"/>
            <p14:sldId id="436"/>
            <p14:sldId id="438"/>
            <p14:sldId id="486"/>
            <p14:sldId id="424"/>
            <p14:sldId id="425"/>
            <p14:sldId id="426"/>
            <p14:sldId id="427"/>
            <p14:sldId id="429"/>
          </p14:sldIdLst>
        </p14:section>
        <p14:section name="Migration - Costs" id="{741B96CF-1C7B-48A6-BF56-4C62B7616E26}">
          <p14:sldIdLst>
            <p14:sldId id="274"/>
            <p14:sldId id="372"/>
            <p14:sldId id="373"/>
            <p14:sldId id="374"/>
            <p14:sldId id="397"/>
            <p14:sldId id="376"/>
            <p14:sldId id="375"/>
            <p14:sldId id="398"/>
            <p14:sldId id="377"/>
            <p14:sldId id="378"/>
            <p14:sldId id="379"/>
            <p14:sldId id="399"/>
            <p14:sldId id="505"/>
            <p14:sldId id="381"/>
            <p14:sldId id="384"/>
            <p14:sldId id="383"/>
            <p14:sldId id="386"/>
            <p14:sldId id="504"/>
            <p14:sldId id="509"/>
            <p14:sldId id="507"/>
            <p14:sldId id="301"/>
            <p14:sldId id="302"/>
            <p14:sldId id="304"/>
            <p14:sldId id="306"/>
            <p14:sldId id="389"/>
            <p14:sldId id="390"/>
            <p14:sldId id="311"/>
            <p14:sldId id="431"/>
            <p14:sldId id="432"/>
            <p14:sldId id="503"/>
            <p14:sldId id="481"/>
            <p14:sldId id="510"/>
            <p14:sldId id="387"/>
            <p14:sldId id="391"/>
            <p14:sldId id="392"/>
          </p14:sldIdLst>
        </p14:section>
        <p14:section name="AWS Services" id="{B8A58FD2-1D05-4687-A404-A01EA4ACEE86}">
          <p14:sldIdLst>
            <p14:sldId id="511"/>
            <p14:sldId id="448"/>
            <p14:sldId id="452"/>
            <p14:sldId id="453"/>
            <p14:sldId id="450"/>
            <p14:sldId id="454"/>
            <p14:sldId id="455"/>
            <p14:sldId id="451"/>
          </p14:sldIdLst>
        </p14:section>
        <p14:section name="Data pipeline" id="{8311AF37-E999-4887-A396-BE8625FCC0BE}">
          <p14:sldIdLst>
            <p14:sldId id="456"/>
            <p14:sldId id="502"/>
            <p14:sldId id="467"/>
            <p14:sldId id="457"/>
            <p14:sldId id="459"/>
            <p14:sldId id="461"/>
            <p14:sldId id="460"/>
            <p14:sldId id="513"/>
            <p14:sldId id="458"/>
            <p14:sldId id="469"/>
            <p14:sldId id="470"/>
            <p14:sldId id="471"/>
            <p14:sldId id="512"/>
            <p14:sldId id="472"/>
            <p14:sldId id="473"/>
            <p14:sldId id="474"/>
            <p14:sldId id="475"/>
            <p14:sldId id="476"/>
            <p14:sldId id="462"/>
            <p14:sldId id="514"/>
            <p14:sldId id="515"/>
            <p14:sldId id="516"/>
            <p14:sldId id="517"/>
            <p14:sldId id="463"/>
            <p14:sldId id="482"/>
            <p14:sldId id="464"/>
            <p14:sldId id="465"/>
            <p14:sldId id="466"/>
            <p14:sldId id="483"/>
            <p14:sldId id="484"/>
          </p14:sldIdLst>
        </p14:section>
        <p14:section name="Migration - EMR" id="{2BD94747-963C-46AA-9420-5CDA214824FC}">
          <p14:sldIdLst>
            <p14:sldId id="371"/>
            <p14:sldId id="428"/>
            <p14:sldId id="305"/>
            <p14:sldId id="309"/>
            <p14:sldId id="310"/>
            <p14:sldId id="518"/>
            <p14:sldId id="312"/>
            <p14:sldId id="313"/>
            <p14:sldId id="324"/>
            <p14:sldId id="308"/>
            <p14:sldId id="307"/>
            <p14:sldId id="430"/>
            <p14:sldId id="314"/>
            <p14:sldId id="323"/>
            <p14:sldId id="315"/>
            <p14:sldId id="316"/>
            <p14:sldId id="319"/>
            <p14:sldId id="396"/>
            <p14:sldId id="321"/>
            <p14:sldId id="322"/>
            <p14:sldId id="394"/>
            <p14:sldId id="395"/>
            <p14:sldId id="393"/>
          </p14:sldIdLst>
        </p14:section>
        <p14:section name="Other" id="{3C0A364C-1A31-4E16-A761-D54BF8018745}">
          <p14:sldIdLst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26/10/2021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66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52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BIG DATA – MODULO 2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aws.amazon.com/AWSEC2/latest/UserGuide/compute-optimized-instances.html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instance-types/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instance-types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ct.coreto-europe.com/en/search.html?clearsearch=1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era.com/products/pricing/product-features.html" TargetMode="External"/><Relationship Id="rId2" Type="http://schemas.openxmlformats.org/officeDocument/2006/relationships/hyperlink" Target="https://www.cloudera.com/products/pricing.html#private-cloud-services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#/estimate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/#/estimate?id=7757afffccc3cafdcfdeb212b74623ef02ed5a36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m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0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9" Type="http://schemas.openxmlformats.org/officeDocument/2006/relationships/image" Target="../media/image124.png"/><Relationship Id="rId21" Type="http://schemas.openxmlformats.org/officeDocument/2006/relationships/image" Target="../media/image106.png"/><Relationship Id="rId34" Type="http://schemas.openxmlformats.org/officeDocument/2006/relationships/image" Target="../media/image119.png"/><Relationship Id="rId42" Type="http://schemas.openxmlformats.org/officeDocument/2006/relationships/image" Target="../media/image127.png"/><Relationship Id="rId47" Type="http://schemas.openxmlformats.org/officeDocument/2006/relationships/image" Target="../media/image132.png"/><Relationship Id="rId50" Type="http://schemas.openxmlformats.org/officeDocument/2006/relationships/image" Target="../media/image135.png"/><Relationship Id="rId55" Type="http://schemas.openxmlformats.org/officeDocument/2006/relationships/image" Target="../media/image140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9" Type="http://schemas.openxmlformats.org/officeDocument/2006/relationships/image" Target="../media/image114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37" Type="http://schemas.openxmlformats.org/officeDocument/2006/relationships/image" Target="../media/image122.png"/><Relationship Id="rId40" Type="http://schemas.openxmlformats.org/officeDocument/2006/relationships/image" Target="../media/image125.png"/><Relationship Id="rId45" Type="http://schemas.openxmlformats.org/officeDocument/2006/relationships/image" Target="../media/image130.png"/><Relationship Id="rId53" Type="http://schemas.openxmlformats.org/officeDocument/2006/relationships/image" Target="../media/image138.png"/><Relationship Id="rId58" Type="http://schemas.openxmlformats.org/officeDocument/2006/relationships/image" Target="../media/image143.png"/><Relationship Id="rId5" Type="http://schemas.openxmlformats.org/officeDocument/2006/relationships/image" Target="../media/image90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35" Type="http://schemas.openxmlformats.org/officeDocument/2006/relationships/image" Target="../media/image120.png"/><Relationship Id="rId43" Type="http://schemas.openxmlformats.org/officeDocument/2006/relationships/image" Target="../media/image128.png"/><Relationship Id="rId48" Type="http://schemas.openxmlformats.org/officeDocument/2006/relationships/image" Target="../media/image133.png"/><Relationship Id="rId56" Type="http://schemas.openxmlformats.org/officeDocument/2006/relationships/image" Target="../media/image141.png"/><Relationship Id="rId8" Type="http://schemas.openxmlformats.org/officeDocument/2006/relationships/image" Target="../media/image93.png"/><Relationship Id="rId51" Type="http://schemas.openxmlformats.org/officeDocument/2006/relationships/image" Target="../media/image136.png"/><Relationship Id="rId3" Type="http://schemas.openxmlformats.org/officeDocument/2006/relationships/image" Target="../media/image88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38" Type="http://schemas.openxmlformats.org/officeDocument/2006/relationships/image" Target="../media/image123.png"/><Relationship Id="rId46" Type="http://schemas.openxmlformats.org/officeDocument/2006/relationships/image" Target="../media/image131.png"/><Relationship Id="rId59" Type="http://schemas.openxmlformats.org/officeDocument/2006/relationships/image" Target="../media/image144.png"/><Relationship Id="rId20" Type="http://schemas.openxmlformats.org/officeDocument/2006/relationships/image" Target="../media/image105.png"/><Relationship Id="rId41" Type="http://schemas.openxmlformats.org/officeDocument/2006/relationships/image" Target="../media/image126.png"/><Relationship Id="rId54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36" Type="http://schemas.openxmlformats.org/officeDocument/2006/relationships/image" Target="../media/image121.png"/><Relationship Id="rId49" Type="http://schemas.openxmlformats.org/officeDocument/2006/relationships/image" Target="../media/image134.png"/><Relationship Id="rId57" Type="http://schemas.openxmlformats.org/officeDocument/2006/relationships/image" Target="../media/image142.png"/><Relationship Id="rId10" Type="http://schemas.openxmlformats.org/officeDocument/2006/relationships/image" Target="../media/image95.png"/><Relationship Id="rId31" Type="http://schemas.openxmlformats.org/officeDocument/2006/relationships/image" Target="../media/image116.png"/><Relationship Id="rId44" Type="http://schemas.openxmlformats.org/officeDocument/2006/relationships/image" Target="../media/image129.png"/><Relationship Id="rId52" Type="http://schemas.openxmlformats.org/officeDocument/2006/relationships/image" Target="../media/image137.png"/><Relationship Id="rId60" Type="http://schemas.openxmlformats.org/officeDocument/2006/relationships/image" Target="../media/image14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pricing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mr/latest/ManagementGuide/emr-plan-instances-guidelines.html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mr/latest/ManagementGuide/emr-plan-storage.html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#/estimate?id=c3780b12bb43b593d05def5a1d5218d9764b8a65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wseducate.com/signin/SiteLogin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userguide/install-cliv2-linux.html" TargetMode="External"/><Relationship Id="rId2" Type="http://schemas.openxmlformats.org/officeDocument/2006/relationships/hyperlink" Target="https://docs.aws.amazon.com/cli/latest/userguide/install-cliv2.html" TargetMode="Externa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s3.console.aws.amazon.com/s3/home?region=us-east-1" TargetMode="External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erverless-application-model/latest/developerguide/serverless-sam-cli-install.html" TargetMode="External"/><Relationship Id="rId2" Type="http://schemas.openxmlformats.org/officeDocument/2006/relationships/hyperlink" Target="https://github.com/aws/aws-sam-cli/releases/latest/download/aws-sam-cli-linux-x86_64.zip" TargetMode="Externa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amazondynamodb/latest/developerguide/Introduction" TargetMode="External"/><Relationship Id="rId3" Type="http://schemas.openxmlformats.org/officeDocument/2006/relationships/hyperlink" Target="https://console.aws.amazon.com/console/home?region=us-east-1" TargetMode="External"/><Relationship Id="rId7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hyperlink" Target="https://aws.amazon.com/it/education/awseducat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aws.amazon.com/lambda/latest/dg/getting-started.html" TargetMode="External"/><Relationship Id="rId5" Type="http://schemas.openxmlformats.org/officeDocument/2006/relationships/hyperlink" Target="https://docs.aws.amazon.com/sdk-for-java/latest/developer-guide/home.html" TargetMode="External"/><Relationship Id="rId4" Type="http://schemas.openxmlformats.org/officeDocument/2006/relationships/hyperlink" Target="https://docs.aws.amazon.com/IAM/latest/UserGuide/iam-ug.pdf" TargetMode="External"/><Relationship Id="rId9" Type="http://schemas.openxmlformats.org/officeDocument/2006/relationships/hyperlink" Target="https://s3.console.aws.amazon.com/s3/home?region=us-east-1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dynamodb/latest/developerguide/bp-gsi-overloading.html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bigtable/docs/schema-design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agate.com/business/linus-tech-tips-want-petabyte-syste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lambda/pricing/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hyperlink" Target="https://www.domo.com/learn/data-never-sleeps-8" TargetMode="Externa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ec2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elasticmapreduce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4bo/spark-word-count.git" TargetMode="External"/><Relationship Id="rId2" Type="http://schemas.openxmlformats.org/officeDocument/2006/relationships/hyperlink" Target="mailto:hadoop@ec2-54-242-176-32.compute-1.amazonaws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teaching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g.csr.unibo.it/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master-public-dns:8888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.org/TR/prov-d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2013/NOTE-prov-primer-2013043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084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research/methodologies/magic-quadrants-research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using-regions-availability-zones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xkcd.com/2054/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nsole.aws.amazon.com/console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g.csr.unibo.it/downloads/ubuntu-64-bit.zip" TargetMode="External"/><Relationship Id="rId2" Type="http://schemas.openxmlformats.org/officeDocument/2006/relationships/hyperlink" Target="https://csi-rlab.campusfc.unibo.it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products/databas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ws.amazon.com/s3/storage-classes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userguide/object-lifecycle-mgm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storage-data-transfer/archive-storage-class-for-coldest-data-now-availab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ws.amazon.com/snowball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vQmTZTq7nw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hyperlink" Target="https://www.manning.com/books/event-streams-in-acti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ompliance/data-center/data-centers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treams/latest/dev/key-concepts.htm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inesis/data-firehose" TargetMode="External"/><Relationship Id="rId2" Type="http://schemas.openxmlformats.org/officeDocument/2006/relationships/hyperlink" Target="https://aws.amazon.com/cloudwatch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us-france-ovh-fire-idUSKBN2B20N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hyperlink" Target="https://www.manning.com/books/aws-lambda-in-action" TargetMode="Externa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pi-gateway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 [MODULE 2]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Cloud computing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Technological perspective</a:t>
            </a:r>
          </a:p>
          <a:p>
            <a:pPr lvl="1"/>
            <a:r>
              <a:rPr lang="en-US" dirty="0"/>
              <a:t>How do we configure a distributed environment?</a:t>
            </a:r>
          </a:p>
          <a:p>
            <a:pPr lvl="1"/>
            <a:r>
              <a:rPr lang="en-US" dirty="0"/>
              <a:t>How do we set up/integrate/control independent services?</a:t>
            </a:r>
          </a:p>
          <a:p>
            <a:pPr lvl="1"/>
            <a:r>
              <a:rPr lang="en-US" dirty="0"/>
              <a:t>How do we orchestrate data flows?</a:t>
            </a:r>
          </a:p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Can we afford to spend resources on tasks that are not mission oriented?</a:t>
            </a:r>
          </a:p>
          <a:p>
            <a:pPr lvl="1"/>
            <a:r>
              <a:rPr lang="en-US" dirty="0"/>
              <a:t>No free lunch, each choice has cost/benefit</a:t>
            </a:r>
          </a:p>
          <a:p>
            <a:pPr lvl="1"/>
            <a:r>
              <a:rPr lang="en-US" dirty="0"/>
              <a:t>How much time does it take to master a technology?</a:t>
            </a:r>
          </a:p>
          <a:p>
            <a:pPr lvl="1"/>
            <a:r>
              <a:rPr lang="en-US" dirty="0"/>
              <a:t>How many people do I need?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466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100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3979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6DD-F546-4E4E-A24A-252849F3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9D94-60DF-428D-A103-1E322FC0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Identity and Access Management (IAM)</a:t>
            </a:r>
          </a:p>
          <a:p>
            <a:pPr lvl="1"/>
            <a:r>
              <a:rPr lang="en-US" dirty="0"/>
              <a:t>Web service that controls fine-grained access to AWS resources</a:t>
            </a:r>
          </a:p>
          <a:p>
            <a:pPr lvl="1"/>
            <a:r>
              <a:rPr lang="en-US" dirty="0"/>
              <a:t>IAM controls who is authenticated and authorized to use resources</a:t>
            </a:r>
          </a:p>
          <a:p>
            <a:r>
              <a:rPr lang="en-US" dirty="0"/>
              <a:t>IAM user</a:t>
            </a:r>
          </a:p>
          <a:p>
            <a:pPr lvl="1"/>
            <a:r>
              <a:rPr lang="en-US" dirty="0"/>
              <a:t>Unique identity recognized by AWS services and applications</a:t>
            </a:r>
          </a:p>
          <a:p>
            <a:pPr lvl="1"/>
            <a:r>
              <a:rPr lang="en-US" dirty="0"/>
              <a:t>Similar to user in an operating system like Windows or UNIX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6961C-50B6-4497-8EB8-81040267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531A7-D994-4F7F-8059-A4EAE78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037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6DD-F546-4E4E-A24A-252849F3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9D94-60DF-428D-A103-1E322FC0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IAM role</a:t>
            </a:r>
          </a:p>
          <a:p>
            <a:pPr lvl="1"/>
            <a:r>
              <a:rPr lang="en-US" dirty="0"/>
              <a:t>Set of policies for making AWS service requests</a:t>
            </a:r>
          </a:p>
          <a:p>
            <a:pPr lvl="1"/>
            <a:r>
              <a:rPr lang="en-US" dirty="0"/>
              <a:t>Trusted entities (e.g., such as IAM users) assume roles</a:t>
            </a:r>
          </a:p>
          <a:p>
            <a:pPr lvl="2"/>
            <a:r>
              <a:rPr lang="en-US" dirty="0"/>
              <a:t>Delegate access with defined permissions to trusted entities</a:t>
            </a:r>
          </a:p>
          <a:p>
            <a:pPr lvl="2"/>
            <a:r>
              <a:rPr lang="en-US" dirty="0"/>
              <a:t>There is no limit to the number of IAM roles a user can assume</a:t>
            </a:r>
          </a:p>
          <a:p>
            <a:r>
              <a:rPr lang="en-US" dirty="0"/>
              <a:t>User vs role</a:t>
            </a:r>
          </a:p>
          <a:p>
            <a:pPr lvl="1"/>
            <a:r>
              <a:rPr lang="en-US" dirty="0"/>
              <a:t>User has permanent long-term credentials and is used to directly interact with AWS services</a:t>
            </a:r>
          </a:p>
          <a:p>
            <a:pPr lvl="1"/>
            <a:r>
              <a:rPr lang="en-US" dirty="0"/>
              <a:t>Role does not have credentials and cannot make direct requests to AWS services</a:t>
            </a:r>
          </a:p>
          <a:p>
            <a:pPr lvl="1"/>
            <a:r>
              <a:rPr lang="en-US" dirty="0"/>
              <a:t>Roles are assumed by authorized entities, such as IAM users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6961C-50B6-4497-8EB8-81040267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531A7-D994-4F7F-8059-A4EAE78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4411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BC3D-BB54-490A-8FD8-B17B1A51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B896-A9AF-40CB-B459-D2B4FE245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Alice (i.e</a:t>
            </a:r>
            <a:r>
              <a:rPr lang="en-US"/>
              <a:t>., an </a:t>
            </a:r>
            <a:r>
              <a:rPr lang="en-US" dirty="0"/>
              <a:t>IAM user) is a firewoman </a:t>
            </a:r>
          </a:p>
          <a:p>
            <a:pPr lvl="1"/>
            <a:r>
              <a:rPr lang="en-US" dirty="0"/>
              <a:t>She is the same person with or without her turnout gear</a:t>
            </a:r>
          </a:p>
          <a:p>
            <a:pPr lvl="1"/>
            <a:r>
              <a:rPr lang="en-US" dirty="0"/>
              <a:t>As a firewoman (i.e., a role)</a:t>
            </a:r>
          </a:p>
          <a:p>
            <a:pPr lvl="2"/>
            <a:r>
              <a:rPr lang="en-US" dirty="0"/>
              <a:t>If she speeds to a house fire and passes a police officer, he isn't going to give her a ticket</a:t>
            </a:r>
          </a:p>
          <a:p>
            <a:pPr lvl="2"/>
            <a:r>
              <a:rPr lang="en-US" dirty="0"/>
              <a:t>In her role as a </a:t>
            </a:r>
            <a:r>
              <a:rPr lang="en-US" i="1" dirty="0"/>
              <a:t>firewoman</a:t>
            </a:r>
            <a:r>
              <a:rPr lang="en-US" dirty="0"/>
              <a:t>, she is allowed to speed to the house fire </a:t>
            </a:r>
          </a:p>
          <a:p>
            <a:pPr lvl="1"/>
            <a:r>
              <a:rPr lang="en-US" dirty="0"/>
              <a:t>As a private citizen (i.e., another role)</a:t>
            </a:r>
          </a:p>
          <a:p>
            <a:pPr lvl="2"/>
            <a:r>
              <a:rPr lang="en-US" dirty="0"/>
              <a:t>When she is off duty, if she speeds past that same police officer, he's going to give her a ticket</a:t>
            </a:r>
          </a:p>
          <a:p>
            <a:pPr lvl="2"/>
            <a:r>
              <a:rPr lang="en-US" dirty="0"/>
              <a:t>In her role as a </a:t>
            </a:r>
            <a:r>
              <a:rPr lang="en-US" i="1" dirty="0"/>
              <a:t>private citizen</a:t>
            </a:r>
            <a:r>
              <a:rPr lang="en-US" dirty="0"/>
              <a:t>, she is not allowed to speed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D617D-7C59-4CA4-90C0-507A071D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E8CD0-AE36-45A3-8F6A-ADD8D0F3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103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240EC4-C6FB-447A-9EA0-1D113C4EF96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87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104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0096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Elastic Compute Cloud</a:t>
            </a:r>
          </a:p>
          <a:p>
            <a:pPr lvl="1"/>
            <a:r>
              <a:rPr lang="en-US" dirty="0"/>
              <a:t>A web service that provides resizable compute capacity</a:t>
            </a:r>
          </a:p>
          <a:p>
            <a:pPr lvl="1"/>
            <a:r>
              <a:rPr lang="en-US" dirty="0"/>
              <a:t>Complete control of computing resources</a:t>
            </a:r>
          </a:p>
          <a:p>
            <a:pPr lvl="2"/>
            <a:r>
              <a:rPr lang="en-US" dirty="0"/>
              <a:t>Processor, storage, networking, operating system, and purchase model</a:t>
            </a:r>
          </a:p>
          <a:p>
            <a:r>
              <a:rPr lang="en-US" dirty="0"/>
              <a:t>Amazon Machine Image is a template of a software configuration </a:t>
            </a:r>
          </a:p>
          <a:p>
            <a:pPr lvl="1"/>
            <a:r>
              <a:rPr lang="en-US" dirty="0"/>
              <a:t>E.g., an operating system, an application server, and applications</a:t>
            </a:r>
          </a:p>
          <a:p>
            <a:pPr lvl="1"/>
            <a:r>
              <a:rPr lang="en-US" dirty="0"/>
              <a:t>From an AMI, you launch (multiple) instances running as a virtual servers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A711B2F-F6DD-4FCA-ABF1-0209D0EC68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7" y="2601119"/>
            <a:ext cx="2752725" cy="28003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C3988B5-1639-4233-98D0-2325917876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</a:t>
            </a:r>
            <a:br>
              <a:rPr lang="en-US" dirty="0"/>
            </a:br>
            <a:r>
              <a:rPr lang="en-US" dirty="0">
                <a:hlinkClick r:id="rId4"/>
              </a:rPr>
              <a:t>https://docs.aws.amazon.com/AWSEC2/latest/UserGuide/compute-optimized-instances.html</a:t>
            </a:r>
            <a:r>
              <a:rPr lang="en-US" dirty="0"/>
              <a:t> (example of AMI)</a:t>
            </a:r>
          </a:p>
        </p:txBody>
      </p:sp>
    </p:spTree>
    <p:extLst>
      <p:ext uri="{BB962C8B-B14F-4D97-AF65-F5344CB8AC3E}">
        <p14:creationId xmlns:p14="http://schemas.microsoft.com/office/powerpoint/2010/main" val="32297263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instance type determines the hardware of the host computer</a:t>
            </a:r>
          </a:p>
          <a:p>
            <a:pPr lvl="1"/>
            <a:r>
              <a:rPr lang="en-US" dirty="0"/>
              <a:t>Each instance type offers different compute and memory capabilities</a:t>
            </a:r>
          </a:p>
          <a:p>
            <a:pPr lvl="1"/>
            <a:r>
              <a:rPr lang="en-US" dirty="0"/>
              <a:t>After launch, you can interact with it as you would with any computer</a:t>
            </a:r>
          </a:p>
          <a:p>
            <a:pPr lvl="1"/>
            <a:r>
              <a:rPr lang="en-US" dirty="0"/>
              <a:t>You have complete control of your instances</a:t>
            </a:r>
          </a:p>
          <a:p>
            <a:pPr lvl="2"/>
            <a:r>
              <a:rPr lang="en-US" dirty="0"/>
              <a:t>E.g., `</a:t>
            </a:r>
            <a:r>
              <a:rPr lang="en-US" dirty="0" err="1"/>
              <a:t>sudo</a:t>
            </a:r>
            <a:r>
              <a:rPr lang="en-US" dirty="0"/>
              <a:t>` to run commands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567E1-D3B7-4CD1-B9D5-DF10B44079B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https://aws.amazon.com/ec2/instance-types/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9891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C16B43-6FBA-4EA5-87BE-535062A1D7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01011"/>
            <a:ext cx="5181600" cy="336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107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01EA-86FB-4E52-B0C6-5F9B993737B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https://aws.amazon.com/ec2/instance-types/</a:t>
            </a:r>
            <a:r>
              <a:rPr lang="en-US" dirty="0"/>
              <a:t>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0606AD-C58D-47ED-B1FD-630DFB2621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301011"/>
            <a:ext cx="5181600" cy="340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4399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Cluster: AWS 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Amazon EMR is a data platform based on the Hadoop stack</a:t>
            </a:r>
          </a:p>
          <a:p>
            <a:pPr lvl="1"/>
            <a:r>
              <a:rPr lang="en-US" dirty="0"/>
              <a:t>Apache Spark, Apache Hive, Apache HBase, etc.</a:t>
            </a:r>
          </a:p>
          <a:p>
            <a:pPr lvl="1"/>
            <a:r>
              <a:rPr lang="en-US" dirty="0"/>
              <a:t>You can run workloads on </a:t>
            </a:r>
          </a:p>
          <a:p>
            <a:pPr lvl="2"/>
            <a:r>
              <a:rPr lang="en-US" dirty="0"/>
              <a:t>Amazon EC2 instances</a:t>
            </a:r>
          </a:p>
          <a:p>
            <a:pPr lvl="2"/>
            <a:r>
              <a:rPr lang="en-US" dirty="0"/>
              <a:t>Amazon Elastic Kubernetes Service (EKS) clusters</a:t>
            </a:r>
          </a:p>
          <a:p>
            <a:pPr lvl="2"/>
            <a:r>
              <a:rPr lang="en-US" dirty="0"/>
              <a:t>On-premises using EMR on AWS Outposts</a:t>
            </a:r>
          </a:p>
          <a:p>
            <a:r>
              <a:rPr lang="en-US" dirty="0"/>
              <a:t>Example of workload</a:t>
            </a:r>
          </a:p>
          <a:p>
            <a:pPr lvl="1"/>
            <a:r>
              <a:rPr lang="en-US" dirty="0"/>
              <a:t>Upload input data into Amazon S3</a:t>
            </a:r>
          </a:p>
          <a:p>
            <a:pPr lvl="1"/>
            <a:r>
              <a:rPr lang="en-US" dirty="0"/>
              <a:t>EMR launches EC2 instances that you specified</a:t>
            </a:r>
          </a:p>
          <a:p>
            <a:pPr lvl="1"/>
            <a:r>
              <a:rPr lang="en-US" dirty="0"/>
              <a:t>EMR begins the execution while pulling the input data from S3 into the launched instances</a:t>
            </a:r>
          </a:p>
          <a:p>
            <a:pPr lvl="1"/>
            <a:r>
              <a:rPr lang="en-US" dirty="0"/>
              <a:t>Once the cluster is finished, EMR transfers output data to Amazon S3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57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Cluster </a:t>
            </a:r>
            <a:r>
              <a:rPr lang="it-IT" dirty="0" err="1"/>
              <a:t>migration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2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0B2E3-7BA8-4CFF-979F-E7389EA4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EA7028-DB56-45BE-8DBE-BD8F0EE4D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Can we afford to spend resources on tasks that are not mission oriented?</a:t>
            </a:r>
          </a:p>
          <a:p>
            <a:pPr lvl="1"/>
            <a:r>
              <a:rPr lang="en-US" dirty="0"/>
              <a:t>Mission: a statement used by a company to explain its purpose(s)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9A403F-A035-487D-9711-B50A0228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C5EB12-6C7D-45AF-A7DE-1F2273CA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8502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D16FE1-5917-4BB4-B5C4-78FC0B58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Evaluating the costs for a cloud/on-premises data platform</a:t>
            </a:r>
          </a:p>
          <a:p>
            <a:pPr lvl="1"/>
            <a:r>
              <a:rPr lang="en-US" dirty="0"/>
              <a:t>Real-world case study</a:t>
            </a:r>
          </a:p>
          <a:p>
            <a:pPr lvl="1"/>
            <a:r>
              <a:rPr lang="en-US" dirty="0"/>
              <a:t>Fill in this table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110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756646"/>
              </p:ext>
            </p:extLst>
          </p:nvPr>
        </p:nvGraphicFramePr>
        <p:xfrm>
          <a:off x="4105501" y="4603433"/>
          <a:ext cx="3980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41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477736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12421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Cost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3176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Reference </a:t>
            </a:r>
            <a:r>
              <a:rPr lang="it-IT" dirty="0" err="1"/>
              <a:t>architecture</a:t>
            </a:r>
            <a:endParaRPr lang="it-IT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111</a:t>
            </a:fld>
            <a:endParaRPr lang="it-IT"/>
          </a:p>
        </p:txBody>
      </p:sp>
      <p:pic>
        <p:nvPicPr>
          <p:cNvPr id="13" name="Segnaposto contenuto 6">
            <a:extLst>
              <a:ext uri="{FF2B5EF4-FFF2-40B4-BE49-F238E27FC236}">
                <a16:creationId xmlns:a16="http://schemas.microsoft.com/office/drawing/2014/main" id="{3F4E3070-03F3-4415-ADB6-3C2108FDDE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373" y="1825625"/>
            <a:ext cx="3479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7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/>
              <a:t>Hardware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Software</a:t>
            </a:r>
          </a:p>
          <a:p>
            <a:pPr lvl="1"/>
            <a:r>
              <a:rPr lang="it-IT" dirty="0"/>
              <a:t>"Classic" </a:t>
            </a:r>
            <a:r>
              <a:rPr lang="it-IT" dirty="0" err="1"/>
              <a:t>Hadoop</a:t>
            </a:r>
            <a:r>
              <a:rPr lang="it-IT" dirty="0"/>
              <a:t> stack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112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866244-258E-4D82-9A40-F6ABD438FEAB}"/>
              </a:ext>
            </a:extLst>
          </p:cNvPr>
          <p:cNvSpPr txBox="1"/>
          <p:nvPr/>
        </p:nvSpPr>
        <p:spPr>
          <a:xfrm>
            <a:off x="838200" y="4254563"/>
            <a:ext cx="105156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cpu</a:t>
            </a:r>
            <a:endParaRPr lang="en-US" sz="1400" b="0" i="0" u="none" strike="noStrike" baseline="0" dirty="0">
              <a:solidFill>
                <a:srgbClr val="000000"/>
              </a:solidFill>
              <a:latin typeface="CourierPrime"/>
            </a:endParaRPr>
          </a:p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memory</a:t>
            </a:r>
          </a:p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disk</a:t>
            </a:r>
            <a:endParaRPr lang="it-IT" sz="1400" dirty="0">
              <a:latin typeface="CourierPrime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126842-03AE-4D19-9C83-C94F6E6E073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430880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E990B377-52CE-49D5-BD81-26BEA2E7F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300" y="2331452"/>
            <a:ext cx="503583" cy="50358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454E705-5D6A-4C30-BE6A-61F5870F6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520" y="2331453"/>
            <a:ext cx="503583" cy="50358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A2146BE-300A-4A69-89D6-809EB3E2E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740" y="2331453"/>
            <a:ext cx="503583" cy="50358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226D3F6-83C6-471C-B418-AFBE9FD12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3960" y="2331454"/>
            <a:ext cx="503583" cy="50358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27A84D-07BF-4435-806F-2EACBEA82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5180" y="2331453"/>
            <a:ext cx="503583" cy="50358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9FEB248-27CB-40AA-A149-26817A601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7620" y="2331453"/>
            <a:ext cx="503583" cy="50358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10A600F-8840-4E97-A105-332CFC4EC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6400" y="2331454"/>
            <a:ext cx="503583" cy="50358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4F3B40D-D8C6-4672-9B13-24D8AAFFE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40" y="2331453"/>
            <a:ext cx="503583" cy="50358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2032A7-6843-49AA-B617-65FF2362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058" y="2331453"/>
            <a:ext cx="503583" cy="50358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3440AB0-AC0E-4CD8-9962-414F265F1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300" y="2878062"/>
            <a:ext cx="503583" cy="50358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4EEF0CF-3C67-4571-84DC-E830B8F22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520" y="2878063"/>
            <a:ext cx="503583" cy="50358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8613670-14B7-4410-B734-8B14DC266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740" y="2878063"/>
            <a:ext cx="503583" cy="50358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E942D49-4E92-4FBA-85F4-BA0A40950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3960" y="2878064"/>
            <a:ext cx="503583" cy="50358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08612A9-AA71-4F7C-B325-2FB2CCD5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5180" y="2878063"/>
            <a:ext cx="503583" cy="50358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CBBBF9C-5E8A-401A-BDA4-3668510E6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7620" y="2878063"/>
            <a:ext cx="503583" cy="50358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258C735-336C-442E-84DC-33D38B43C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6400" y="2878064"/>
            <a:ext cx="503583" cy="5035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BE788C3-EBF3-48BF-B2A4-41B090C1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40" y="2878063"/>
            <a:ext cx="503583" cy="50358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D625A2B-FAD0-45B9-896B-7AA0A03B5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058" y="2878063"/>
            <a:ext cx="503583" cy="50358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1FF793-114F-4256-9532-C09C957B606B}"/>
              </a:ext>
            </a:extLst>
          </p:cNvPr>
          <p:cNvCxnSpPr>
            <a:cxnSpLocks/>
          </p:cNvCxnSpPr>
          <p:nvPr/>
        </p:nvCxnSpPr>
        <p:spPr>
          <a:xfrm flipH="1">
            <a:off x="2430881" y="3824251"/>
            <a:ext cx="313096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F1A659-6AA2-4C53-A93A-947B98763087}"/>
              </a:ext>
            </a:extLst>
          </p:cNvPr>
          <p:cNvCxnSpPr>
            <a:cxnSpLocks/>
          </p:cNvCxnSpPr>
          <p:nvPr/>
        </p:nvCxnSpPr>
        <p:spPr>
          <a:xfrm flipH="1">
            <a:off x="2821492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8BE28F-CC29-4FED-8E78-80AA00C381B3}"/>
              </a:ext>
            </a:extLst>
          </p:cNvPr>
          <p:cNvCxnSpPr>
            <a:cxnSpLocks/>
          </p:cNvCxnSpPr>
          <p:nvPr/>
        </p:nvCxnSpPr>
        <p:spPr>
          <a:xfrm flipH="1">
            <a:off x="3221907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110DCD-95E6-4DFC-80E6-90C735677D32}"/>
              </a:ext>
            </a:extLst>
          </p:cNvPr>
          <p:cNvCxnSpPr>
            <a:cxnSpLocks/>
          </p:cNvCxnSpPr>
          <p:nvPr/>
        </p:nvCxnSpPr>
        <p:spPr>
          <a:xfrm flipH="1">
            <a:off x="3613467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9BB8F-3F35-4000-AA35-9AC8E1024E0A}"/>
              </a:ext>
            </a:extLst>
          </p:cNvPr>
          <p:cNvCxnSpPr>
            <a:cxnSpLocks/>
          </p:cNvCxnSpPr>
          <p:nvPr/>
        </p:nvCxnSpPr>
        <p:spPr>
          <a:xfrm flipH="1">
            <a:off x="3988571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EBFA5D-67B2-4ACF-9EB9-52D9958ED0CC}"/>
              </a:ext>
            </a:extLst>
          </p:cNvPr>
          <p:cNvCxnSpPr>
            <a:cxnSpLocks/>
          </p:cNvCxnSpPr>
          <p:nvPr/>
        </p:nvCxnSpPr>
        <p:spPr>
          <a:xfrm flipH="1">
            <a:off x="4379183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6E54C4-487D-4FFD-8751-D34DF0672B44}"/>
              </a:ext>
            </a:extLst>
          </p:cNvPr>
          <p:cNvCxnSpPr>
            <a:cxnSpLocks/>
          </p:cNvCxnSpPr>
          <p:nvPr/>
        </p:nvCxnSpPr>
        <p:spPr>
          <a:xfrm flipH="1">
            <a:off x="4779598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D83F9F-3C53-4958-B310-E5F5881B7182}"/>
              </a:ext>
            </a:extLst>
          </p:cNvPr>
          <p:cNvCxnSpPr>
            <a:cxnSpLocks/>
          </p:cNvCxnSpPr>
          <p:nvPr/>
        </p:nvCxnSpPr>
        <p:spPr>
          <a:xfrm flipH="1">
            <a:off x="5171158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F0E1C7-3127-4BEC-B3E5-BC74C92905E0}"/>
              </a:ext>
            </a:extLst>
          </p:cNvPr>
          <p:cNvCxnSpPr>
            <a:cxnSpLocks/>
          </p:cNvCxnSpPr>
          <p:nvPr/>
        </p:nvCxnSpPr>
        <p:spPr>
          <a:xfrm flipH="1">
            <a:off x="5557579" y="3381644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124CF-A364-47BD-965E-FFFF01CB3448}"/>
              </a:ext>
            </a:extLst>
          </p:cNvPr>
          <p:cNvSpPr/>
          <p:nvPr/>
        </p:nvSpPr>
        <p:spPr>
          <a:xfrm>
            <a:off x="3597071" y="3543446"/>
            <a:ext cx="779053" cy="38481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77D6A0B1-C2B3-4326-8C46-74C21B9F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7072" y="3424672"/>
            <a:ext cx="503583" cy="50358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DF634BC-5F81-4B39-845D-36F5928D4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7543" y="3561811"/>
            <a:ext cx="503583" cy="5035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0F56196-E716-4913-8F2E-32C9E3D50537}"/>
              </a:ext>
            </a:extLst>
          </p:cNvPr>
          <p:cNvSpPr txBox="1"/>
          <p:nvPr/>
        </p:nvSpPr>
        <p:spPr>
          <a:xfrm>
            <a:off x="5951329" y="2250784"/>
            <a:ext cx="4115287" cy="1292662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8 CPUs (144 total) </a:t>
            </a:r>
          </a:p>
          <a:p>
            <a:pPr lvl="1"/>
            <a:r>
              <a:rPr lang="pt-BR" sz="1400" dirty="0">
                <a:latin typeface="Helvetica" panose="020B0604020202020204" pitchFamily="34" charset="0"/>
                <a:cs typeface="Helvetica" panose="020B0604020202020204" pitchFamily="34" charset="0"/>
              </a:rPr>
              <a:t>- Intel(R) Core(TM) i7-8700 CPU @ 3.20GHz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32GB RAM (576GB total) 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- 2 x 16GB DIMM DDR4 2666 MHz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12TB HDD Disk (216TB total)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- 3 x 4TB ST4000DM004-2CV1</a:t>
            </a:r>
          </a:p>
        </p:txBody>
      </p:sp>
    </p:spTree>
    <p:extLst>
      <p:ext uri="{BB962C8B-B14F-4D97-AF65-F5344CB8AC3E}">
        <p14:creationId xmlns:p14="http://schemas.microsoft.com/office/powerpoint/2010/main" val="20552244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Hardware cost</a:t>
            </a:r>
            <a:r>
              <a:rPr lang="en-US" dirty="0"/>
              <a:t>: ?</a:t>
            </a:r>
          </a:p>
          <a:p>
            <a:pPr lvl="1"/>
            <a:r>
              <a:rPr lang="en-US" dirty="0"/>
              <a:t>Refer to </a:t>
            </a:r>
            <a:r>
              <a:rPr lang="en-US" dirty="0">
                <a:hlinkClick r:id="rId2"/>
              </a:rPr>
              <a:t>https://www.rect.coreto-europe.com/en/search.html?clearsearch=1</a:t>
            </a:r>
            <a:r>
              <a:rPr lang="en-US" dirty="0"/>
              <a:t>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B7AFEF-3AAC-4BFF-B0AE-B663717C22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67235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2230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17275" cy="4351338"/>
          </a:xfrm>
        </p:spPr>
        <p:txBody>
          <a:bodyPr/>
          <a:lstStyle/>
          <a:p>
            <a:r>
              <a:rPr lang="en-US" b="1" dirty="0"/>
              <a:t>Hardware cost </a:t>
            </a:r>
            <a:r>
              <a:rPr lang="en-US" dirty="0">
                <a:solidFill>
                  <a:srgbClr val="FF0000"/>
                </a:solidFill>
              </a:rPr>
              <a:t>(up to Mar 05, 2021): </a:t>
            </a:r>
            <a:r>
              <a:rPr lang="en-US" dirty="0"/>
              <a:t>1767€ x 18 = 31806€</a:t>
            </a:r>
          </a:p>
          <a:p>
            <a:pPr lvl="1"/>
            <a:r>
              <a:rPr lang="en-US" dirty="0"/>
              <a:t>Amortization over 3 years (i.e., </a:t>
            </a:r>
            <a:r>
              <a:rPr lang="en-US" dirty="0">
                <a:solidFill>
                  <a:srgbClr val="FF0000"/>
                </a:solidFill>
              </a:rPr>
              <a:t>10602€/year</a:t>
            </a:r>
            <a:r>
              <a:rPr lang="en-US" dirty="0"/>
              <a:t>)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114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00361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C749F2-CB1E-4AE0-8B69-36C40349AD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29" y="1872159"/>
            <a:ext cx="2619741" cy="4258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6236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Software cost</a:t>
            </a:r>
            <a:r>
              <a:rPr lang="en-US" dirty="0"/>
              <a:t>: 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115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9816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4788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Software cost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(up to 2020): 0€</a:t>
            </a:r>
          </a:p>
          <a:p>
            <a:pPr lvl="1"/>
            <a:r>
              <a:rPr lang="en-US" dirty="0"/>
              <a:t>Free Cloudera Management System</a:t>
            </a:r>
          </a:p>
          <a:p>
            <a:pPr lvl="1"/>
            <a:r>
              <a:rPr lang="en-US" dirty="0"/>
              <a:t>No software licensing (for research purpose)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116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/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0€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2105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cost </a:t>
            </a:r>
            <a:r>
              <a:rPr lang="en-US" dirty="0">
                <a:solidFill>
                  <a:srgbClr val="FF0000"/>
                </a:solidFill>
              </a:rPr>
              <a:t>(up to Mar 05, 2021): 10000€/year x 18 = 180000€/year</a:t>
            </a:r>
          </a:p>
          <a:p>
            <a:pPr lvl="1"/>
            <a:r>
              <a:rPr lang="en-US" dirty="0"/>
              <a:t>Cloudera is no more free, 10K€ per node</a:t>
            </a:r>
          </a:p>
          <a:p>
            <a:pPr lvl="1"/>
            <a:r>
              <a:rPr lang="en-US" dirty="0">
                <a:hlinkClick r:id="rId2"/>
              </a:rPr>
              <a:t>https://www.cloudera.com/products/pricing.html#private-cloud-services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https://www.cloudera.com/products/pricing/product-features.html</a:t>
            </a:r>
            <a:endParaRPr lang="en-US" dirty="0"/>
          </a:p>
          <a:p>
            <a:pPr lvl="1"/>
            <a:r>
              <a:rPr lang="en-US" dirty="0"/>
              <a:t>No license for research purpose</a:t>
            </a:r>
          </a:p>
          <a:p>
            <a:r>
              <a:rPr lang="en-US" i="1" dirty="0"/>
              <a:t>“Houston we’ve had a problem!”</a:t>
            </a:r>
          </a:p>
          <a:p>
            <a:pPr lvl="1"/>
            <a:r>
              <a:rPr lang="en-US" dirty="0"/>
              <a:t>We cannot update/extend the cluster anymore</a:t>
            </a:r>
          </a:p>
          <a:p>
            <a:pPr lvl="1"/>
            <a:r>
              <a:rPr lang="en-US" dirty="0"/>
              <a:t>What about migrating to the cloud? (we only consider AWS)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570EDB-5F34-4A81-BA5C-A5A4694DBD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7775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9895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Moving a Hadoop cluster to the cloud (we only consider AWS)</a:t>
            </a:r>
          </a:p>
          <a:p>
            <a:pPr lvl="1"/>
            <a:r>
              <a:rPr lang="en-US" dirty="0"/>
              <a:t>AWS price calculator </a:t>
            </a:r>
            <a:r>
              <a:rPr lang="en-US" dirty="0">
                <a:hlinkClick r:id="rId2"/>
              </a:rPr>
              <a:t>https://calculator.aws/#/estimate</a:t>
            </a:r>
            <a:endParaRPr lang="en-US" dirty="0"/>
          </a:p>
          <a:p>
            <a:r>
              <a:rPr lang="en-US" dirty="0"/>
              <a:t>How do we start?</a:t>
            </a:r>
          </a:p>
          <a:p>
            <a:pPr lvl="1"/>
            <a:r>
              <a:rPr lang="en-US" dirty="0"/>
              <a:t>We have already defined the hardware and the software stack</a:t>
            </a:r>
          </a:p>
          <a:p>
            <a:pPr lvl="1"/>
            <a:r>
              <a:rPr lang="en-US" dirty="0"/>
              <a:t>Start with coarse tuning, identify the dominating costs first</a:t>
            </a:r>
          </a:p>
          <a:p>
            <a:pPr lvl="2"/>
            <a:r>
              <a:rPr lang="en-US" dirty="0"/>
              <a:t>Is it computing, storage, or processing?</a:t>
            </a:r>
          </a:p>
          <a:p>
            <a:pPr lvl="1"/>
            <a:r>
              <a:rPr lang="en-US" dirty="0"/>
              <a:t>Identify a suitable budget, implement, refine later</a:t>
            </a:r>
          </a:p>
          <a:p>
            <a:pPr lvl="2"/>
            <a:r>
              <a:rPr lang="en-US" dirty="0"/>
              <a:t>Wrong refinements can do a lot of damage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9506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Migrating the cluster as-is: ?</a:t>
            </a:r>
          </a:p>
          <a:p>
            <a:pPr lvl="1"/>
            <a:r>
              <a:rPr lang="en-US" dirty="0"/>
              <a:t>Hint: add 18 EC2 instances satisfying the hardware requirements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119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347931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cloud1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3E20-1200-459E-AEBC-7622AACDD2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2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612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SOL</a:t>
            </a:r>
            <a:r>
              <a:rPr lang="en-US" baseline="-25000" dirty="0"/>
              <a:t>cloud1 </a:t>
            </a:r>
            <a:r>
              <a:rPr lang="en-US" dirty="0"/>
              <a:t>migrating the cluster as-is: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NimbusSanL-Regu"/>
              </a:rPr>
              <a:t>13500$/month = 162000$/year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18 EC2 instances (t4g.2xlarge) with 12TB EBS storage each machine</a:t>
            </a:r>
          </a:p>
          <a:p>
            <a:pPr lvl="1"/>
            <a:r>
              <a:rPr lang="en-US" dirty="0"/>
              <a:t>Still, we have no software configuration</a:t>
            </a:r>
          </a:p>
        </p:txBody>
      </p:sp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B4CC19-DCDC-45ED-B00F-76F6F006C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0625"/>
            <a:ext cx="5181600" cy="316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120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B1EA74-07C8-4D4D-B695-FB265FA11A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https://calculator.aws/#/estimate?id=7757afffccc3cafdcfdeb212b74623ef02ed5a36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/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cloud1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162000$/year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5010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Pay attention to the region</a:t>
            </a:r>
          </a:p>
          <a:p>
            <a:pPr lvl="1"/>
            <a:r>
              <a:rPr lang="en-US" dirty="0"/>
              <a:t>Different regions, different prices</a:t>
            </a:r>
          </a:p>
          <a:p>
            <a:pPr lvl="1"/>
            <a:r>
              <a:rPr lang="en-US" dirty="0"/>
              <a:t>Different regions, different services</a:t>
            </a:r>
          </a:p>
          <a:p>
            <a:pPr lvl="1"/>
            <a:r>
              <a:rPr lang="en-US" dirty="0"/>
              <a:t>Remember the GDPR and data locality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121</a:t>
            </a:fld>
            <a:endParaRPr lang="it-IT"/>
          </a:p>
        </p:txBody>
      </p:sp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B4CC19-DCDC-45ED-B00F-76F6F006C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0625"/>
            <a:ext cx="5181600" cy="316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585E50-2743-4E1F-A4FF-4B59CB7DC04B}"/>
              </a:ext>
            </a:extLst>
          </p:cNvPr>
          <p:cNvSpPr/>
          <p:nvPr/>
        </p:nvSpPr>
        <p:spPr>
          <a:xfrm>
            <a:off x="6252755" y="2490651"/>
            <a:ext cx="1036320" cy="409303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C50E04-DC27-4369-96F0-67C0E4FB4CBE}"/>
              </a:ext>
            </a:extLst>
          </p:cNvPr>
          <p:cNvSpPr/>
          <p:nvPr/>
        </p:nvSpPr>
        <p:spPr>
          <a:xfrm>
            <a:off x="6252755" y="4132217"/>
            <a:ext cx="1036320" cy="409303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EAC068-98C9-4A20-B581-2CA5B298C789}"/>
              </a:ext>
            </a:extLst>
          </p:cNvPr>
          <p:cNvCxnSpPr/>
          <p:nvPr/>
        </p:nvCxnSpPr>
        <p:spPr>
          <a:xfrm>
            <a:off x="6992982" y="5416731"/>
            <a:ext cx="966651" cy="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DBE403-0170-488A-8B34-A11C4B09E9CC}"/>
              </a:ext>
            </a:extLst>
          </p:cNvPr>
          <p:cNvCxnSpPr/>
          <p:nvPr/>
        </p:nvCxnSpPr>
        <p:spPr>
          <a:xfrm>
            <a:off x="7025093" y="3801291"/>
            <a:ext cx="966651" cy="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2436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It makes no sense to move the cluster as-is</a:t>
            </a:r>
          </a:p>
          <a:p>
            <a:pPr lvl="1"/>
            <a:r>
              <a:rPr lang="en-US" dirty="0"/>
              <a:t>More machines ensure better (on-prem) scalability but higher costs</a:t>
            </a:r>
          </a:p>
          <a:p>
            <a:r>
              <a:rPr lang="en-US" dirty="0"/>
              <a:t>How do we proceed with the migration?</a:t>
            </a:r>
          </a:p>
          <a:p>
            <a:pPr lvl="1"/>
            <a:r>
              <a:rPr lang="en-US" dirty="0"/>
              <a:t>We need minimum software requirements</a:t>
            </a:r>
          </a:p>
          <a:p>
            <a:pPr lvl="1"/>
            <a:r>
              <a:rPr lang="en-US" dirty="0"/>
              <a:t>Try to achieve the smallest migration impact</a:t>
            </a:r>
          </a:p>
          <a:p>
            <a:pPr lvl="2"/>
            <a:r>
              <a:rPr lang="en-US" dirty="0"/>
              <a:t>Find the most similar cloud-based solution to a Hadoop cluster</a:t>
            </a:r>
          </a:p>
          <a:p>
            <a:pPr lvl="2"/>
            <a:r>
              <a:rPr lang="en-US" dirty="0"/>
              <a:t>Rethink applications (later) when you got the know-how</a:t>
            </a:r>
          </a:p>
          <a:p>
            <a:pPr lvl="1"/>
            <a:r>
              <a:rPr lang="en-US" dirty="0"/>
              <a:t>Identify a suitable budget, implement, refine later</a:t>
            </a:r>
          </a:p>
          <a:p>
            <a:pPr lvl="2"/>
            <a:r>
              <a:rPr lang="en-US" dirty="0"/>
              <a:t>Wrong refinements can do a lot of damage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0814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HDFS</a:t>
            </a:r>
          </a:p>
          <a:p>
            <a:pPr lvl="1"/>
            <a:r>
              <a:rPr lang="en-US" dirty="0"/>
              <a:t>How much durability do we need?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0</a:t>
            </a:r>
            <a:r>
              <a:rPr lang="en-US" dirty="0"/>
              <a:t>: three replicas (we stick to this)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1</a:t>
            </a:r>
            <a:r>
              <a:rPr lang="en-US" dirty="0"/>
              <a:t>: decrease replicas for cold data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2</a:t>
            </a:r>
            <a:r>
              <a:rPr lang="en-US" dirty="0"/>
              <a:t>: move cold data to glacier or delete id</a:t>
            </a:r>
          </a:p>
          <a:p>
            <a:pPr lvl="2"/>
            <a:r>
              <a:rPr lang="en-US" dirty="0"/>
              <a:t>...</a:t>
            </a:r>
          </a:p>
          <a:p>
            <a:r>
              <a:rPr lang="en-US" b="1" dirty="0"/>
              <a:t>HBase</a:t>
            </a:r>
            <a:r>
              <a:rPr lang="en-US" dirty="0"/>
              <a:t> has marginal effects on the pricing (100GB &lt;&lt; 50TB)</a:t>
            </a:r>
          </a:p>
          <a:p>
            <a:pPr lvl="1"/>
            <a:r>
              <a:rPr lang="en-US" dirty="0"/>
              <a:t>For simplicity, we can omit it</a:t>
            </a:r>
          </a:p>
          <a:p>
            <a:r>
              <a:rPr lang="en-US" b="1" dirty="0"/>
              <a:t>Overall</a:t>
            </a:r>
            <a:r>
              <a:rPr lang="en-US" dirty="0"/>
              <a:t>: 50TB storage/year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123</a:t>
            </a:fld>
            <a:endParaRPr lang="it-IT"/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4C323244-E138-4A7A-ABF4-FD857BCC3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3076453"/>
            <a:ext cx="5181600" cy="18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6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Processing takes place each time that ESA provides a satellite image</a:t>
            </a:r>
          </a:p>
          <a:p>
            <a:pPr lvl="1"/>
            <a:r>
              <a:rPr lang="en-US" dirty="0"/>
              <a:t>Some days no images are available</a:t>
            </a:r>
          </a:p>
          <a:p>
            <a:pPr lvl="1"/>
            <a:r>
              <a:rPr lang="en-US" dirty="0"/>
              <a:t>Some days up to 10 images are available</a:t>
            </a:r>
          </a:p>
          <a:p>
            <a:pPr lvl="1"/>
            <a:r>
              <a:rPr lang="en-US" dirty="0"/>
              <a:t>Spark jobs are always executed with the same parameters</a:t>
            </a:r>
          </a:p>
          <a:p>
            <a:r>
              <a:rPr lang="en-US" b="1" dirty="0"/>
              <a:t>Image processing</a:t>
            </a:r>
          </a:p>
          <a:p>
            <a:pPr lvl="1"/>
            <a:r>
              <a:rPr lang="en-US" dirty="0"/>
              <a:t>4 machines, 2 cores, 10GB RAM at least</a:t>
            </a:r>
          </a:p>
          <a:p>
            <a:r>
              <a:rPr lang="en-US" b="1" dirty="0"/>
              <a:t>Weather processing</a:t>
            </a:r>
            <a:r>
              <a:rPr lang="en-US" dirty="0"/>
              <a:t> is negligible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124</a:t>
            </a:fld>
            <a:endParaRPr lang="it-IT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397964D-DF29-4783-85A2-95D3B684E0D0}"/>
              </a:ext>
            </a:extLst>
          </p:cNvPr>
          <p:cNvSpPr/>
          <p:nvPr/>
        </p:nvSpPr>
        <p:spPr>
          <a:xfrm>
            <a:off x="8685164" y="3626017"/>
            <a:ext cx="2663075" cy="900664"/>
          </a:xfrm>
          <a:custGeom>
            <a:avLst/>
            <a:gdLst>
              <a:gd name="connsiteX0" fmla="*/ -143 w 2663075"/>
              <a:gd name="connsiteY0" fmla="*/ -164 h 900664"/>
              <a:gd name="connsiteX1" fmla="*/ 2662933 w 2663075"/>
              <a:gd name="connsiteY1" fmla="*/ -164 h 900664"/>
              <a:gd name="connsiteX2" fmla="*/ 2662933 w 2663075"/>
              <a:gd name="connsiteY2" fmla="*/ 900500 h 900664"/>
              <a:gd name="connsiteX3" fmla="*/ -143 w 2663075"/>
              <a:gd name="connsiteY3" fmla="*/ 900500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900664">
                <a:moveTo>
                  <a:pt x="-143" y="-164"/>
                </a:moveTo>
                <a:lnTo>
                  <a:pt x="2662933" y="-164"/>
                </a:lnTo>
                <a:lnTo>
                  <a:pt x="2662933" y="900500"/>
                </a:lnTo>
                <a:lnTo>
                  <a:pt x="-143" y="900500"/>
                </a:lnTo>
                <a:close/>
              </a:path>
            </a:pathLst>
          </a:custGeom>
          <a:solidFill>
            <a:srgbClr val="C9C9C9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C2F22-0ECE-4764-9E36-802CA27BD966}"/>
              </a:ext>
            </a:extLst>
          </p:cNvPr>
          <p:cNvSpPr txBox="1"/>
          <p:nvPr/>
        </p:nvSpPr>
        <p:spPr>
          <a:xfrm>
            <a:off x="8593980" y="3591416"/>
            <a:ext cx="1233655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Weather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38A37-539A-40F3-A961-0D6BAAA2DAD6}"/>
              </a:ext>
            </a:extLst>
          </p:cNvPr>
          <p:cNvSpPr txBox="1"/>
          <p:nvPr/>
        </p:nvSpPr>
        <p:spPr>
          <a:xfrm>
            <a:off x="8860844" y="373040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67B98-6A3A-41BA-B3CD-43FCA239C8C9}"/>
              </a:ext>
            </a:extLst>
          </p:cNvPr>
          <p:cNvSpPr txBox="1"/>
          <p:nvPr/>
        </p:nvSpPr>
        <p:spPr>
          <a:xfrm>
            <a:off x="8923853" y="3730407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82700-FE2E-4C00-B50F-C4D657570F20}"/>
              </a:ext>
            </a:extLst>
          </p:cNvPr>
          <p:cNvSpPr txBox="1"/>
          <p:nvPr/>
        </p:nvSpPr>
        <p:spPr>
          <a:xfrm>
            <a:off x="9452947" y="3730407"/>
            <a:ext cx="21067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1BCB7-455A-450B-B354-3B5CA300FCB4}"/>
              </a:ext>
            </a:extLst>
          </p:cNvPr>
          <p:cNvSpPr txBox="1"/>
          <p:nvPr/>
        </p:nvSpPr>
        <p:spPr>
          <a:xfrm>
            <a:off x="9127707" y="385272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41A85-46BF-49F2-BBBD-A766D2803533}"/>
              </a:ext>
            </a:extLst>
          </p:cNvPr>
          <p:cNvSpPr txBox="1"/>
          <p:nvPr/>
        </p:nvSpPr>
        <p:spPr>
          <a:xfrm>
            <a:off x="9190715" y="3852720"/>
            <a:ext cx="22232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2 Executors (1 core and 500MB RAM each)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3D946-31DC-4F4E-BE29-470BAFFE8012}"/>
              </a:ext>
            </a:extLst>
          </p:cNvPr>
          <p:cNvSpPr txBox="1"/>
          <p:nvPr/>
        </p:nvSpPr>
        <p:spPr>
          <a:xfrm>
            <a:off x="9127707" y="3980592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D88D6-BDCE-4923-815F-6F3565FB1FF9}"/>
              </a:ext>
            </a:extLst>
          </p:cNvPr>
          <p:cNvSpPr txBox="1"/>
          <p:nvPr/>
        </p:nvSpPr>
        <p:spPr>
          <a:xfrm>
            <a:off x="9190715" y="3980592"/>
            <a:ext cx="15616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(1 core and 1GB RAM)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E025582-3FC0-4900-898E-F6DC463C4790}"/>
              </a:ext>
            </a:extLst>
          </p:cNvPr>
          <p:cNvGrpSpPr/>
          <p:nvPr/>
        </p:nvGrpSpPr>
        <p:grpSpPr>
          <a:xfrm>
            <a:off x="8860844" y="4216119"/>
            <a:ext cx="1611672" cy="208192"/>
            <a:chOff x="8860844" y="4216119"/>
            <a:chExt cx="1611672" cy="2081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4BD144-FEC2-4408-83CB-B6FF08191ECB}"/>
                </a:ext>
              </a:extLst>
            </p:cNvPr>
            <p:cNvSpPr txBox="1"/>
            <p:nvPr/>
          </p:nvSpPr>
          <p:spPr>
            <a:xfrm>
              <a:off x="8860844" y="4216119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47D92E-BF21-4280-835E-66441B8E28A8}"/>
                </a:ext>
              </a:extLst>
            </p:cNvPr>
            <p:cNvSpPr txBox="1"/>
            <p:nvPr/>
          </p:nvSpPr>
          <p:spPr>
            <a:xfrm>
              <a:off x="8923853" y="4216119"/>
              <a:ext cx="538698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Timing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48B06-7E99-4660-98FF-449F36272769}"/>
                </a:ext>
              </a:extLst>
            </p:cNvPr>
            <p:cNvSpPr txBox="1"/>
            <p:nvPr/>
          </p:nvSpPr>
          <p:spPr>
            <a:xfrm>
              <a:off x="9261100" y="4216119"/>
              <a:ext cx="1211416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0.5 m/core (1m total)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9B59104-0674-4115-A7D5-76077C04D1E5}"/>
              </a:ext>
            </a:extLst>
          </p:cNvPr>
          <p:cNvGrpSpPr/>
          <p:nvPr/>
        </p:nvGrpSpPr>
        <p:grpSpPr>
          <a:xfrm>
            <a:off x="8860844" y="4094591"/>
            <a:ext cx="1518125" cy="208192"/>
            <a:chOff x="8860844" y="4887068"/>
            <a:chExt cx="1518125" cy="2081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C134E-B5AB-4926-8EEC-BF2307B6167F}"/>
                </a:ext>
              </a:extLst>
            </p:cNvPr>
            <p:cNvSpPr txBox="1"/>
            <p:nvPr/>
          </p:nvSpPr>
          <p:spPr>
            <a:xfrm>
              <a:off x="8860844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20B202-542D-4F52-8C6E-93E070A43974}"/>
                </a:ext>
              </a:extLst>
            </p:cNvPr>
            <p:cNvSpPr txBox="1"/>
            <p:nvPr/>
          </p:nvSpPr>
          <p:spPr>
            <a:xfrm>
              <a:off x="8923853" y="4887068"/>
              <a:ext cx="738845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Frequency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1DF876-45E3-4051-ABDE-464A28871D52}"/>
                </a:ext>
              </a:extLst>
            </p:cNvPr>
            <p:cNvSpPr txBox="1"/>
            <p:nvPr/>
          </p:nvSpPr>
          <p:spPr>
            <a:xfrm>
              <a:off x="9446459" y="4887068"/>
              <a:ext cx="29963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94DAFE-3945-4DF4-AD60-99100E0A2E83}"/>
                </a:ext>
              </a:extLst>
            </p:cNvPr>
            <p:cNvSpPr txBox="1"/>
            <p:nvPr/>
          </p:nvSpPr>
          <p:spPr>
            <a:xfrm>
              <a:off x="9561360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62656-8668-4BC7-9C4F-578BA33B82B0}"/>
                </a:ext>
              </a:extLst>
            </p:cNvPr>
            <p:cNvSpPr txBox="1"/>
            <p:nvPr/>
          </p:nvSpPr>
          <p:spPr>
            <a:xfrm>
              <a:off x="9595647" y="4887068"/>
              <a:ext cx="78332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 times/day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4E39D3-5166-44C3-A7BD-2FF677321F61}"/>
              </a:ext>
            </a:extLst>
          </p:cNvPr>
          <p:cNvSpPr txBox="1"/>
          <p:nvPr/>
        </p:nvSpPr>
        <p:spPr>
          <a:xfrm>
            <a:off x="8860844" y="435308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900DD8-CA74-4612-9758-7CF381DD8EC5}"/>
              </a:ext>
            </a:extLst>
          </p:cNvPr>
          <p:cNvSpPr txBox="1"/>
          <p:nvPr/>
        </p:nvSpPr>
        <p:spPr>
          <a:xfrm>
            <a:off x="8923853" y="4353089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73E4A8-5C14-4136-868B-E0DC5834BB2D}"/>
              </a:ext>
            </a:extLst>
          </p:cNvPr>
          <p:cNvSpPr txBox="1"/>
          <p:nvPr/>
        </p:nvSpPr>
        <p:spPr>
          <a:xfrm>
            <a:off x="9061918" y="4353089"/>
            <a:ext cx="36078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D4E0C-140F-4DE5-9037-F92FD89AED59}"/>
              </a:ext>
            </a:extLst>
          </p:cNvPr>
          <p:cNvSpPr txBox="1"/>
          <p:nvPr/>
        </p:nvSpPr>
        <p:spPr>
          <a:xfrm>
            <a:off x="9234269" y="435308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3AF864-5467-4D6D-BF44-037E943B47CF}"/>
              </a:ext>
            </a:extLst>
          </p:cNvPr>
          <p:cNvSpPr txBox="1"/>
          <p:nvPr/>
        </p:nvSpPr>
        <p:spPr>
          <a:xfrm>
            <a:off x="9268550" y="4353089"/>
            <a:ext cx="52201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100MB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036654F-B632-4E57-9678-96738B57EA3A}"/>
              </a:ext>
            </a:extLst>
          </p:cNvPr>
          <p:cNvSpPr/>
          <p:nvPr/>
        </p:nvSpPr>
        <p:spPr>
          <a:xfrm>
            <a:off x="8685164" y="2669756"/>
            <a:ext cx="2663075" cy="895104"/>
          </a:xfrm>
          <a:custGeom>
            <a:avLst/>
            <a:gdLst>
              <a:gd name="connsiteX0" fmla="*/ -143 w 2663075"/>
              <a:gd name="connsiteY0" fmla="*/ -164 h 895104"/>
              <a:gd name="connsiteX1" fmla="*/ 2662933 w 2663075"/>
              <a:gd name="connsiteY1" fmla="*/ -164 h 895104"/>
              <a:gd name="connsiteX2" fmla="*/ 2662933 w 2663075"/>
              <a:gd name="connsiteY2" fmla="*/ 894941 h 895104"/>
              <a:gd name="connsiteX3" fmla="*/ -143 w 2663075"/>
              <a:gd name="connsiteY3" fmla="*/ 894941 h 89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895104">
                <a:moveTo>
                  <a:pt x="-143" y="-164"/>
                </a:moveTo>
                <a:lnTo>
                  <a:pt x="2662933" y="-164"/>
                </a:lnTo>
                <a:lnTo>
                  <a:pt x="2662933" y="894941"/>
                </a:lnTo>
                <a:lnTo>
                  <a:pt x="-143" y="894941"/>
                </a:lnTo>
                <a:close/>
              </a:path>
            </a:pathLst>
          </a:custGeom>
          <a:solidFill>
            <a:srgbClr val="E7E6E6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7255A-F3A5-430F-A7EA-0DAC30F17090}"/>
              </a:ext>
            </a:extLst>
          </p:cNvPr>
          <p:cNvSpPr txBox="1"/>
          <p:nvPr/>
        </p:nvSpPr>
        <p:spPr>
          <a:xfrm>
            <a:off x="8593980" y="2635155"/>
            <a:ext cx="1100223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Image 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B78BC0-84E5-4BB0-9724-CB165BE5EAE5}"/>
              </a:ext>
            </a:extLst>
          </p:cNvPr>
          <p:cNvSpPr txBox="1"/>
          <p:nvPr/>
        </p:nvSpPr>
        <p:spPr>
          <a:xfrm>
            <a:off x="8860844" y="277414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A2EA71-8923-42B0-B654-E3E77DAA82D6}"/>
              </a:ext>
            </a:extLst>
          </p:cNvPr>
          <p:cNvSpPr txBox="1"/>
          <p:nvPr/>
        </p:nvSpPr>
        <p:spPr>
          <a:xfrm>
            <a:off x="8923853" y="2774147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AA75BF-E87D-4613-AB03-94B82539B587}"/>
              </a:ext>
            </a:extLst>
          </p:cNvPr>
          <p:cNvSpPr txBox="1"/>
          <p:nvPr/>
        </p:nvSpPr>
        <p:spPr>
          <a:xfrm>
            <a:off x="9452947" y="2774147"/>
            <a:ext cx="238476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5F1359-35D8-4A50-86B1-B0E1D6611154}"/>
              </a:ext>
            </a:extLst>
          </p:cNvPr>
          <p:cNvSpPr txBox="1"/>
          <p:nvPr/>
        </p:nvSpPr>
        <p:spPr>
          <a:xfrm>
            <a:off x="9127707" y="289645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FC9DA-5C3F-4B2E-B3AA-7ACE3D30DD83}"/>
              </a:ext>
            </a:extLst>
          </p:cNvPr>
          <p:cNvSpPr txBox="1"/>
          <p:nvPr/>
        </p:nvSpPr>
        <p:spPr>
          <a:xfrm>
            <a:off x="9190715" y="2896459"/>
            <a:ext cx="221771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 Executors (2 cores and 10GB RAM each)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EDE387-F6A4-4611-8353-BF0056CE4F2A}"/>
              </a:ext>
            </a:extLst>
          </p:cNvPr>
          <p:cNvSpPr txBox="1"/>
          <p:nvPr/>
        </p:nvSpPr>
        <p:spPr>
          <a:xfrm>
            <a:off x="9127707" y="3024331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AA6423-E6BF-43FE-A929-FCC26C7F0C9C}"/>
              </a:ext>
            </a:extLst>
          </p:cNvPr>
          <p:cNvSpPr txBox="1"/>
          <p:nvPr/>
        </p:nvSpPr>
        <p:spPr>
          <a:xfrm>
            <a:off x="9190715" y="3024331"/>
            <a:ext cx="167842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(2 cores and 20GB RAM)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CD3007-5554-4281-81FA-C54C23ACDB23}"/>
              </a:ext>
            </a:extLst>
          </p:cNvPr>
          <p:cNvSpPr txBox="1"/>
          <p:nvPr/>
        </p:nvSpPr>
        <p:spPr>
          <a:xfrm>
            <a:off x="8860844" y="3146644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16E876-AC63-4749-BEB9-7E18F33E2764}"/>
              </a:ext>
            </a:extLst>
          </p:cNvPr>
          <p:cNvSpPr txBox="1"/>
          <p:nvPr/>
        </p:nvSpPr>
        <p:spPr>
          <a:xfrm>
            <a:off x="8923853" y="3146644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Frequency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F9A094-3DB7-4739-A3E8-03A58A08EF13}"/>
              </a:ext>
            </a:extLst>
          </p:cNvPr>
          <p:cNvSpPr txBox="1"/>
          <p:nvPr/>
        </p:nvSpPr>
        <p:spPr>
          <a:xfrm>
            <a:off x="9446459" y="3146644"/>
            <a:ext cx="29963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CE3F0F-5A0D-4E11-8508-234C85CE4BE0}"/>
              </a:ext>
            </a:extLst>
          </p:cNvPr>
          <p:cNvSpPr txBox="1"/>
          <p:nvPr/>
        </p:nvSpPr>
        <p:spPr>
          <a:xfrm>
            <a:off x="9561360" y="3146644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04077-32A9-4ADD-BFD8-D2761ED52365}"/>
              </a:ext>
            </a:extLst>
          </p:cNvPr>
          <p:cNvSpPr txBox="1"/>
          <p:nvPr/>
        </p:nvSpPr>
        <p:spPr>
          <a:xfrm>
            <a:off x="9595647" y="3146644"/>
            <a:ext cx="78332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 times/day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29BC36-72B5-461A-9626-79E3BAAD4EF3}"/>
              </a:ext>
            </a:extLst>
          </p:cNvPr>
          <p:cNvSpPr txBox="1"/>
          <p:nvPr/>
        </p:nvSpPr>
        <p:spPr>
          <a:xfrm>
            <a:off x="8860844" y="3268956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0690F5-5E30-4914-898C-996110429641}"/>
              </a:ext>
            </a:extLst>
          </p:cNvPr>
          <p:cNvSpPr txBox="1"/>
          <p:nvPr/>
        </p:nvSpPr>
        <p:spPr>
          <a:xfrm>
            <a:off x="8923853" y="3268956"/>
            <a:ext cx="53869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Timing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040256-B8EA-4E1E-BF1A-63BA7FC1DBCA}"/>
              </a:ext>
            </a:extLst>
          </p:cNvPr>
          <p:cNvSpPr txBox="1"/>
          <p:nvPr/>
        </p:nvSpPr>
        <p:spPr>
          <a:xfrm>
            <a:off x="9261100" y="3268956"/>
            <a:ext cx="11224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15m/core (2h total)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371005-4403-48A3-B678-F5D39ACBA577}"/>
              </a:ext>
            </a:extLst>
          </p:cNvPr>
          <p:cNvSpPr txBox="1"/>
          <p:nvPr/>
        </p:nvSpPr>
        <p:spPr>
          <a:xfrm>
            <a:off x="8860844" y="339682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627AD5-A11C-4BE7-94EB-6327E3F29298}"/>
              </a:ext>
            </a:extLst>
          </p:cNvPr>
          <p:cNvSpPr txBox="1"/>
          <p:nvPr/>
        </p:nvSpPr>
        <p:spPr>
          <a:xfrm>
            <a:off x="8923853" y="3396828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F90F41-DFDE-4F0A-83EA-A7229B9EEDDF}"/>
              </a:ext>
            </a:extLst>
          </p:cNvPr>
          <p:cNvSpPr txBox="1"/>
          <p:nvPr/>
        </p:nvSpPr>
        <p:spPr>
          <a:xfrm>
            <a:off x="9061918" y="3396828"/>
            <a:ext cx="455303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1GB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E7CD65-EDED-42CD-9AE4-2D3992A7E309}"/>
              </a:ext>
            </a:extLst>
          </p:cNvPr>
          <p:cNvSpPr txBox="1"/>
          <p:nvPr/>
        </p:nvSpPr>
        <p:spPr>
          <a:xfrm>
            <a:off x="9326926" y="339682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BBB05-8E2F-4433-85B4-C5EEEFCB47CF}"/>
              </a:ext>
            </a:extLst>
          </p:cNvPr>
          <p:cNvSpPr txBox="1"/>
          <p:nvPr/>
        </p:nvSpPr>
        <p:spPr>
          <a:xfrm>
            <a:off x="9361213" y="3396828"/>
            <a:ext cx="4608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10GB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0F35D1B-C723-4900-A69A-50AEFEF21C48}"/>
              </a:ext>
            </a:extLst>
          </p:cNvPr>
          <p:cNvSpPr/>
          <p:nvPr/>
        </p:nvSpPr>
        <p:spPr>
          <a:xfrm flipV="1">
            <a:off x="8230736" y="3122860"/>
            <a:ext cx="454869" cy="459255"/>
          </a:xfrm>
          <a:custGeom>
            <a:avLst/>
            <a:gdLst>
              <a:gd name="connsiteX0" fmla="*/ 3004 w 454869"/>
              <a:gd name="connsiteY0" fmla="*/ 89 h 459255"/>
              <a:gd name="connsiteX1" fmla="*/ 13437 w 454869"/>
              <a:gd name="connsiteY1" fmla="*/ 10623 h 459255"/>
              <a:gd name="connsiteX2" fmla="*/ 10803 w 454869"/>
              <a:gd name="connsiteY2" fmla="*/ 13231 h 459255"/>
              <a:gd name="connsiteX3" fmla="*/ 371 w 454869"/>
              <a:gd name="connsiteY3" fmla="*/ 2697 h 459255"/>
              <a:gd name="connsiteX4" fmla="*/ 21261 w 454869"/>
              <a:gd name="connsiteY4" fmla="*/ 18523 h 459255"/>
              <a:gd name="connsiteX5" fmla="*/ 31694 w 454869"/>
              <a:gd name="connsiteY5" fmla="*/ 29057 h 459255"/>
              <a:gd name="connsiteX6" fmla="*/ 29060 w 454869"/>
              <a:gd name="connsiteY6" fmla="*/ 31665 h 459255"/>
              <a:gd name="connsiteX7" fmla="*/ 18628 w 454869"/>
              <a:gd name="connsiteY7" fmla="*/ 21131 h 459255"/>
              <a:gd name="connsiteX8" fmla="*/ 39518 w 454869"/>
              <a:gd name="connsiteY8" fmla="*/ 36957 h 459255"/>
              <a:gd name="connsiteX9" fmla="*/ 49951 w 454869"/>
              <a:gd name="connsiteY9" fmla="*/ 47491 h 459255"/>
              <a:gd name="connsiteX10" fmla="*/ 47318 w 454869"/>
              <a:gd name="connsiteY10" fmla="*/ 50099 h 459255"/>
              <a:gd name="connsiteX11" fmla="*/ 36885 w 454869"/>
              <a:gd name="connsiteY11" fmla="*/ 39565 h 459255"/>
              <a:gd name="connsiteX12" fmla="*/ 57776 w 454869"/>
              <a:gd name="connsiteY12" fmla="*/ 55391 h 459255"/>
              <a:gd name="connsiteX13" fmla="*/ 68208 w 454869"/>
              <a:gd name="connsiteY13" fmla="*/ 65925 h 459255"/>
              <a:gd name="connsiteX14" fmla="*/ 65575 w 454869"/>
              <a:gd name="connsiteY14" fmla="*/ 68533 h 459255"/>
              <a:gd name="connsiteX15" fmla="*/ 55142 w 454869"/>
              <a:gd name="connsiteY15" fmla="*/ 58000 h 459255"/>
              <a:gd name="connsiteX16" fmla="*/ 76033 w 454869"/>
              <a:gd name="connsiteY16" fmla="*/ 73826 h 459255"/>
              <a:gd name="connsiteX17" fmla="*/ 86465 w 454869"/>
              <a:gd name="connsiteY17" fmla="*/ 84360 h 459255"/>
              <a:gd name="connsiteX18" fmla="*/ 83832 w 454869"/>
              <a:gd name="connsiteY18" fmla="*/ 86968 h 459255"/>
              <a:gd name="connsiteX19" fmla="*/ 73399 w 454869"/>
              <a:gd name="connsiteY19" fmla="*/ 76434 h 459255"/>
              <a:gd name="connsiteX20" fmla="*/ 94290 w 454869"/>
              <a:gd name="connsiteY20" fmla="*/ 92260 h 459255"/>
              <a:gd name="connsiteX21" fmla="*/ 104723 w 454869"/>
              <a:gd name="connsiteY21" fmla="*/ 102794 h 459255"/>
              <a:gd name="connsiteX22" fmla="*/ 102089 w 454869"/>
              <a:gd name="connsiteY22" fmla="*/ 105402 h 459255"/>
              <a:gd name="connsiteX23" fmla="*/ 91656 w 454869"/>
              <a:gd name="connsiteY23" fmla="*/ 94868 h 459255"/>
              <a:gd name="connsiteX24" fmla="*/ 112547 w 454869"/>
              <a:gd name="connsiteY24" fmla="*/ 110694 h 459255"/>
              <a:gd name="connsiteX25" fmla="*/ 122980 w 454869"/>
              <a:gd name="connsiteY25" fmla="*/ 121228 h 459255"/>
              <a:gd name="connsiteX26" fmla="*/ 120346 w 454869"/>
              <a:gd name="connsiteY26" fmla="*/ 123836 h 459255"/>
              <a:gd name="connsiteX27" fmla="*/ 109914 w 454869"/>
              <a:gd name="connsiteY27" fmla="*/ 113303 h 459255"/>
              <a:gd name="connsiteX28" fmla="*/ 130804 w 454869"/>
              <a:gd name="connsiteY28" fmla="*/ 129128 h 459255"/>
              <a:gd name="connsiteX29" fmla="*/ 141237 w 454869"/>
              <a:gd name="connsiteY29" fmla="*/ 139662 h 459255"/>
              <a:gd name="connsiteX30" fmla="*/ 138604 w 454869"/>
              <a:gd name="connsiteY30" fmla="*/ 142271 h 459255"/>
              <a:gd name="connsiteX31" fmla="*/ 128171 w 454869"/>
              <a:gd name="connsiteY31" fmla="*/ 131737 h 459255"/>
              <a:gd name="connsiteX32" fmla="*/ 149062 w 454869"/>
              <a:gd name="connsiteY32" fmla="*/ 147563 h 459255"/>
              <a:gd name="connsiteX33" fmla="*/ 159494 w 454869"/>
              <a:gd name="connsiteY33" fmla="*/ 158097 h 459255"/>
              <a:gd name="connsiteX34" fmla="*/ 156861 w 454869"/>
              <a:gd name="connsiteY34" fmla="*/ 160705 h 459255"/>
              <a:gd name="connsiteX35" fmla="*/ 146428 w 454869"/>
              <a:gd name="connsiteY35" fmla="*/ 150171 h 459255"/>
              <a:gd name="connsiteX36" fmla="*/ 167319 w 454869"/>
              <a:gd name="connsiteY36" fmla="*/ 165997 h 459255"/>
              <a:gd name="connsiteX37" fmla="*/ 177752 w 454869"/>
              <a:gd name="connsiteY37" fmla="*/ 176531 h 459255"/>
              <a:gd name="connsiteX38" fmla="*/ 175118 w 454869"/>
              <a:gd name="connsiteY38" fmla="*/ 179139 h 459255"/>
              <a:gd name="connsiteX39" fmla="*/ 164685 w 454869"/>
              <a:gd name="connsiteY39" fmla="*/ 168605 h 459255"/>
              <a:gd name="connsiteX40" fmla="*/ 185576 w 454869"/>
              <a:gd name="connsiteY40" fmla="*/ 184431 h 459255"/>
              <a:gd name="connsiteX41" fmla="*/ 196008 w 454869"/>
              <a:gd name="connsiteY41" fmla="*/ 194965 h 459255"/>
              <a:gd name="connsiteX42" fmla="*/ 193375 w 454869"/>
              <a:gd name="connsiteY42" fmla="*/ 197573 h 459255"/>
              <a:gd name="connsiteX43" fmla="*/ 182943 w 454869"/>
              <a:gd name="connsiteY43" fmla="*/ 187039 h 459255"/>
              <a:gd name="connsiteX44" fmla="*/ 203833 w 454869"/>
              <a:gd name="connsiteY44" fmla="*/ 202865 h 459255"/>
              <a:gd name="connsiteX45" fmla="*/ 214266 w 454869"/>
              <a:gd name="connsiteY45" fmla="*/ 213399 h 459255"/>
              <a:gd name="connsiteX46" fmla="*/ 211632 w 454869"/>
              <a:gd name="connsiteY46" fmla="*/ 216007 h 459255"/>
              <a:gd name="connsiteX47" fmla="*/ 201199 w 454869"/>
              <a:gd name="connsiteY47" fmla="*/ 205473 h 459255"/>
              <a:gd name="connsiteX48" fmla="*/ 222090 w 454869"/>
              <a:gd name="connsiteY48" fmla="*/ 221299 h 459255"/>
              <a:gd name="connsiteX49" fmla="*/ 232523 w 454869"/>
              <a:gd name="connsiteY49" fmla="*/ 231833 h 459255"/>
              <a:gd name="connsiteX50" fmla="*/ 229889 w 454869"/>
              <a:gd name="connsiteY50" fmla="*/ 234441 h 459255"/>
              <a:gd name="connsiteX51" fmla="*/ 219457 w 454869"/>
              <a:gd name="connsiteY51" fmla="*/ 223907 h 459255"/>
              <a:gd name="connsiteX52" fmla="*/ 240348 w 454869"/>
              <a:gd name="connsiteY52" fmla="*/ 239734 h 459255"/>
              <a:gd name="connsiteX53" fmla="*/ 250780 w 454869"/>
              <a:gd name="connsiteY53" fmla="*/ 250267 h 459255"/>
              <a:gd name="connsiteX54" fmla="*/ 248147 w 454869"/>
              <a:gd name="connsiteY54" fmla="*/ 252876 h 459255"/>
              <a:gd name="connsiteX55" fmla="*/ 237714 w 454869"/>
              <a:gd name="connsiteY55" fmla="*/ 242342 h 459255"/>
              <a:gd name="connsiteX56" fmla="*/ 258605 w 454869"/>
              <a:gd name="connsiteY56" fmla="*/ 258168 h 459255"/>
              <a:gd name="connsiteX57" fmla="*/ 269037 w 454869"/>
              <a:gd name="connsiteY57" fmla="*/ 268702 h 459255"/>
              <a:gd name="connsiteX58" fmla="*/ 266404 w 454869"/>
              <a:gd name="connsiteY58" fmla="*/ 271310 h 459255"/>
              <a:gd name="connsiteX59" fmla="*/ 255971 w 454869"/>
              <a:gd name="connsiteY59" fmla="*/ 260776 h 459255"/>
              <a:gd name="connsiteX60" fmla="*/ 276862 w 454869"/>
              <a:gd name="connsiteY60" fmla="*/ 276602 h 459255"/>
              <a:gd name="connsiteX61" fmla="*/ 287295 w 454869"/>
              <a:gd name="connsiteY61" fmla="*/ 287136 h 459255"/>
              <a:gd name="connsiteX62" fmla="*/ 284661 w 454869"/>
              <a:gd name="connsiteY62" fmla="*/ 289744 h 459255"/>
              <a:gd name="connsiteX63" fmla="*/ 274228 w 454869"/>
              <a:gd name="connsiteY63" fmla="*/ 279210 h 459255"/>
              <a:gd name="connsiteX64" fmla="*/ 295119 w 454869"/>
              <a:gd name="connsiteY64" fmla="*/ 295037 h 459255"/>
              <a:gd name="connsiteX65" fmla="*/ 305552 w 454869"/>
              <a:gd name="connsiteY65" fmla="*/ 305570 h 459255"/>
              <a:gd name="connsiteX66" fmla="*/ 302918 w 454869"/>
              <a:gd name="connsiteY66" fmla="*/ 308178 h 459255"/>
              <a:gd name="connsiteX67" fmla="*/ 292486 w 454869"/>
              <a:gd name="connsiteY67" fmla="*/ 297645 h 459255"/>
              <a:gd name="connsiteX68" fmla="*/ 313376 w 454869"/>
              <a:gd name="connsiteY68" fmla="*/ 313471 h 459255"/>
              <a:gd name="connsiteX69" fmla="*/ 323809 w 454869"/>
              <a:gd name="connsiteY69" fmla="*/ 324005 h 459255"/>
              <a:gd name="connsiteX70" fmla="*/ 321176 w 454869"/>
              <a:gd name="connsiteY70" fmla="*/ 326613 h 459255"/>
              <a:gd name="connsiteX71" fmla="*/ 310743 w 454869"/>
              <a:gd name="connsiteY71" fmla="*/ 316079 h 459255"/>
              <a:gd name="connsiteX72" fmla="*/ 331633 w 454869"/>
              <a:gd name="connsiteY72" fmla="*/ 331905 h 459255"/>
              <a:gd name="connsiteX73" fmla="*/ 342066 w 454869"/>
              <a:gd name="connsiteY73" fmla="*/ 342439 h 459255"/>
              <a:gd name="connsiteX74" fmla="*/ 339432 w 454869"/>
              <a:gd name="connsiteY74" fmla="*/ 345047 h 459255"/>
              <a:gd name="connsiteX75" fmla="*/ 329000 w 454869"/>
              <a:gd name="connsiteY75" fmla="*/ 334513 h 459255"/>
              <a:gd name="connsiteX76" fmla="*/ 349891 w 454869"/>
              <a:gd name="connsiteY76" fmla="*/ 350339 h 459255"/>
              <a:gd name="connsiteX77" fmla="*/ 360323 w 454869"/>
              <a:gd name="connsiteY77" fmla="*/ 360873 h 459255"/>
              <a:gd name="connsiteX78" fmla="*/ 357690 w 454869"/>
              <a:gd name="connsiteY78" fmla="*/ 363481 h 459255"/>
              <a:gd name="connsiteX79" fmla="*/ 347257 w 454869"/>
              <a:gd name="connsiteY79" fmla="*/ 352947 h 459255"/>
              <a:gd name="connsiteX80" fmla="*/ 368148 w 454869"/>
              <a:gd name="connsiteY80" fmla="*/ 368773 h 459255"/>
              <a:gd name="connsiteX81" fmla="*/ 378581 w 454869"/>
              <a:gd name="connsiteY81" fmla="*/ 379307 h 459255"/>
              <a:gd name="connsiteX82" fmla="*/ 375947 w 454869"/>
              <a:gd name="connsiteY82" fmla="*/ 381916 h 459255"/>
              <a:gd name="connsiteX83" fmla="*/ 365515 w 454869"/>
              <a:gd name="connsiteY83" fmla="*/ 371382 h 459255"/>
              <a:gd name="connsiteX84" fmla="*/ 386405 w 454869"/>
              <a:gd name="connsiteY84" fmla="*/ 387208 h 459255"/>
              <a:gd name="connsiteX85" fmla="*/ 396838 w 454869"/>
              <a:gd name="connsiteY85" fmla="*/ 397741 h 459255"/>
              <a:gd name="connsiteX86" fmla="*/ 394205 w 454869"/>
              <a:gd name="connsiteY86" fmla="*/ 400350 h 459255"/>
              <a:gd name="connsiteX87" fmla="*/ 383772 w 454869"/>
              <a:gd name="connsiteY87" fmla="*/ 389816 h 459255"/>
              <a:gd name="connsiteX88" fmla="*/ 404662 w 454869"/>
              <a:gd name="connsiteY88" fmla="*/ 405642 h 459255"/>
              <a:gd name="connsiteX89" fmla="*/ 415095 w 454869"/>
              <a:gd name="connsiteY89" fmla="*/ 416176 h 459255"/>
              <a:gd name="connsiteX90" fmla="*/ 412461 w 454869"/>
              <a:gd name="connsiteY90" fmla="*/ 418784 h 459255"/>
              <a:gd name="connsiteX91" fmla="*/ 402029 w 454869"/>
              <a:gd name="connsiteY91" fmla="*/ 408250 h 459255"/>
              <a:gd name="connsiteX92" fmla="*/ 422920 w 454869"/>
              <a:gd name="connsiteY92" fmla="*/ 424076 h 459255"/>
              <a:gd name="connsiteX93" fmla="*/ 433352 w 454869"/>
              <a:gd name="connsiteY93" fmla="*/ 434610 h 459255"/>
              <a:gd name="connsiteX94" fmla="*/ 430719 w 454869"/>
              <a:gd name="connsiteY94" fmla="*/ 437218 h 459255"/>
              <a:gd name="connsiteX95" fmla="*/ 420286 w 454869"/>
              <a:gd name="connsiteY95" fmla="*/ 426684 h 459255"/>
              <a:gd name="connsiteX96" fmla="*/ 441176 w 454869"/>
              <a:gd name="connsiteY96" fmla="*/ 442510 h 459255"/>
              <a:gd name="connsiteX97" fmla="*/ 451609 w 454869"/>
              <a:gd name="connsiteY97" fmla="*/ 453044 h 459255"/>
              <a:gd name="connsiteX98" fmla="*/ 448976 w 454869"/>
              <a:gd name="connsiteY98" fmla="*/ 455652 h 459255"/>
              <a:gd name="connsiteX99" fmla="*/ 438543 w 454869"/>
              <a:gd name="connsiteY99" fmla="*/ 445118 h 459255"/>
              <a:gd name="connsiteX100" fmla="*/ 441583 w 454869"/>
              <a:gd name="connsiteY100" fmla="*/ 406409 h 459255"/>
              <a:gd name="connsiteX101" fmla="*/ 455240 w 454869"/>
              <a:gd name="connsiteY101" fmla="*/ 459344 h 459255"/>
              <a:gd name="connsiteX102" fmla="*/ 402440 w 454869"/>
              <a:gd name="connsiteY102" fmla="*/ 445176 h 459255"/>
              <a:gd name="connsiteX103" fmla="*/ 401130 w 454869"/>
              <a:gd name="connsiteY103" fmla="*/ 442906 h 459255"/>
              <a:gd name="connsiteX104" fmla="*/ 403400 w 454869"/>
              <a:gd name="connsiteY104" fmla="*/ 441596 h 459255"/>
              <a:gd name="connsiteX105" fmla="*/ 453132 w 454869"/>
              <a:gd name="connsiteY105" fmla="*/ 454941 h 459255"/>
              <a:gd name="connsiteX106" fmla="*/ 450858 w 454869"/>
              <a:gd name="connsiteY106" fmla="*/ 457194 h 459255"/>
              <a:gd name="connsiteX107" fmla="*/ 437994 w 454869"/>
              <a:gd name="connsiteY107" fmla="*/ 407335 h 459255"/>
              <a:gd name="connsiteX108" fmla="*/ 439326 w 454869"/>
              <a:gd name="connsiteY108" fmla="*/ 405078 h 459255"/>
              <a:gd name="connsiteX109" fmla="*/ 441583 w 454869"/>
              <a:gd name="connsiteY109" fmla="*/ 406409 h 4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4869" h="459255">
                <a:moveTo>
                  <a:pt x="3004" y="89"/>
                </a:moveTo>
                <a:lnTo>
                  <a:pt x="13437" y="10623"/>
                </a:lnTo>
                <a:lnTo>
                  <a:pt x="10803" y="13231"/>
                </a:lnTo>
                <a:lnTo>
                  <a:pt x="371" y="2697"/>
                </a:lnTo>
                <a:close/>
                <a:moveTo>
                  <a:pt x="21261" y="18523"/>
                </a:moveTo>
                <a:lnTo>
                  <a:pt x="31694" y="29057"/>
                </a:lnTo>
                <a:lnTo>
                  <a:pt x="29060" y="31665"/>
                </a:lnTo>
                <a:lnTo>
                  <a:pt x="18628" y="21131"/>
                </a:lnTo>
                <a:close/>
                <a:moveTo>
                  <a:pt x="39518" y="36957"/>
                </a:moveTo>
                <a:lnTo>
                  <a:pt x="49951" y="47491"/>
                </a:lnTo>
                <a:lnTo>
                  <a:pt x="47318" y="50099"/>
                </a:lnTo>
                <a:lnTo>
                  <a:pt x="36885" y="39565"/>
                </a:lnTo>
                <a:close/>
                <a:moveTo>
                  <a:pt x="57776" y="55391"/>
                </a:moveTo>
                <a:lnTo>
                  <a:pt x="68208" y="65925"/>
                </a:lnTo>
                <a:lnTo>
                  <a:pt x="65575" y="68533"/>
                </a:lnTo>
                <a:lnTo>
                  <a:pt x="55142" y="58000"/>
                </a:lnTo>
                <a:close/>
                <a:moveTo>
                  <a:pt x="76033" y="73826"/>
                </a:moveTo>
                <a:lnTo>
                  <a:pt x="86465" y="84360"/>
                </a:lnTo>
                <a:lnTo>
                  <a:pt x="83832" y="86968"/>
                </a:lnTo>
                <a:lnTo>
                  <a:pt x="73399" y="76434"/>
                </a:lnTo>
                <a:close/>
                <a:moveTo>
                  <a:pt x="94290" y="92260"/>
                </a:moveTo>
                <a:lnTo>
                  <a:pt x="104723" y="102794"/>
                </a:lnTo>
                <a:lnTo>
                  <a:pt x="102089" y="105402"/>
                </a:lnTo>
                <a:lnTo>
                  <a:pt x="91656" y="94868"/>
                </a:lnTo>
                <a:close/>
                <a:moveTo>
                  <a:pt x="112547" y="110694"/>
                </a:moveTo>
                <a:lnTo>
                  <a:pt x="122980" y="121228"/>
                </a:lnTo>
                <a:lnTo>
                  <a:pt x="120346" y="123836"/>
                </a:lnTo>
                <a:lnTo>
                  <a:pt x="109914" y="113303"/>
                </a:lnTo>
                <a:close/>
                <a:moveTo>
                  <a:pt x="130804" y="129128"/>
                </a:moveTo>
                <a:lnTo>
                  <a:pt x="141237" y="139662"/>
                </a:lnTo>
                <a:lnTo>
                  <a:pt x="138604" y="142271"/>
                </a:lnTo>
                <a:lnTo>
                  <a:pt x="128171" y="131737"/>
                </a:lnTo>
                <a:close/>
                <a:moveTo>
                  <a:pt x="149062" y="147563"/>
                </a:moveTo>
                <a:lnTo>
                  <a:pt x="159494" y="158097"/>
                </a:lnTo>
                <a:lnTo>
                  <a:pt x="156861" y="160705"/>
                </a:lnTo>
                <a:lnTo>
                  <a:pt x="146428" y="150171"/>
                </a:lnTo>
                <a:close/>
                <a:moveTo>
                  <a:pt x="167319" y="165997"/>
                </a:moveTo>
                <a:lnTo>
                  <a:pt x="177752" y="176531"/>
                </a:lnTo>
                <a:lnTo>
                  <a:pt x="175118" y="179139"/>
                </a:lnTo>
                <a:lnTo>
                  <a:pt x="164685" y="168605"/>
                </a:lnTo>
                <a:close/>
                <a:moveTo>
                  <a:pt x="185576" y="184431"/>
                </a:moveTo>
                <a:lnTo>
                  <a:pt x="196008" y="194965"/>
                </a:lnTo>
                <a:lnTo>
                  <a:pt x="193375" y="197573"/>
                </a:lnTo>
                <a:lnTo>
                  <a:pt x="182943" y="187039"/>
                </a:lnTo>
                <a:close/>
                <a:moveTo>
                  <a:pt x="203833" y="202865"/>
                </a:moveTo>
                <a:lnTo>
                  <a:pt x="214266" y="213399"/>
                </a:lnTo>
                <a:lnTo>
                  <a:pt x="211632" y="216007"/>
                </a:lnTo>
                <a:lnTo>
                  <a:pt x="201199" y="205473"/>
                </a:lnTo>
                <a:close/>
                <a:moveTo>
                  <a:pt x="222090" y="221299"/>
                </a:moveTo>
                <a:lnTo>
                  <a:pt x="232523" y="231833"/>
                </a:lnTo>
                <a:lnTo>
                  <a:pt x="229889" y="234441"/>
                </a:lnTo>
                <a:lnTo>
                  <a:pt x="219457" y="223907"/>
                </a:lnTo>
                <a:close/>
                <a:moveTo>
                  <a:pt x="240348" y="239734"/>
                </a:moveTo>
                <a:lnTo>
                  <a:pt x="250780" y="250267"/>
                </a:lnTo>
                <a:lnTo>
                  <a:pt x="248147" y="252876"/>
                </a:lnTo>
                <a:lnTo>
                  <a:pt x="237714" y="242342"/>
                </a:lnTo>
                <a:close/>
                <a:moveTo>
                  <a:pt x="258605" y="258168"/>
                </a:moveTo>
                <a:lnTo>
                  <a:pt x="269037" y="268702"/>
                </a:lnTo>
                <a:lnTo>
                  <a:pt x="266404" y="271310"/>
                </a:lnTo>
                <a:lnTo>
                  <a:pt x="255971" y="260776"/>
                </a:lnTo>
                <a:close/>
                <a:moveTo>
                  <a:pt x="276862" y="276602"/>
                </a:moveTo>
                <a:lnTo>
                  <a:pt x="287295" y="287136"/>
                </a:lnTo>
                <a:lnTo>
                  <a:pt x="284661" y="289744"/>
                </a:lnTo>
                <a:lnTo>
                  <a:pt x="274228" y="279210"/>
                </a:lnTo>
                <a:close/>
                <a:moveTo>
                  <a:pt x="295119" y="295037"/>
                </a:moveTo>
                <a:lnTo>
                  <a:pt x="305552" y="305570"/>
                </a:lnTo>
                <a:lnTo>
                  <a:pt x="302918" y="308178"/>
                </a:lnTo>
                <a:lnTo>
                  <a:pt x="292486" y="297645"/>
                </a:lnTo>
                <a:close/>
                <a:moveTo>
                  <a:pt x="313376" y="313471"/>
                </a:moveTo>
                <a:lnTo>
                  <a:pt x="323809" y="324005"/>
                </a:lnTo>
                <a:lnTo>
                  <a:pt x="321176" y="326613"/>
                </a:lnTo>
                <a:lnTo>
                  <a:pt x="310743" y="316079"/>
                </a:lnTo>
                <a:close/>
                <a:moveTo>
                  <a:pt x="331633" y="331905"/>
                </a:moveTo>
                <a:lnTo>
                  <a:pt x="342066" y="342439"/>
                </a:lnTo>
                <a:lnTo>
                  <a:pt x="339432" y="345047"/>
                </a:lnTo>
                <a:lnTo>
                  <a:pt x="329000" y="334513"/>
                </a:lnTo>
                <a:close/>
                <a:moveTo>
                  <a:pt x="349891" y="350339"/>
                </a:moveTo>
                <a:lnTo>
                  <a:pt x="360323" y="360873"/>
                </a:lnTo>
                <a:lnTo>
                  <a:pt x="357690" y="363481"/>
                </a:lnTo>
                <a:lnTo>
                  <a:pt x="347257" y="352947"/>
                </a:lnTo>
                <a:close/>
                <a:moveTo>
                  <a:pt x="368148" y="368773"/>
                </a:moveTo>
                <a:lnTo>
                  <a:pt x="378581" y="379307"/>
                </a:lnTo>
                <a:lnTo>
                  <a:pt x="375947" y="381916"/>
                </a:lnTo>
                <a:lnTo>
                  <a:pt x="365515" y="371382"/>
                </a:lnTo>
                <a:close/>
                <a:moveTo>
                  <a:pt x="386405" y="387208"/>
                </a:moveTo>
                <a:lnTo>
                  <a:pt x="396838" y="397741"/>
                </a:lnTo>
                <a:lnTo>
                  <a:pt x="394205" y="400350"/>
                </a:lnTo>
                <a:lnTo>
                  <a:pt x="383772" y="389816"/>
                </a:lnTo>
                <a:close/>
                <a:moveTo>
                  <a:pt x="404662" y="405642"/>
                </a:moveTo>
                <a:lnTo>
                  <a:pt x="415095" y="416176"/>
                </a:lnTo>
                <a:lnTo>
                  <a:pt x="412461" y="418784"/>
                </a:lnTo>
                <a:lnTo>
                  <a:pt x="402029" y="408250"/>
                </a:lnTo>
                <a:close/>
                <a:moveTo>
                  <a:pt x="422920" y="424076"/>
                </a:moveTo>
                <a:lnTo>
                  <a:pt x="433352" y="434610"/>
                </a:lnTo>
                <a:lnTo>
                  <a:pt x="430719" y="437218"/>
                </a:lnTo>
                <a:lnTo>
                  <a:pt x="420286" y="426684"/>
                </a:lnTo>
                <a:close/>
                <a:moveTo>
                  <a:pt x="441176" y="442510"/>
                </a:moveTo>
                <a:lnTo>
                  <a:pt x="451609" y="453044"/>
                </a:lnTo>
                <a:lnTo>
                  <a:pt x="448976" y="455652"/>
                </a:lnTo>
                <a:lnTo>
                  <a:pt x="438543" y="445118"/>
                </a:lnTo>
                <a:close/>
                <a:moveTo>
                  <a:pt x="441583" y="406409"/>
                </a:moveTo>
                <a:lnTo>
                  <a:pt x="455240" y="459344"/>
                </a:lnTo>
                <a:lnTo>
                  <a:pt x="402440" y="445176"/>
                </a:lnTo>
                <a:cubicBezTo>
                  <a:pt x="401451" y="444911"/>
                  <a:pt x="400865" y="443895"/>
                  <a:pt x="401130" y="442906"/>
                </a:cubicBezTo>
                <a:cubicBezTo>
                  <a:pt x="401395" y="441918"/>
                  <a:pt x="402412" y="441331"/>
                  <a:pt x="403400" y="441596"/>
                </a:cubicBezTo>
                <a:lnTo>
                  <a:pt x="453132" y="454941"/>
                </a:lnTo>
                <a:lnTo>
                  <a:pt x="450858" y="457194"/>
                </a:lnTo>
                <a:lnTo>
                  <a:pt x="437994" y="407335"/>
                </a:lnTo>
                <a:cubicBezTo>
                  <a:pt x="437738" y="406344"/>
                  <a:pt x="438334" y="405333"/>
                  <a:pt x="439326" y="405078"/>
                </a:cubicBezTo>
                <a:cubicBezTo>
                  <a:pt x="440316" y="404822"/>
                  <a:pt x="441327" y="405418"/>
                  <a:pt x="441583" y="40640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796ACCB-F5F1-49DE-B243-66CCB50A29E8}"/>
              </a:ext>
            </a:extLst>
          </p:cNvPr>
          <p:cNvSpPr/>
          <p:nvPr/>
        </p:nvSpPr>
        <p:spPr>
          <a:xfrm>
            <a:off x="8230679" y="3577520"/>
            <a:ext cx="454924" cy="502982"/>
          </a:xfrm>
          <a:custGeom>
            <a:avLst/>
            <a:gdLst>
              <a:gd name="connsiteX0" fmla="*/ 2604 w 454924"/>
              <a:gd name="connsiteY0" fmla="*/ -164 h 502982"/>
              <a:gd name="connsiteX1" fmla="*/ 12550 w 454924"/>
              <a:gd name="connsiteY1" fmla="*/ 10833 h 502982"/>
              <a:gd name="connsiteX2" fmla="*/ 9798 w 454924"/>
              <a:gd name="connsiteY2" fmla="*/ 13318 h 502982"/>
              <a:gd name="connsiteX3" fmla="*/ -143 w 454924"/>
              <a:gd name="connsiteY3" fmla="*/ 2321 h 502982"/>
              <a:gd name="connsiteX4" fmla="*/ 20005 w 454924"/>
              <a:gd name="connsiteY4" fmla="*/ 19078 h 502982"/>
              <a:gd name="connsiteX5" fmla="*/ 29946 w 454924"/>
              <a:gd name="connsiteY5" fmla="*/ 30081 h 502982"/>
              <a:gd name="connsiteX6" fmla="*/ 27194 w 454924"/>
              <a:gd name="connsiteY6" fmla="*/ 32566 h 502982"/>
              <a:gd name="connsiteX7" fmla="*/ 17253 w 454924"/>
              <a:gd name="connsiteY7" fmla="*/ 21563 h 502982"/>
              <a:gd name="connsiteX8" fmla="*/ 37401 w 454924"/>
              <a:gd name="connsiteY8" fmla="*/ 38326 h 502982"/>
              <a:gd name="connsiteX9" fmla="*/ 47342 w 454924"/>
              <a:gd name="connsiteY9" fmla="*/ 49328 h 502982"/>
              <a:gd name="connsiteX10" fmla="*/ 44596 w 454924"/>
              <a:gd name="connsiteY10" fmla="*/ 51813 h 502982"/>
              <a:gd name="connsiteX11" fmla="*/ 34655 w 454924"/>
              <a:gd name="connsiteY11" fmla="*/ 40811 h 502982"/>
              <a:gd name="connsiteX12" fmla="*/ 54803 w 454924"/>
              <a:gd name="connsiteY12" fmla="*/ 57573 h 502982"/>
              <a:gd name="connsiteX13" fmla="*/ 64744 w 454924"/>
              <a:gd name="connsiteY13" fmla="*/ 68570 h 502982"/>
              <a:gd name="connsiteX14" fmla="*/ 61992 w 454924"/>
              <a:gd name="connsiteY14" fmla="*/ 71055 h 502982"/>
              <a:gd name="connsiteX15" fmla="*/ 52051 w 454924"/>
              <a:gd name="connsiteY15" fmla="*/ 60058 h 502982"/>
              <a:gd name="connsiteX16" fmla="*/ 72199 w 454924"/>
              <a:gd name="connsiteY16" fmla="*/ 76820 h 502982"/>
              <a:gd name="connsiteX17" fmla="*/ 82140 w 454924"/>
              <a:gd name="connsiteY17" fmla="*/ 87817 h 502982"/>
              <a:gd name="connsiteX18" fmla="*/ 79394 w 454924"/>
              <a:gd name="connsiteY18" fmla="*/ 90303 h 502982"/>
              <a:gd name="connsiteX19" fmla="*/ 69447 w 454924"/>
              <a:gd name="connsiteY19" fmla="*/ 79306 h 502982"/>
              <a:gd name="connsiteX20" fmla="*/ 89595 w 454924"/>
              <a:gd name="connsiteY20" fmla="*/ 96068 h 502982"/>
              <a:gd name="connsiteX21" fmla="*/ 99542 w 454924"/>
              <a:gd name="connsiteY21" fmla="*/ 107065 h 502982"/>
              <a:gd name="connsiteX22" fmla="*/ 96790 w 454924"/>
              <a:gd name="connsiteY22" fmla="*/ 109550 h 502982"/>
              <a:gd name="connsiteX23" fmla="*/ 86849 w 454924"/>
              <a:gd name="connsiteY23" fmla="*/ 98553 h 502982"/>
              <a:gd name="connsiteX24" fmla="*/ 106997 w 454924"/>
              <a:gd name="connsiteY24" fmla="*/ 115316 h 502982"/>
              <a:gd name="connsiteX25" fmla="*/ 116938 w 454924"/>
              <a:gd name="connsiteY25" fmla="*/ 126313 h 502982"/>
              <a:gd name="connsiteX26" fmla="*/ 114186 w 454924"/>
              <a:gd name="connsiteY26" fmla="*/ 128798 h 502982"/>
              <a:gd name="connsiteX27" fmla="*/ 104245 w 454924"/>
              <a:gd name="connsiteY27" fmla="*/ 117801 h 502982"/>
              <a:gd name="connsiteX28" fmla="*/ 124393 w 454924"/>
              <a:gd name="connsiteY28" fmla="*/ 134563 h 502982"/>
              <a:gd name="connsiteX29" fmla="*/ 134334 w 454924"/>
              <a:gd name="connsiteY29" fmla="*/ 145560 h 502982"/>
              <a:gd name="connsiteX30" fmla="*/ 131588 w 454924"/>
              <a:gd name="connsiteY30" fmla="*/ 148045 h 502982"/>
              <a:gd name="connsiteX31" fmla="*/ 121647 w 454924"/>
              <a:gd name="connsiteY31" fmla="*/ 137048 h 502982"/>
              <a:gd name="connsiteX32" fmla="*/ 141795 w 454924"/>
              <a:gd name="connsiteY32" fmla="*/ 153811 h 502982"/>
              <a:gd name="connsiteX33" fmla="*/ 151736 w 454924"/>
              <a:gd name="connsiteY33" fmla="*/ 164808 h 502982"/>
              <a:gd name="connsiteX34" fmla="*/ 148984 w 454924"/>
              <a:gd name="connsiteY34" fmla="*/ 167293 h 502982"/>
              <a:gd name="connsiteX35" fmla="*/ 139043 w 454924"/>
              <a:gd name="connsiteY35" fmla="*/ 156296 h 502982"/>
              <a:gd name="connsiteX36" fmla="*/ 159191 w 454924"/>
              <a:gd name="connsiteY36" fmla="*/ 173053 h 502982"/>
              <a:gd name="connsiteX37" fmla="*/ 169132 w 454924"/>
              <a:gd name="connsiteY37" fmla="*/ 184055 h 502982"/>
              <a:gd name="connsiteX38" fmla="*/ 166385 w 454924"/>
              <a:gd name="connsiteY38" fmla="*/ 186540 h 502982"/>
              <a:gd name="connsiteX39" fmla="*/ 156439 w 454924"/>
              <a:gd name="connsiteY39" fmla="*/ 175543 h 502982"/>
              <a:gd name="connsiteX40" fmla="*/ 176588 w 454924"/>
              <a:gd name="connsiteY40" fmla="*/ 192300 h 502982"/>
              <a:gd name="connsiteX41" fmla="*/ 186534 w 454924"/>
              <a:gd name="connsiteY41" fmla="*/ 203303 h 502982"/>
              <a:gd name="connsiteX42" fmla="*/ 183782 w 454924"/>
              <a:gd name="connsiteY42" fmla="*/ 205788 h 502982"/>
              <a:gd name="connsiteX43" fmla="*/ 173841 w 454924"/>
              <a:gd name="connsiteY43" fmla="*/ 194785 h 502982"/>
              <a:gd name="connsiteX44" fmla="*/ 193989 w 454924"/>
              <a:gd name="connsiteY44" fmla="*/ 211548 h 502982"/>
              <a:gd name="connsiteX45" fmla="*/ 203930 w 454924"/>
              <a:gd name="connsiteY45" fmla="*/ 222545 h 502982"/>
              <a:gd name="connsiteX46" fmla="*/ 201178 w 454924"/>
              <a:gd name="connsiteY46" fmla="*/ 225035 h 502982"/>
              <a:gd name="connsiteX47" fmla="*/ 191237 w 454924"/>
              <a:gd name="connsiteY47" fmla="*/ 214033 h 502982"/>
              <a:gd name="connsiteX48" fmla="*/ 211385 w 454924"/>
              <a:gd name="connsiteY48" fmla="*/ 230795 h 502982"/>
              <a:gd name="connsiteX49" fmla="*/ 221326 w 454924"/>
              <a:gd name="connsiteY49" fmla="*/ 241792 h 502982"/>
              <a:gd name="connsiteX50" fmla="*/ 218579 w 454924"/>
              <a:gd name="connsiteY50" fmla="*/ 244277 h 502982"/>
              <a:gd name="connsiteX51" fmla="*/ 208639 w 454924"/>
              <a:gd name="connsiteY51" fmla="*/ 233280 h 502982"/>
              <a:gd name="connsiteX52" fmla="*/ 228787 w 454924"/>
              <a:gd name="connsiteY52" fmla="*/ 250043 h 502982"/>
              <a:gd name="connsiteX53" fmla="*/ 238728 w 454924"/>
              <a:gd name="connsiteY53" fmla="*/ 261040 h 502982"/>
              <a:gd name="connsiteX54" fmla="*/ 235976 w 454924"/>
              <a:gd name="connsiteY54" fmla="*/ 263525 h 502982"/>
              <a:gd name="connsiteX55" fmla="*/ 226035 w 454924"/>
              <a:gd name="connsiteY55" fmla="*/ 252528 h 502982"/>
              <a:gd name="connsiteX56" fmla="*/ 246183 w 454924"/>
              <a:gd name="connsiteY56" fmla="*/ 269290 h 502982"/>
              <a:gd name="connsiteX57" fmla="*/ 256124 w 454924"/>
              <a:gd name="connsiteY57" fmla="*/ 280287 h 502982"/>
              <a:gd name="connsiteX58" fmla="*/ 253378 w 454924"/>
              <a:gd name="connsiteY58" fmla="*/ 282772 h 502982"/>
              <a:gd name="connsiteX59" fmla="*/ 243431 w 454924"/>
              <a:gd name="connsiteY59" fmla="*/ 271775 h 502982"/>
              <a:gd name="connsiteX60" fmla="*/ 263579 w 454924"/>
              <a:gd name="connsiteY60" fmla="*/ 288538 h 502982"/>
              <a:gd name="connsiteX61" fmla="*/ 273526 w 454924"/>
              <a:gd name="connsiteY61" fmla="*/ 299535 h 502982"/>
              <a:gd name="connsiteX62" fmla="*/ 270774 w 454924"/>
              <a:gd name="connsiteY62" fmla="*/ 302020 h 502982"/>
              <a:gd name="connsiteX63" fmla="*/ 260833 w 454924"/>
              <a:gd name="connsiteY63" fmla="*/ 291023 h 502982"/>
              <a:gd name="connsiteX64" fmla="*/ 280981 w 454924"/>
              <a:gd name="connsiteY64" fmla="*/ 307785 h 502982"/>
              <a:gd name="connsiteX65" fmla="*/ 290922 w 454924"/>
              <a:gd name="connsiteY65" fmla="*/ 318782 h 502982"/>
              <a:gd name="connsiteX66" fmla="*/ 288170 w 454924"/>
              <a:gd name="connsiteY66" fmla="*/ 321267 h 502982"/>
              <a:gd name="connsiteX67" fmla="*/ 278229 w 454924"/>
              <a:gd name="connsiteY67" fmla="*/ 310271 h 502982"/>
              <a:gd name="connsiteX68" fmla="*/ 298377 w 454924"/>
              <a:gd name="connsiteY68" fmla="*/ 327033 h 502982"/>
              <a:gd name="connsiteX69" fmla="*/ 308318 w 454924"/>
              <a:gd name="connsiteY69" fmla="*/ 338030 h 502982"/>
              <a:gd name="connsiteX70" fmla="*/ 305572 w 454924"/>
              <a:gd name="connsiteY70" fmla="*/ 340515 h 502982"/>
              <a:gd name="connsiteX71" fmla="*/ 295631 w 454924"/>
              <a:gd name="connsiteY71" fmla="*/ 329518 h 502982"/>
              <a:gd name="connsiteX72" fmla="*/ 315779 w 454924"/>
              <a:gd name="connsiteY72" fmla="*/ 346275 h 502982"/>
              <a:gd name="connsiteX73" fmla="*/ 325720 w 454924"/>
              <a:gd name="connsiteY73" fmla="*/ 357277 h 502982"/>
              <a:gd name="connsiteX74" fmla="*/ 322968 w 454924"/>
              <a:gd name="connsiteY74" fmla="*/ 359762 h 502982"/>
              <a:gd name="connsiteX75" fmla="*/ 313027 w 454924"/>
              <a:gd name="connsiteY75" fmla="*/ 348760 h 502982"/>
              <a:gd name="connsiteX76" fmla="*/ 333175 w 454924"/>
              <a:gd name="connsiteY76" fmla="*/ 365522 h 502982"/>
              <a:gd name="connsiteX77" fmla="*/ 343116 w 454924"/>
              <a:gd name="connsiteY77" fmla="*/ 376519 h 502982"/>
              <a:gd name="connsiteX78" fmla="*/ 340369 w 454924"/>
              <a:gd name="connsiteY78" fmla="*/ 379010 h 502982"/>
              <a:gd name="connsiteX79" fmla="*/ 330423 w 454924"/>
              <a:gd name="connsiteY79" fmla="*/ 368007 h 502982"/>
              <a:gd name="connsiteX80" fmla="*/ 350571 w 454924"/>
              <a:gd name="connsiteY80" fmla="*/ 384770 h 502982"/>
              <a:gd name="connsiteX81" fmla="*/ 360518 w 454924"/>
              <a:gd name="connsiteY81" fmla="*/ 395767 h 502982"/>
              <a:gd name="connsiteX82" fmla="*/ 357766 w 454924"/>
              <a:gd name="connsiteY82" fmla="*/ 398252 h 502982"/>
              <a:gd name="connsiteX83" fmla="*/ 347825 w 454924"/>
              <a:gd name="connsiteY83" fmla="*/ 387255 h 502982"/>
              <a:gd name="connsiteX84" fmla="*/ 367973 w 454924"/>
              <a:gd name="connsiteY84" fmla="*/ 404017 h 502982"/>
              <a:gd name="connsiteX85" fmla="*/ 377914 w 454924"/>
              <a:gd name="connsiteY85" fmla="*/ 415014 h 502982"/>
              <a:gd name="connsiteX86" fmla="*/ 375162 w 454924"/>
              <a:gd name="connsiteY86" fmla="*/ 417500 h 502982"/>
              <a:gd name="connsiteX87" fmla="*/ 365221 w 454924"/>
              <a:gd name="connsiteY87" fmla="*/ 406503 h 502982"/>
              <a:gd name="connsiteX88" fmla="*/ 385369 w 454924"/>
              <a:gd name="connsiteY88" fmla="*/ 423265 h 502982"/>
              <a:gd name="connsiteX89" fmla="*/ 395310 w 454924"/>
              <a:gd name="connsiteY89" fmla="*/ 434262 h 502982"/>
              <a:gd name="connsiteX90" fmla="*/ 392563 w 454924"/>
              <a:gd name="connsiteY90" fmla="*/ 436747 h 502982"/>
              <a:gd name="connsiteX91" fmla="*/ 382623 w 454924"/>
              <a:gd name="connsiteY91" fmla="*/ 425750 h 502982"/>
              <a:gd name="connsiteX92" fmla="*/ 402771 w 454924"/>
              <a:gd name="connsiteY92" fmla="*/ 442512 h 502982"/>
              <a:gd name="connsiteX93" fmla="*/ 412712 w 454924"/>
              <a:gd name="connsiteY93" fmla="*/ 453509 h 502982"/>
              <a:gd name="connsiteX94" fmla="*/ 409960 w 454924"/>
              <a:gd name="connsiteY94" fmla="*/ 455995 h 502982"/>
              <a:gd name="connsiteX95" fmla="*/ 400019 w 454924"/>
              <a:gd name="connsiteY95" fmla="*/ 444997 h 502982"/>
              <a:gd name="connsiteX96" fmla="*/ 420167 w 454924"/>
              <a:gd name="connsiteY96" fmla="*/ 461760 h 502982"/>
              <a:gd name="connsiteX97" fmla="*/ 430108 w 454924"/>
              <a:gd name="connsiteY97" fmla="*/ 472757 h 502982"/>
              <a:gd name="connsiteX98" fmla="*/ 427361 w 454924"/>
              <a:gd name="connsiteY98" fmla="*/ 475242 h 502982"/>
              <a:gd name="connsiteX99" fmla="*/ 417415 w 454924"/>
              <a:gd name="connsiteY99" fmla="*/ 464245 h 502982"/>
              <a:gd name="connsiteX100" fmla="*/ 437563 w 454924"/>
              <a:gd name="connsiteY100" fmla="*/ 481007 h 502982"/>
              <a:gd name="connsiteX101" fmla="*/ 447509 w 454924"/>
              <a:gd name="connsiteY101" fmla="*/ 492004 h 502982"/>
              <a:gd name="connsiteX102" fmla="*/ 444757 w 454924"/>
              <a:gd name="connsiteY102" fmla="*/ 494490 h 502982"/>
              <a:gd name="connsiteX103" fmla="*/ 434817 w 454924"/>
              <a:gd name="connsiteY103" fmla="*/ 483493 h 502982"/>
              <a:gd name="connsiteX104" fmla="*/ 443551 w 454924"/>
              <a:gd name="connsiteY104" fmla="*/ 449312 h 502982"/>
              <a:gd name="connsiteX105" fmla="*/ 454781 w 454924"/>
              <a:gd name="connsiteY105" fmla="*/ 502818 h 502982"/>
              <a:gd name="connsiteX106" fmla="*/ 402682 w 454924"/>
              <a:gd name="connsiteY106" fmla="*/ 486256 h 502982"/>
              <a:gd name="connsiteX107" fmla="*/ 401481 w 454924"/>
              <a:gd name="connsiteY107" fmla="*/ 483932 h 502982"/>
              <a:gd name="connsiteX108" fmla="*/ 403805 w 454924"/>
              <a:gd name="connsiteY108" fmla="*/ 482725 h 502982"/>
              <a:gd name="connsiteX109" fmla="*/ 452880 w 454924"/>
              <a:gd name="connsiteY109" fmla="*/ 498320 h 502982"/>
              <a:gd name="connsiteX110" fmla="*/ 450506 w 454924"/>
              <a:gd name="connsiteY110" fmla="*/ 500466 h 502982"/>
              <a:gd name="connsiteX111" fmla="*/ 439926 w 454924"/>
              <a:gd name="connsiteY111" fmla="*/ 450074 h 502982"/>
              <a:gd name="connsiteX112" fmla="*/ 441360 w 454924"/>
              <a:gd name="connsiteY112" fmla="*/ 447883 h 502982"/>
              <a:gd name="connsiteX113" fmla="*/ 443551 w 454924"/>
              <a:gd name="connsiteY113" fmla="*/ 449312 h 5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4924" h="502982">
                <a:moveTo>
                  <a:pt x="2604" y="-164"/>
                </a:moveTo>
                <a:lnTo>
                  <a:pt x="12550" y="10833"/>
                </a:lnTo>
                <a:lnTo>
                  <a:pt x="9798" y="13318"/>
                </a:lnTo>
                <a:lnTo>
                  <a:pt x="-143" y="2321"/>
                </a:lnTo>
                <a:close/>
                <a:moveTo>
                  <a:pt x="20005" y="19078"/>
                </a:moveTo>
                <a:lnTo>
                  <a:pt x="29946" y="30081"/>
                </a:lnTo>
                <a:lnTo>
                  <a:pt x="27194" y="32566"/>
                </a:lnTo>
                <a:lnTo>
                  <a:pt x="17253" y="21563"/>
                </a:lnTo>
                <a:close/>
                <a:moveTo>
                  <a:pt x="37401" y="38326"/>
                </a:moveTo>
                <a:lnTo>
                  <a:pt x="47342" y="49328"/>
                </a:lnTo>
                <a:lnTo>
                  <a:pt x="44596" y="51813"/>
                </a:lnTo>
                <a:lnTo>
                  <a:pt x="34655" y="40811"/>
                </a:lnTo>
                <a:close/>
                <a:moveTo>
                  <a:pt x="54803" y="57573"/>
                </a:moveTo>
                <a:lnTo>
                  <a:pt x="64744" y="68570"/>
                </a:lnTo>
                <a:lnTo>
                  <a:pt x="61992" y="71055"/>
                </a:lnTo>
                <a:lnTo>
                  <a:pt x="52051" y="60058"/>
                </a:lnTo>
                <a:close/>
                <a:moveTo>
                  <a:pt x="72199" y="76820"/>
                </a:moveTo>
                <a:lnTo>
                  <a:pt x="82140" y="87817"/>
                </a:lnTo>
                <a:lnTo>
                  <a:pt x="79394" y="90303"/>
                </a:lnTo>
                <a:lnTo>
                  <a:pt x="69447" y="79306"/>
                </a:lnTo>
                <a:close/>
                <a:moveTo>
                  <a:pt x="89595" y="96068"/>
                </a:moveTo>
                <a:lnTo>
                  <a:pt x="99542" y="107065"/>
                </a:lnTo>
                <a:lnTo>
                  <a:pt x="96790" y="109550"/>
                </a:lnTo>
                <a:lnTo>
                  <a:pt x="86849" y="98553"/>
                </a:lnTo>
                <a:close/>
                <a:moveTo>
                  <a:pt x="106997" y="115316"/>
                </a:moveTo>
                <a:lnTo>
                  <a:pt x="116938" y="126313"/>
                </a:lnTo>
                <a:lnTo>
                  <a:pt x="114186" y="128798"/>
                </a:lnTo>
                <a:lnTo>
                  <a:pt x="104245" y="117801"/>
                </a:lnTo>
                <a:close/>
                <a:moveTo>
                  <a:pt x="124393" y="134563"/>
                </a:moveTo>
                <a:lnTo>
                  <a:pt x="134334" y="145560"/>
                </a:lnTo>
                <a:lnTo>
                  <a:pt x="131588" y="148045"/>
                </a:lnTo>
                <a:lnTo>
                  <a:pt x="121647" y="137048"/>
                </a:lnTo>
                <a:close/>
                <a:moveTo>
                  <a:pt x="141795" y="153811"/>
                </a:moveTo>
                <a:lnTo>
                  <a:pt x="151736" y="164808"/>
                </a:lnTo>
                <a:lnTo>
                  <a:pt x="148984" y="167293"/>
                </a:lnTo>
                <a:lnTo>
                  <a:pt x="139043" y="156296"/>
                </a:lnTo>
                <a:close/>
                <a:moveTo>
                  <a:pt x="159191" y="173053"/>
                </a:moveTo>
                <a:lnTo>
                  <a:pt x="169132" y="184055"/>
                </a:lnTo>
                <a:lnTo>
                  <a:pt x="166385" y="186540"/>
                </a:lnTo>
                <a:lnTo>
                  <a:pt x="156439" y="175543"/>
                </a:lnTo>
                <a:close/>
                <a:moveTo>
                  <a:pt x="176588" y="192300"/>
                </a:moveTo>
                <a:lnTo>
                  <a:pt x="186534" y="203303"/>
                </a:lnTo>
                <a:lnTo>
                  <a:pt x="183782" y="205788"/>
                </a:lnTo>
                <a:lnTo>
                  <a:pt x="173841" y="194785"/>
                </a:lnTo>
                <a:close/>
                <a:moveTo>
                  <a:pt x="193989" y="211548"/>
                </a:moveTo>
                <a:lnTo>
                  <a:pt x="203930" y="222545"/>
                </a:lnTo>
                <a:lnTo>
                  <a:pt x="201178" y="225035"/>
                </a:lnTo>
                <a:lnTo>
                  <a:pt x="191237" y="214033"/>
                </a:lnTo>
                <a:close/>
                <a:moveTo>
                  <a:pt x="211385" y="230795"/>
                </a:moveTo>
                <a:lnTo>
                  <a:pt x="221326" y="241792"/>
                </a:lnTo>
                <a:lnTo>
                  <a:pt x="218579" y="244277"/>
                </a:lnTo>
                <a:lnTo>
                  <a:pt x="208639" y="233280"/>
                </a:lnTo>
                <a:close/>
                <a:moveTo>
                  <a:pt x="228787" y="250043"/>
                </a:moveTo>
                <a:lnTo>
                  <a:pt x="238728" y="261040"/>
                </a:lnTo>
                <a:lnTo>
                  <a:pt x="235976" y="263525"/>
                </a:lnTo>
                <a:lnTo>
                  <a:pt x="226035" y="252528"/>
                </a:lnTo>
                <a:close/>
                <a:moveTo>
                  <a:pt x="246183" y="269290"/>
                </a:moveTo>
                <a:lnTo>
                  <a:pt x="256124" y="280287"/>
                </a:lnTo>
                <a:lnTo>
                  <a:pt x="253378" y="282772"/>
                </a:lnTo>
                <a:lnTo>
                  <a:pt x="243431" y="271775"/>
                </a:lnTo>
                <a:close/>
                <a:moveTo>
                  <a:pt x="263579" y="288538"/>
                </a:moveTo>
                <a:lnTo>
                  <a:pt x="273526" y="299535"/>
                </a:lnTo>
                <a:lnTo>
                  <a:pt x="270774" y="302020"/>
                </a:lnTo>
                <a:lnTo>
                  <a:pt x="260833" y="291023"/>
                </a:lnTo>
                <a:close/>
                <a:moveTo>
                  <a:pt x="280981" y="307785"/>
                </a:moveTo>
                <a:lnTo>
                  <a:pt x="290922" y="318782"/>
                </a:lnTo>
                <a:lnTo>
                  <a:pt x="288170" y="321267"/>
                </a:lnTo>
                <a:lnTo>
                  <a:pt x="278229" y="310271"/>
                </a:lnTo>
                <a:close/>
                <a:moveTo>
                  <a:pt x="298377" y="327033"/>
                </a:moveTo>
                <a:lnTo>
                  <a:pt x="308318" y="338030"/>
                </a:lnTo>
                <a:lnTo>
                  <a:pt x="305572" y="340515"/>
                </a:lnTo>
                <a:lnTo>
                  <a:pt x="295631" y="329518"/>
                </a:lnTo>
                <a:close/>
                <a:moveTo>
                  <a:pt x="315779" y="346275"/>
                </a:moveTo>
                <a:lnTo>
                  <a:pt x="325720" y="357277"/>
                </a:lnTo>
                <a:lnTo>
                  <a:pt x="322968" y="359762"/>
                </a:lnTo>
                <a:lnTo>
                  <a:pt x="313027" y="348760"/>
                </a:lnTo>
                <a:close/>
                <a:moveTo>
                  <a:pt x="333175" y="365522"/>
                </a:moveTo>
                <a:lnTo>
                  <a:pt x="343116" y="376519"/>
                </a:lnTo>
                <a:lnTo>
                  <a:pt x="340369" y="379010"/>
                </a:lnTo>
                <a:lnTo>
                  <a:pt x="330423" y="368007"/>
                </a:lnTo>
                <a:close/>
                <a:moveTo>
                  <a:pt x="350571" y="384770"/>
                </a:moveTo>
                <a:lnTo>
                  <a:pt x="360518" y="395767"/>
                </a:lnTo>
                <a:lnTo>
                  <a:pt x="357766" y="398252"/>
                </a:lnTo>
                <a:lnTo>
                  <a:pt x="347825" y="387255"/>
                </a:lnTo>
                <a:close/>
                <a:moveTo>
                  <a:pt x="367973" y="404017"/>
                </a:moveTo>
                <a:lnTo>
                  <a:pt x="377914" y="415014"/>
                </a:lnTo>
                <a:lnTo>
                  <a:pt x="375162" y="417500"/>
                </a:lnTo>
                <a:lnTo>
                  <a:pt x="365221" y="406503"/>
                </a:lnTo>
                <a:close/>
                <a:moveTo>
                  <a:pt x="385369" y="423265"/>
                </a:moveTo>
                <a:lnTo>
                  <a:pt x="395310" y="434262"/>
                </a:lnTo>
                <a:lnTo>
                  <a:pt x="392563" y="436747"/>
                </a:lnTo>
                <a:lnTo>
                  <a:pt x="382623" y="425750"/>
                </a:lnTo>
                <a:close/>
                <a:moveTo>
                  <a:pt x="402771" y="442512"/>
                </a:moveTo>
                <a:lnTo>
                  <a:pt x="412712" y="453509"/>
                </a:lnTo>
                <a:lnTo>
                  <a:pt x="409960" y="455995"/>
                </a:lnTo>
                <a:lnTo>
                  <a:pt x="400019" y="444997"/>
                </a:lnTo>
                <a:close/>
                <a:moveTo>
                  <a:pt x="420167" y="461760"/>
                </a:moveTo>
                <a:lnTo>
                  <a:pt x="430108" y="472757"/>
                </a:lnTo>
                <a:lnTo>
                  <a:pt x="427361" y="475242"/>
                </a:lnTo>
                <a:lnTo>
                  <a:pt x="417415" y="464245"/>
                </a:lnTo>
                <a:close/>
                <a:moveTo>
                  <a:pt x="437563" y="481007"/>
                </a:moveTo>
                <a:lnTo>
                  <a:pt x="447509" y="492004"/>
                </a:lnTo>
                <a:lnTo>
                  <a:pt x="444757" y="494490"/>
                </a:lnTo>
                <a:lnTo>
                  <a:pt x="434817" y="483493"/>
                </a:lnTo>
                <a:close/>
                <a:moveTo>
                  <a:pt x="443551" y="449312"/>
                </a:moveTo>
                <a:lnTo>
                  <a:pt x="454781" y="502818"/>
                </a:lnTo>
                <a:lnTo>
                  <a:pt x="402682" y="486256"/>
                </a:lnTo>
                <a:cubicBezTo>
                  <a:pt x="401709" y="485950"/>
                  <a:pt x="401170" y="484905"/>
                  <a:pt x="401481" y="483932"/>
                </a:cubicBezTo>
                <a:cubicBezTo>
                  <a:pt x="401787" y="482953"/>
                  <a:pt x="402832" y="482414"/>
                  <a:pt x="403805" y="482725"/>
                </a:cubicBezTo>
                <a:lnTo>
                  <a:pt x="452880" y="498320"/>
                </a:lnTo>
                <a:lnTo>
                  <a:pt x="450506" y="500466"/>
                </a:lnTo>
                <a:lnTo>
                  <a:pt x="439926" y="450074"/>
                </a:lnTo>
                <a:cubicBezTo>
                  <a:pt x="439715" y="449073"/>
                  <a:pt x="440354" y="448094"/>
                  <a:pt x="441360" y="447883"/>
                </a:cubicBezTo>
                <a:cubicBezTo>
                  <a:pt x="442361" y="447672"/>
                  <a:pt x="443340" y="448311"/>
                  <a:pt x="443551" y="449312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55379C4-D0C4-4FBC-8860-60FC73B597BF}"/>
              </a:ext>
            </a:extLst>
          </p:cNvPr>
          <p:cNvSpPr/>
          <p:nvPr/>
        </p:nvSpPr>
        <p:spPr>
          <a:xfrm rot="10800000" flipV="1">
            <a:off x="6325089" y="4974233"/>
            <a:ext cx="707" cy="258344"/>
          </a:xfrm>
          <a:custGeom>
            <a:avLst/>
            <a:gdLst>
              <a:gd name="connsiteX0" fmla="*/ 27 w 707"/>
              <a:gd name="connsiteY0" fmla="*/ 422 h 258344"/>
              <a:gd name="connsiteX1" fmla="*/ 735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" y="422"/>
                </a:moveTo>
                <a:lnTo>
                  <a:pt x="735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DA4BC2-BF3C-429A-94F9-2A83A33E0651}"/>
              </a:ext>
            </a:extLst>
          </p:cNvPr>
          <p:cNvSpPr txBox="1"/>
          <p:nvPr/>
        </p:nvSpPr>
        <p:spPr>
          <a:xfrm>
            <a:off x="6656084" y="2712991"/>
            <a:ext cx="649891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Hadoop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C456E2-C170-400A-9822-D63F2288BAC0}"/>
              </a:ext>
            </a:extLst>
          </p:cNvPr>
          <p:cNvSpPr txBox="1"/>
          <p:nvPr/>
        </p:nvSpPr>
        <p:spPr>
          <a:xfrm>
            <a:off x="7160160" y="2712991"/>
            <a:ext cx="61097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Cluster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AE24C9A-E159-4ED2-A356-C2B29065AF9D}"/>
              </a:ext>
            </a:extLst>
          </p:cNvPr>
          <p:cNvSpPr/>
          <p:nvPr/>
        </p:nvSpPr>
        <p:spPr>
          <a:xfrm>
            <a:off x="6219457" y="4023532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BF2EB5-3917-436E-B256-911F61B4A6E3}"/>
              </a:ext>
            </a:extLst>
          </p:cNvPr>
          <p:cNvSpPr txBox="1"/>
          <p:nvPr/>
        </p:nvSpPr>
        <p:spPr>
          <a:xfrm>
            <a:off x="6951674" y="3991711"/>
            <a:ext cx="544257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HDFS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DB2D3CB-07C8-43A3-AD74-D2073F1BFDE1}"/>
              </a:ext>
            </a:extLst>
          </p:cNvPr>
          <p:cNvSpPr/>
          <p:nvPr/>
        </p:nvSpPr>
        <p:spPr>
          <a:xfrm>
            <a:off x="6219457" y="3756669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250AA4-5360-445C-A3E8-5B0F3FA12CC7}"/>
              </a:ext>
            </a:extLst>
          </p:cNvPr>
          <p:cNvSpPr txBox="1"/>
          <p:nvPr/>
        </p:nvSpPr>
        <p:spPr>
          <a:xfrm>
            <a:off x="6933138" y="3724848"/>
            <a:ext cx="577615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HBase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D096DBC-A7D1-495A-A9A2-760256E3C270}"/>
              </a:ext>
            </a:extLst>
          </p:cNvPr>
          <p:cNvSpPr/>
          <p:nvPr/>
        </p:nvSpPr>
        <p:spPr>
          <a:xfrm>
            <a:off x="6219457" y="3489805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C9F881-8F7E-41AA-B93A-7A3D98B11B21}"/>
              </a:ext>
            </a:extLst>
          </p:cNvPr>
          <p:cNvSpPr txBox="1"/>
          <p:nvPr/>
        </p:nvSpPr>
        <p:spPr>
          <a:xfrm>
            <a:off x="6207119" y="3457984"/>
            <a:ext cx="599854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Docker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7B09428-9E39-4067-A810-65D6BDDE7607}"/>
              </a:ext>
            </a:extLst>
          </p:cNvPr>
          <p:cNvSpPr/>
          <p:nvPr/>
        </p:nvSpPr>
        <p:spPr>
          <a:xfrm>
            <a:off x="6219457" y="3256300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7742B61-9B31-466A-BF4B-137CF3B79669}"/>
              </a:ext>
            </a:extLst>
          </p:cNvPr>
          <p:cNvSpPr txBox="1"/>
          <p:nvPr/>
        </p:nvSpPr>
        <p:spPr>
          <a:xfrm>
            <a:off x="6210828" y="3218919"/>
            <a:ext cx="60541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Python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17CB966-4D0B-4E5D-8321-524C835A6E50}"/>
              </a:ext>
            </a:extLst>
          </p:cNvPr>
          <p:cNvSpPr/>
          <p:nvPr/>
        </p:nvSpPr>
        <p:spPr>
          <a:xfrm>
            <a:off x="6892175" y="3489805"/>
            <a:ext cx="1339877" cy="177908"/>
          </a:xfrm>
          <a:custGeom>
            <a:avLst/>
            <a:gdLst>
              <a:gd name="connsiteX0" fmla="*/ -143 w 1339877"/>
              <a:gd name="connsiteY0" fmla="*/ -164 h 177908"/>
              <a:gd name="connsiteX1" fmla="*/ 1339734 w 1339877"/>
              <a:gd name="connsiteY1" fmla="*/ -164 h 177908"/>
              <a:gd name="connsiteX2" fmla="*/ 1339734 w 1339877"/>
              <a:gd name="connsiteY2" fmla="*/ 177745 h 177908"/>
              <a:gd name="connsiteX3" fmla="*/ -143 w 1339877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877" h="177908">
                <a:moveTo>
                  <a:pt x="-143" y="-164"/>
                </a:moveTo>
                <a:lnTo>
                  <a:pt x="1339734" y="-164"/>
                </a:lnTo>
                <a:lnTo>
                  <a:pt x="1339734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3E3ED8-8230-4E4E-97E2-E6B2AA429492}"/>
              </a:ext>
            </a:extLst>
          </p:cNvPr>
          <p:cNvSpPr txBox="1"/>
          <p:nvPr/>
        </p:nvSpPr>
        <p:spPr>
          <a:xfrm>
            <a:off x="7295400" y="3457984"/>
            <a:ext cx="53313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Spark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1B1DD99-EEC3-4D9D-9D8E-F8DE7E9A14D2}"/>
              </a:ext>
            </a:extLst>
          </p:cNvPr>
          <p:cNvSpPr/>
          <p:nvPr/>
        </p:nvSpPr>
        <p:spPr>
          <a:xfrm>
            <a:off x="6219457" y="3022794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5AAC49-EC40-46AB-B561-96B6879142F9}"/>
              </a:ext>
            </a:extLst>
          </p:cNvPr>
          <p:cNvSpPr txBox="1"/>
          <p:nvPr/>
        </p:nvSpPr>
        <p:spPr>
          <a:xfrm>
            <a:off x="6959085" y="2990973"/>
            <a:ext cx="52757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Oozie</a:t>
            </a:r>
          </a:p>
        </p:txBody>
      </p:sp>
      <p:grpSp>
        <p:nvGrpSpPr>
          <p:cNvPr id="69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236692" y="4354332"/>
            <a:ext cx="176797" cy="294667"/>
            <a:chOff x="6236692" y="4354332"/>
            <a:chExt cx="176797" cy="294667"/>
          </a:xfrm>
          <a:solidFill>
            <a:srgbClr val="3B3838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262274D-9F88-447E-8CBF-DEDF7AB29A64}"/>
                </a:ext>
              </a:extLst>
            </p:cNvPr>
            <p:cNvSpPr/>
            <p:nvPr/>
          </p:nvSpPr>
          <p:spPr>
            <a:xfrm>
              <a:off x="6236692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FE7713A-6429-4F57-8061-AD7A35692C11}"/>
                </a:ext>
              </a:extLst>
            </p:cNvPr>
            <p:cNvSpPr/>
            <p:nvPr/>
          </p:nvSpPr>
          <p:spPr>
            <a:xfrm>
              <a:off x="6368278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464637" y="4354332"/>
            <a:ext cx="176797" cy="294667"/>
            <a:chOff x="6464637" y="4354332"/>
            <a:chExt cx="176797" cy="294667"/>
          </a:xfrm>
          <a:solidFill>
            <a:srgbClr val="3B3838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4DDDAD-41C3-48A2-97DB-718AFED5AE44}"/>
                </a:ext>
              </a:extLst>
            </p:cNvPr>
            <p:cNvSpPr/>
            <p:nvPr/>
          </p:nvSpPr>
          <p:spPr>
            <a:xfrm>
              <a:off x="646463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B384B9D-6ADE-43D8-8598-AAD3DE6563B4}"/>
                </a:ext>
              </a:extLst>
            </p:cNvPr>
            <p:cNvSpPr/>
            <p:nvPr/>
          </p:nvSpPr>
          <p:spPr>
            <a:xfrm>
              <a:off x="659622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692583" y="4354332"/>
            <a:ext cx="176797" cy="294667"/>
            <a:chOff x="6692583" y="4354332"/>
            <a:chExt cx="176797" cy="294667"/>
          </a:xfrm>
          <a:solidFill>
            <a:srgbClr val="3B3838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199DBB5-8D04-48BC-9A7A-363A04E0887D}"/>
                </a:ext>
              </a:extLst>
            </p:cNvPr>
            <p:cNvSpPr/>
            <p:nvPr/>
          </p:nvSpPr>
          <p:spPr>
            <a:xfrm>
              <a:off x="669258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8A74CF2-4D88-4D69-9DD4-72C9BAF09586}"/>
                </a:ext>
              </a:extLst>
            </p:cNvPr>
            <p:cNvSpPr/>
            <p:nvPr/>
          </p:nvSpPr>
          <p:spPr>
            <a:xfrm>
              <a:off x="682416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920529" y="4354332"/>
            <a:ext cx="176797" cy="294667"/>
            <a:chOff x="6920529" y="4354332"/>
            <a:chExt cx="176797" cy="294667"/>
          </a:xfrm>
          <a:solidFill>
            <a:srgbClr val="3B3838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2DB70E-91AF-4187-962F-3A82D1249631}"/>
                </a:ext>
              </a:extLst>
            </p:cNvPr>
            <p:cNvSpPr/>
            <p:nvPr/>
          </p:nvSpPr>
          <p:spPr>
            <a:xfrm>
              <a:off x="692052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1FE6ABA-9DE2-43EE-9C48-D1266A899BC4}"/>
                </a:ext>
              </a:extLst>
            </p:cNvPr>
            <p:cNvSpPr/>
            <p:nvPr/>
          </p:nvSpPr>
          <p:spPr>
            <a:xfrm>
              <a:off x="705211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48475" y="4354332"/>
            <a:ext cx="176797" cy="294667"/>
            <a:chOff x="7148475" y="4354332"/>
            <a:chExt cx="176797" cy="294667"/>
          </a:xfrm>
          <a:solidFill>
            <a:srgbClr val="3B3838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4156157-BAA3-45C9-A907-86BA033B82C0}"/>
                </a:ext>
              </a:extLst>
            </p:cNvPr>
            <p:cNvSpPr/>
            <p:nvPr/>
          </p:nvSpPr>
          <p:spPr>
            <a:xfrm>
              <a:off x="7148475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9179D3D-5484-42BD-ABAA-703B3D4CAB77}"/>
                </a:ext>
              </a:extLst>
            </p:cNvPr>
            <p:cNvSpPr/>
            <p:nvPr/>
          </p:nvSpPr>
          <p:spPr>
            <a:xfrm>
              <a:off x="7280061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604367" y="4354332"/>
            <a:ext cx="176797" cy="294667"/>
            <a:chOff x="7604367" y="4354332"/>
            <a:chExt cx="176797" cy="294667"/>
          </a:xfrm>
          <a:solidFill>
            <a:srgbClr val="3B3838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062BF-F1D0-4D05-948B-1DB495270710}"/>
                </a:ext>
              </a:extLst>
            </p:cNvPr>
            <p:cNvSpPr/>
            <p:nvPr/>
          </p:nvSpPr>
          <p:spPr>
            <a:xfrm>
              <a:off x="760436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B06025D-DCBF-4C4A-AF34-8309577C5799}"/>
                </a:ext>
              </a:extLst>
            </p:cNvPr>
            <p:cNvSpPr/>
            <p:nvPr/>
          </p:nvSpPr>
          <p:spPr>
            <a:xfrm>
              <a:off x="773595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376421" y="4354332"/>
            <a:ext cx="176797" cy="294667"/>
            <a:chOff x="7376421" y="4354332"/>
            <a:chExt cx="176797" cy="294667"/>
          </a:xfrm>
          <a:solidFill>
            <a:srgbClr val="3B3838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61BBB9-45B5-4025-A326-BCDFD9B71BAF}"/>
                </a:ext>
              </a:extLst>
            </p:cNvPr>
            <p:cNvSpPr/>
            <p:nvPr/>
          </p:nvSpPr>
          <p:spPr>
            <a:xfrm>
              <a:off x="7376421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0B07B79-74C2-449F-842D-434504F84451}"/>
                </a:ext>
              </a:extLst>
            </p:cNvPr>
            <p:cNvSpPr/>
            <p:nvPr/>
          </p:nvSpPr>
          <p:spPr>
            <a:xfrm>
              <a:off x="7508007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832313" y="4354332"/>
            <a:ext cx="176797" cy="294667"/>
            <a:chOff x="7832313" y="4354332"/>
            <a:chExt cx="176797" cy="294667"/>
          </a:xfrm>
          <a:solidFill>
            <a:srgbClr val="3B3838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8C7E45F-4D23-4F98-8466-51B06D6FB0C6}"/>
                </a:ext>
              </a:extLst>
            </p:cNvPr>
            <p:cNvSpPr/>
            <p:nvPr/>
          </p:nvSpPr>
          <p:spPr>
            <a:xfrm>
              <a:off x="783231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2CDF243-E88B-454A-830F-0CAE1168CCDC}"/>
                </a:ext>
              </a:extLst>
            </p:cNvPr>
            <p:cNvSpPr/>
            <p:nvPr/>
          </p:nvSpPr>
          <p:spPr>
            <a:xfrm>
              <a:off x="796389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8060259" y="4354332"/>
            <a:ext cx="176797" cy="294667"/>
            <a:chOff x="8060259" y="4354332"/>
            <a:chExt cx="176797" cy="294667"/>
          </a:xfrm>
          <a:solidFill>
            <a:srgbClr val="3B3838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07FA630-3CDE-401F-A8CD-F3A0B879437B}"/>
                </a:ext>
              </a:extLst>
            </p:cNvPr>
            <p:cNvSpPr/>
            <p:nvPr/>
          </p:nvSpPr>
          <p:spPr>
            <a:xfrm>
              <a:off x="806025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A9CAD-747C-4184-A4E8-1F8029EEB157}"/>
                </a:ext>
              </a:extLst>
            </p:cNvPr>
            <p:cNvSpPr/>
            <p:nvPr/>
          </p:nvSpPr>
          <p:spPr>
            <a:xfrm>
              <a:off x="819184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236692" y="4676792"/>
            <a:ext cx="176797" cy="294667"/>
            <a:chOff x="6236692" y="4676792"/>
            <a:chExt cx="176797" cy="294667"/>
          </a:xfrm>
          <a:solidFill>
            <a:srgbClr val="3B3838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595E416-1AAF-4CE8-9552-A9F706210EF4}"/>
                </a:ext>
              </a:extLst>
            </p:cNvPr>
            <p:cNvSpPr/>
            <p:nvPr/>
          </p:nvSpPr>
          <p:spPr>
            <a:xfrm>
              <a:off x="6236692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301F5F9-9126-405C-8287-5A91AAE13B34}"/>
                </a:ext>
              </a:extLst>
            </p:cNvPr>
            <p:cNvSpPr/>
            <p:nvPr/>
          </p:nvSpPr>
          <p:spPr>
            <a:xfrm>
              <a:off x="6368278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464637" y="4676792"/>
            <a:ext cx="176797" cy="294667"/>
            <a:chOff x="6464637" y="4676792"/>
            <a:chExt cx="176797" cy="294667"/>
          </a:xfrm>
          <a:solidFill>
            <a:srgbClr val="3B3838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8C9DDAA-D172-4012-AD53-D1016195FC55}"/>
                </a:ext>
              </a:extLst>
            </p:cNvPr>
            <p:cNvSpPr/>
            <p:nvPr/>
          </p:nvSpPr>
          <p:spPr>
            <a:xfrm>
              <a:off x="646463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612A5B2-56CF-41C2-AA2D-4090DB6ACB9F}"/>
                </a:ext>
              </a:extLst>
            </p:cNvPr>
            <p:cNvSpPr/>
            <p:nvPr/>
          </p:nvSpPr>
          <p:spPr>
            <a:xfrm>
              <a:off x="659622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692583" y="4676792"/>
            <a:ext cx="176797" cy="294667"/>
            <a:chOff x="6692583" y="4676792"/>
            <a:chExt cx="176797" cy="294667"/>
          </a:xfrm>
          <a:solidFill>
            <a:srgbClr val="3B3838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3D4ECD4-FBEA-4B6B-9658-D3A076CA0E48}"/>
                </a:ext>
              </a:extLst>
            </p:cNvPr>
            <p:cNvSpPr/>
            <p:nvPr/>
          </p:nvSpPr>
          <p:spPr>
            <a:xfrm>
              <a:off x="669258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B1FAE3-78FB-4AC8-9862-57AA4208C355}"/>
                </a:ext>
              </a:extLst>
            </p:cNvPr>
            <p:cNvSpPr/>
            <p:nvPr/>
          </p:nvSpPr>
          <p:spPr>
            <a:xfrm>
              <a:off x="682416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920529" y="4676792"/>
            <a:ext cx="176797" cy="294667"/>
            <a:chOff x="6920529" y="4676792"/>
            <a:chExt cx="176797" cy="294667"/>
          </a:xfrm>
          <a:solidFill>
            <a:srgbClr val="3B3838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A12645-9739-4863-AA75-F48F2D31D1E0}"/>
                </a:ext>
              </a:extLst>
            </p:cNvPr>
            <p:cNvSpPr/>
            <p:nvPr/>
          </p:nvSpPr>
          <p:spPr>
            <a:xfrm>
              <a:off x="692052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A0626A5-3F14-4770-B267-FFC00F3E4456}"/>
                </a:ext>
              </a:extLst>
            </p:cNvPr>
            <p:cNvSpPr/>
            <p:nvPr/>
          </p:nvSpPr>
          <p:spPr>
            <a:xfrm>
              <a:off x="705211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8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48475" y="4676792"/>
            <a:ext cx="176797" cy="294667"/>
            <a:chOff x="7148475" y="4676792"/>
            <a:chExt cx="176797" cy="294667"/>
          </a:xfrm>
          <a:solidFill>
            <a:srgbClr val="3B3838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43A05E2-BCD0-48D8-85C2-FC19FC758222}"/>
                </a:ext>
              </a:extLst>
            </p:cNvPr>
            <p:cNvSpPr/>
            <p:nvPr/>
          </p:nvSpPr>
          <p:spPr>
            <a:xfrm>
              <a:off x="7148475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CA55709-EA8B-4893-95B2-86A45FF44688}"/>
                </a:ext>
              </a:extLst>
            </p:cNvPr>
            <p:cNvSpPr/>
            <p:nvPr/>
          </p:nvSpPr>
          <p:spPr>
            <a:xfrm>
              <a:off x="7280061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604367" y="4676792"/>
            <a:ext cx="176797" cy="294667"/>
            <a:chOff x="7604367" y="4676792"/>
            <a:chExt cx="176797" cy="294667"/>
          </a:xfrm>
          <a:solidFill>
            <a:srgbClr val="3B3838"/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651A9B-83E7-4B45-B902-2EC827F64A50}"/>
                </a:ext>
              </a:extLst>
            </p:cNvPr>
            <p:cNvSpPr/>
            <p:nvPr/>
          </p:nvSpPr>
          <p:spPr>
            <a:xfrm>
              <a:off x="760436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90501D4-26D7-43C9-9C0C-E6F036E13006}"/>
                </a:ext>
              </a:extLst>
            </p:cNvPr>
            <p:cNvSpPr/>
            <p:nvPr/>
          </p:nvSpPr>
          <p:spPr>
            <a:xfrm>
              <a:off x="773595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376421" y="4676792"/>
            <a:ext cx="176797" cy="294667"/>
            <a:chOff x="7376421" y="4676792"/>
            <a:chExt cx="176797" cy="294667"/>
          </a:xfrm>
          <a:solidFill>
            <a:srgbClr val="3B3838"/>
          </a:solidFill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D296EE-BE6A-4ED5-8AAB-C6D47FDBDBF0}"/>
                </a:ext>
              </a:extLst>
            </p:cNvPr>
            <p:cNvSpPr/>
            <p:nvPr/>
          </p:nvSpPr>
          <p:spPr>
            <a:xfrm>
              <a:off x="7376421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93A08F-4EEE-494C-B6F6-853128E39ED9}"/>
                </a:ext>
              </a:extLst>
            </p:cNvPr>
            <p:cNvSpPr/>
            <p:nvPr/>
          </p:nvSpPr>
          <p:spPr>
            <a:xfrm>
              <a:off x="7508007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7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832313" y="4676792"/>
            <a:ext cx="176797" cy="294667"/>
            <a:chOff x="7832313" y="4676792"/>
            <a:chExt cx="176797" cy="294667"/>
          </a:xfrm>
          <a:solidFill>
            <a:srgbClr val="3B3838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E47211F-36F5-4438-9EEC-5C79839A5F11}"/>
                </a:ext>
              </a:extLst>
            </p:cNvPr>
            <p:cNvSpPr/>
            <p:nvPr/>
          </p:nvSpPr>
          <p:spPr>
            <a:xfrm>
              <a:off x="783231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EBC70E1-CDBA-434C-8D8F-1A6466C1B466}"/>
                </a:ext>
              </a:extLst>
            </p:cNvPr>
            <p:cNvSpPr/>
            <p:nvPr/>
          </p:nvSpPr>
          <p:spPr>
            <a:xfrm>
              <a:off x="796389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8060259" y="4676792"/>
            <a:ext cx="176797" cy="294667"/>
            <a:chOff x="8060259" y="4676792"/>
            <a:chExt cx="176797" cy="294667"/>
          </a:xfrm>
          <a:solidFill>
            <a:srgbClr val="3B3838"/>
          </a:solidFill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B1160DF-6B63-414D-8439-052C3902B746}"/>
                </a:ext>
              </a:extLst>
            </p:cNvPr>
            <p:cNvSpPr/>
            <p:nvPr/>
          </p:nvSpPr>
          <p:spPr>
            <a:xfrm>
              <a:off x="806025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5CB3317-845F-4C53-8BE4-D95C7DC116BD}"/>
                </a:ext>
              </a:extLst>
            </p:cNvPr>
            <p:cNvSpPr/>
            <p:nvPr/>
          </p:nvSpPr>
          <p:spPr>
            <a:xfrm>
              <a:off x="819184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84C6FE2-DEA4-4952-9106-7F6BA3D1347C}"/>
              </a:ext>
            </a:extLst>
          </p:cNvPr>
          <p:cNvSpPr/>
          <p:nvPr/>
        </p:nvSpPr>
        <p:spPr>
          <a:xfrm rot="10800000" flipV="1">
            <a:off x="6325090" y="5229977"/>
            <a:ext cx="1827520" cy="0"/>
          </a:xfrm>
          <a:custGeom>
            <a:avLst/>
            <a:gdLst>
              <a:gd name="connsiteX0" fmla="*/ 28 w 1827520"/>
              <a:gd name="connsiteY0" fmla="*/ 468 h 0"/>
              <a:gd name="connsiteX1" fmla="*/ 1827548 w 1827520"/>
              <a:gd name="connsiteY1" fmla="*/ 468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7520">
                <a:moveTo>
                  <a:pt x="28" y="468"/>
                </a:moveTo>
                <a:lnTo>
                  <a:pt x="1827548" y="468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574860A-9746-4E0C-961C-63D1C3653ECA}"/>
              </a:ext>
            </a:extLst>
          </p:cNvPr>
          <p:cNvSpPr/>
          <p:nvPr/>
        </p:nvSpPr>
        <p:spPr>
          <a:xfrm rot="10800000" flipV="1">
            <a:off x="6553035" y="4974233"/>
            <a:ext cx="707" cy="258344"/>
          </a:xfrm>
          <a:custGeom>
            <a:avLst/>
            <a:gdLst>
              <a:gd name="connsiteX0" fmla="*/ 68 w 707"/>
              <a:gd name="connsiteY0" fmla="*/ 422 h 258344"/>
              <a:gd name="connsiteX1" fmla="*/ 776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68" y="422"/>
                </a:moveTo>
                <a:lnTo>
                  <a:pt x="776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14CBEE7-C89F-4279-81E6-E4533B9A20D7}"/>
              </a:ext>
            </a:extLst>
          </p:cNvPr>
          <p:cNvSpPr/>
          <p:nvPr/>
        </p:nvSpPr>
        <p:spPr>
          <a:xfrm rot="10800000" flipV="1">
            <a:off x="6786540" y="4974233"/>
            <a:ext cx="707" cy="258344"/>
          </a:xfrm>
          <a:custGeom>
            <a:avLst/>
            <a:gdLst>
              <a:gd name="connsiteX0" fmla="*/ 110 w 707"/>
              <a:gd name="connsiteY0" fmla="*/ 422 h 258344"/>
              <a:gd name="connsiteX1" fmla="*/ 818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10" y="422"/>
                </a:moveTo>
                <a:lnTo>
                  <a:pt x="818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74087AA-C08D-4440-B740-20E25C04D3C2}"/>
              </a:ext>
            </a:extLst>
          </p:cNvPr>
          <p:cNvSpPr/>
          <p:nvPr/>
        </p:nvSpPr>
        <p:spPr>
          <a:xfrm rot="10800000" flipV="1">
            <a:off x="7014486" y="4974233"/>
            <a:ext cx="707" cy="258344"/>
          </a:xfrm>
          <a:custGeom>
            <a:avLst/>
            <a:gdLst>
              <a:gd name="connsiteX0" fmla="*/ 151 w 707"/>
              <a:gd name="connsiteY0" fmla="*/ 422 h 258344"/>
              <a:gd name="connsiteX1" fmla="*/ 85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51" y="422"/>
                </a:moveTo>
                <a:lnTo>
                  <a:pt x="85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80A4A589-7D16-4ADB-82D1-2469EA0A4D8A}"/>
              </a:ext>
            </a:extLst>
          </p:cNvPr>
          <p:cNvSpPr/>
          <p:nvPr/>
        </p:nvSpPr>
        <p:spPr>
          <a:xfrm rot="10800000" flipV="1">
            <a:off x="7236872" y="4974233"/>
            <a:ext cx="707" cy="258344"/>
          </a:xfrm>
          <a:custGeom>
            <a:avLst/>
            <a:gdLst>
              <a:gd name="connsiteX0" fmla="*/ 191 w 707"/>
              <a:gd name="connsiteY0" fmla="*/ 422 h 258344"/>
              <a:gd name="connsiteX1" fmla="*/ 89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91" y="422"/>
                </a:moveTo>
                <a:lnTo>
                  <a:pt x="89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F650D4D-D8EA-4338-B6D7-BC8A67C4EC18}"/>
              </a:ext>
            </a:extLst>
          </p:cNvPr>
          <p:cNvSpPr/>
          <p:nvPr/>
        </p:nvSpPr>
        <p:spPr>
          <a:xfrm rot="10800000" flipV="1">
            <a:off x="7464818" y="4974233"/>
            <a:ext cx="707" cy="258344"/>
          </a:xfrm>
          <a:custGeom>
            <a:avLst/>
            <a:gdLst>
              <a:gd name="connsiteX0" fmla="*/ 232 w 707"/>
              <a:gd name="connsiteY0" fmla="*/ 422 h 258344"/>
              <a:gd name="connsiteX1" fmla="*/ 940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32" y="422"/>
                </a:moveTo>
                <a:lnTo>
                  <a:pt x="940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1CFD86A-FFE1-47C8-81F1-0F2098B2FE5C}"/>
              </a:ext>
            </a:extLst>
          </p:cNvPr>
          <p:cNvSpPr/>
          <p:nvPr/>
        </p:nvSpPr>
        <p:spPr>
          <a:xfrm rot="10800000" flipV="1">
            <a:off x="7698324" y="4974233"/>
            <a:ext cx="707" cy="258344"/>
          </a:xfrm>
          <a:custGeom>
            <a:avLst/>
            <a:gdLst>
              <a:gd name="connsiteX0" fmla="*/ 274 w 707"/>
              <a:gd name="connsiteY0" fmla="*/ 422 h 258344"/>
              <a:gd name="connsiteX1" fmla="*/ 982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4" y="422"/>
                </a:moveTo>
                <a:lnTo>
                  <a:pt x="982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477EF2B7-5F0F-4961-8628-9CBEECF19509}"/>
              </a:ext>
            </a:extLst>
          </p:cNvPr>
          <p:cNvSpPr/>
          <p:nvPr/>
        </p:nvSpPr>
        <p:spPr>
          <a:xfrm rot="10800000" flipV="1">
            <a:off x="7926270" y="4974233"/>
            <a:ext cx="707" cy="258344"/>
          </a:xfrm>
          <a:custGeom>
            <a:avLst/>
            <a:gdLst>
              <a:gd name="connsiteX0" fmla="*/ 315 w 707"/>
              <a:gd name="connsiteY0" fmla="*/ 422 h 258344"/>
              <a:gd name="connsiteX1" fmla="*/ 102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15" y="422"/>
                </a:moveTo>
                <a:lnTo>
                  <a:pt x="102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230B8A7-A0BC-4A87-8BB1-5B09D114A7AE}"/>
              </a:ext>
            </a:extLst>
          </p:cNvPr>
          <p:cNvSpPr/>
          <p:nvPr/>
        </p:nvSpPr>
        <p:spPr>
          <a:xfrm rot="10800000" flipV="1">
            <a:off x="8148656" y="4974233"/>
            <a:ext cx="707" cy="258344"/>
          </a:xfrm>
          <a:custGeom>
            <a:avLst/>
            <a:gdLst>
              <a:gd name="connsiteX0" fmla="*/ 355 w 707"/>
              <a:gd name="connsiteY0" fmla="*/ 422 h 258344"/>
              <a:gd name="connsiteX1" fmla="*/ 106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55" y="422"/>
                </a:moveTo>
                <a:lnTo>
                  <a:pt x="106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C6932A5-9F81-4EF6-9FC0-879A8A8CB71E}"/>
              </a:ext>
            </a:extLst>
          </p:cNvPr>
          <p:cNvSpPr/>
          <p:nvPr/>
        </p:nvSpPr>
        <p:spPr>
          <a:xfrm>
            <a:off x="7537098" y="3200703"/>
            <a:ext cx="55597" cy="288101"/>
          </a:xfrm>
          <a:custGeom>
            <a:avLst/>
            <a:gdLst>
              <a:gd name="connsiteX0" fmla="*/ 29504 w 55597"/>
              <a:gd name="connsiteY0" fmla="*/ -164 h 288101"/>
              <a:gd name="connsiteX1" fmla="*/ 29504 w 55597"/>
              <a:gd name="connsiteY1" fmla="*/ 284262 h 288101"/>
              <a:gd name="connsiteX2" fmla="*/ 25801 w 55597"/>
              <a:gd name="connsiteY2" fmla="*/ 284262 h 288101"/>
              <a:gd name="connsiteX3" fmla="*/ 25801 w 55597"/>
              <a:gd name="connsiteY3" fmla="*/ -164 h 288101"/>
              <a:gd name="connsiteX4" fmla="*/ 55201 w 55597"/>
              <a:gd name="connsiteY4" fmla="*/ 240719 h 288101"/>
              <a:gd name="connsiteX5" fmla="*/ 27653 w 55597"/>
              <a:gd name="connsiteY5" fmla="*/ 287937 h 288101"/>
              <a:gd name="connsiteX6" fmla="*/ 110 w 55597"/>
              <a:gd name="connsiteY6" fmla="*/ 240719 h 288101"/>
              <a:gd name="connsiteX7" fmla="*/ 777 w 55597"/>
              <a:gd name="connsiteY7" fmla="*/ 238184 h 288101"/>
              <a:gd name="connsiteX8" fmla="*/ 3307 w 55597"/>
              <a:gd name="connsiteY8" fmla="*/ 238851 h 288101"/>
              <a:gd name="connsiteX9" fmla="*/ 29254 w 55597"/>
              <a:gd name="connsiteY9" fmla="*/ 283328 h 288101"/>
              <a:gd name="connsiteX10" fmla="*/ 26052 w 55597"/>
              <a:gd name="connsiteY10" fmla="*/ 283328 h 288101"/>
              <a:gd name="connsiteX11" fmla="*/ 51999 w 55597"/>
              <a:gd name="connsiteY11" fmla="*/ 238851 h 288101"/>
              <a:gd name="connsiteX12" fmla="*/ 54534 w 55597"/>
              <a:gd name="connsiteY12" fmla="*/ 238184 h 288101"/>
              <a:gd name="connsiteX13" fmla="*/ 55201 w 55597"/>
              <a:gd name="connsiteY13" fmla="*/ 240719 h 28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7" h="288101">
                <a:moveTo>
                  <a:pt x="29504" y="-164"/>
                </a:moveTo>
                <a:lnTo>
                  <a:pt x="29504" y="284262"/>
                </a:lnTo>
                <a:lnTo>
                  <a:pt x="25801" y="284262"/>
                </a:lnTo>
                <a:lnTo>
                  <a:pt x="25801" y="-164"/>
                </a:lnTo>
                <a:close/>
                <a:moveTo>
                  <a:pt x="55201" y="240719"/>
                </a:moveTo>
                <a:lnTo>
                  <a:pt x="27653" y="287937"/>
                </a:lnTo>
                <a:lnTo>
                  <a:pt x="110" y="240719"/>
                </a:lnTo>
                <a:cubicBezTo>
                  <a:pt x="-407" y="239835"/>
                  <a:pt x="-107" y="238701"/>
                  <a:pt x="777" y="238184"/>
                </a:cubicBezTo>
                <a:cubicBezTo>
                  <a:pt x="1662" y="237667"/>
                  <a:pt x="2796" y="237967"/>
                  <a:pt x="3307" y="238851"/>
                </a:cubicBezTo>
                <a:lnTo>
                  <a:pt x="29254" y="283328"/>
                </a:lnTo>
                <a:lnTo>
                  <a:pt x="26052" y="283328"/>
                </a:lnTo>
                <a:lnTo>
                  <a:pt x="51999" y="238851"/>
                </a:lnTo>
                <a:cubicBezTo>
                  <a:pt x="52516" y="237967"/>
                  <a:pt x="53650" y="237667"/>
                  <a:pt x="54534" y="238184"/>
                </a:cubicBezTo>
                <a:cubicBezTo>
                  <a:pt x="55418" y="238701"/>
                  <a:pt x="55718" y="239835"/>
                  <a:pt x="55201" y="24071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11E6375-A111-410E-9596-9AEB1EF9FE4A}"/>
              </a:ext>
            </a:extLst>
          </p:cNvPr>
          <p:cNvSpPr/>
          <p:nvPr/>
        </p:nvSpPr>
        <p:spPr>
          <a:xfrm>
            <a:off x="7006148" y="5065967"/>
            <a:ext cx="450332" cy="222386"/>
          </a:xfrm>
          <a:custGeom>
            <a:avLst/>
            <a:gdLst>
              <a:gd name="connsiteX0" fmla="*/ -143 w 450332"/>
              <a:gd name="connsiteY0" fmla="*/ -164 h 222386"/>
              <a:gd name="connsiteX1" fmla="*/ 450189 w 450332"/>
              <a:gd name="connsiteY1" fmla="*/ -164 h 222386"/>
              <a:gd name="connsiteX2" fmla="*/ 450189 w 450332"/>
              <a:gd name="connsiteY2" fmla="*/ 222222 h 222386"/>
              <a:gd name="connsiteX3" fmla="*/ -143 w 450332"/>
              <a:gd name="connsiteY3" fmla="*/ 222222 h 22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332" h="222386">
                <a:moveTo>
                  <a:pt x="-143" y="-164"/>
                </a:moveTo>
                <a:lnTo>
                  <a:pt x="450189" y="-164"/>
                </a:lnTo>
                <a:lnTo>
                  <a:pt x="450189" y="222222"/>
                </a:lnTo>
                <a:lnTo>
                  <a:pt x="-143" y="22222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006148" y="5072824"/>
            <a:ext cx="289102" cy="136396"/>
            <a:chOff x="7006148" y="5072824"/>
            <a:chExt cx="289102" cy="136396"/>
          </a:xfrm>
          <a:solidFill>
            <a:srgbClr val="3B3838"/>
          </a:solidFill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339A90C-EC05-47B1-B841-D16CEB14234C}"/>
                </a:ext>
              </a:extLst>
            </p:cNvPr>
            <p:cNvSpPr/>
            <p:nvPr/>
          </p:nvSpPr>
          <p:spPr>
            <a:xfrm>
              <a:off x="7006148" y="5072824"/>
              <a:ext cx="289102" cy="136396"/>
            </a:xfrm>
            <a:custGeom>
              <a:avLst/>
              <a:gdLst>
                <a:gd name="connsiteX0" fmla="*/ 285017 w 289102"/>
                <a:gd name="connsiteY0" fmla="*/ 17691 h 136396"/>
                <a:gd name="connsiteX1" fmla="*/ 270337 w 289102"/>
                <a:gd name="connsiteY1" fmla="*/ 17691 h 136396"/>
                <a:gd name="connsiteX2" fmla="*/ 270337 w 289102"/>
                <a:gd name="connsiteY2" fmla="*/ 4742 h 136396"/>
                <a:gd name="connsiteX3" fmla="*/ 266101 w 289102"/>
                <a:gd name="connsiteY3" fmla="*/ 425 h 136396"/>
                <a:gd name="connsiteX4" fmla="*/ 23301 w 289102"/>
                <a:gd name="connsiteY4" fmla="*/ 425 h 136396"/>
                <a:gd name="connsiteX5" fmla="*/ 19066 w 289102"/>
                <a:gd name="connsiteY5" fmla="*/ 4742 h 136396"/>
                <a:gd name="connsiteX6" fmla="*/ 19066 w 289102"/>
                <a:gd name="connsiteY6" fmla="*/ 17691 h 136396"/>
                <a:gd name="connsiteX7" fmla="*/ 4385 w 289102"/>
                <a:gd name="connsiteY7" fmla="*/ 17691 h 136396"/>
                <a:gd name="connsiteX8" fmla="*/ 150 w 289102"/>
                <a:gd name="connsiteY8" fmla="*/ 22007 h 136396"/>
                <a:gd name="connsiteX9" fmla="*/ 150 w 289102"/>
                <a:gd name="connsiteY9" fmla="*/ 87040 h 136396"/>
                <a:gd name="connsiteX10" fmla="*/ 4385 w 289102"/>
                <a:gd name="connsiteY10" fmla="*/ 91356 h 136396"/>
                <a:gd name="connsiteX11" fmla="*/ 8620 w 289102"/>
                <a:gd name="connsiteY11" fmla="*/ 87040 h 136396"/>
                <a:gd name="connsiteX12" fmla="*/ 8620 w 289102"/>
                <a:gd name="connsiteY12" fmla="*/ 26324 h 136396"/>
                <a:gd name="connsiteX13" fmla="*/ 36100 w 289102"/>
                <a:gd name="connsiteY13" fmla="*/ 26324 h 136396"/>
                <a:gd name="connsiteX14" fmla="*/ 40335 w 289102"/>
                <a:gd name="connsiteY14" fmla="*/ 22007 h 136396"/>
                <a:gd name="connsiteX15" fmla="*/ 36100 w 289102"/>
                <a:gd name="connsiteY15" fmla="*/ 17691 h 136396"/>
                <a:gd name="connsiteX16" fmla="*/ 27536 w 289102"/>
                <a:gd name="connsiteY16" fmla="*/ 17691 h 136396"/>
                <a:gd name="connsiteX17" fmla="*/ 27536 w 289102"/>
                <a:gd name="connsiteY17" fmla="*/ 9059 h 136396"/>
                <a:gd name="connsiteX18" fmla="*/ 261866 w 289102"/>
                <a:gd name="connsiteY18" fmla="*/ 9059 h 136396"/>
                <a:gd name="connsiteX19" fmla="*/ 261866 w 289102"/>
                <a:gd name="connsiteY19" fmla="*/ 17691 h 136396"/>
                <a:gd name="connsiteX20" fmla="*/ 54357 w 289102"/>
                <a:gd name="connsiteY20" fmla="*/ 17691 h 136396"/>
                <a:gd name="connsiteX21" fmla="*/ 50122 w 289102"/>
                <a:gd name="connsiteY21" fmla="*/ 22007 h 136396"/>
                <a:gd name="connsiteX22" fmla="*/ 54357 w 289102"/>
                <a:gd name="connsiteY22" fmla="*/ 26324 h 136396"/>
                <a:gd name="connsiteX23" fmla="*/ 280783 w 289102"/>
                <a:gd name="connsiteY23" fmla="*/ 26324 h 136396"/>
                <a:gd name="connsiteX24" fmla="*/ 280783 w 289102"/>
                <a:gd name="connsiteY24" fmla="*/ 110924 h 136396"/>
                <a:gd name="connsiteX25" fmla="*/ 253256 w 289102"/>
                <a:gd name="connsiteY25" fmla="*/ 110924 h 136396"/>
                <a:gd name="connsiteX26" fmla="*/ 249021 w 289102"/>
                <a:gd name="connsiteY26" fmla="*/ 115240 h 136396"/>
                <a:gd name="connsiteX27" fmla="*/ 253256 w 289102"/>
                <a:gd name="connsiteY27" fmla="*/ 119557 h 136396"/>
                <a:gd name="connsiteX28" fmla="*/ 261866 w 289102"/>
                <a:gd name="connsiteY28" fmla="*/ 119557 h 136396"/>
                <a:gd name="connsiteX29" fmla="*/ 261866 w 289102"/>
                <a:gd name="connsiteY29" fmla="*/ 128189 h 136396"/>
                <a:gd name="connsiteX30" fmla="*/ 27536 w 289102"/>
                <a:gd name="connsiteY30" fmla="*/ 128189 h 136396"/>
                <a:gd name="connsiteX31" fmla="*/ 27536 w 289102"/>
                <a:gd name="connsiteY31" fmla="*/ 119557 h 136396"/>
                <a:gd name="connsiteX32" fmla="*/ 234904 w 289102"/>
                <a:gd name="connsiteY32" fmla="*/ 119557 h 136396"/>
                <a:gd name="connsiteX33" fmla="*/ 239139 w 289102"/>
                <a:gd name="connsiteY33" fmla="*/ 115240 h 136396"/>
                <a:gd name="connsiteX34" fmla="*/ 234904 w 289102"/>
                <a:gd name="connsiteY34" fmla="*/ 110924 h 136396"/>
                <a:gd name="connsiteX35" fmla="*/ 8620 w 289102"/>
                <a:gd name="connsiteY35" fmla="*/ 110924 h 136396"/>
                <a:gd name="connsiteX36" fmla="*/ 8620 w 289102"/>
                <a:gd name="connsiteY36" fmla="*/ 105456 h 136396"/>
                <a:gd name="connsiteX37" fmla="*/ 4385 w 289102"/>
                <a:gd name="connsiteY37" fmla="*/ 101140 h 136396"/>
                <a:gd name="connsiteX38" fmla="*/ 150 w 289102"/>
                <a:gd name="connsiteY38" fmla="*/ 105456 h 136396"/>
                <a:gd name="connsiteX39" fmla="*/ 150 w 289102"/>
                <a:gd name="connsiteY39" fmla="*/ 115240 h 136396"/>
                <a:gd name="connsiteX40" fmla="*/ 4385 w 289102"/>
                <a:gd name="connsiteY40" fmla="*/ 119557 h 136396"/>
                <a:gd name="connsiteX41" fmla="*/ 19066 w 289102"/>
                <a:gd name="connsiteY41" fmla="*/ 119557 h 136396"/>
                <a:gd name="connsiteX42" fmla="*/ 19066 w 289102"/>
                <a:gd name="connsiteY42" fmla="*/ 132505 h 136396"/>
                <a:gd name="connsiteX43" fmla="*/ 23301 w 289102"/>
                <a:gd name="connsiteY43" fmla="*/ 136822 h 136396"/>
                <a:gd name="connsiteX44" fmla="*/ 266101 w 289102"/>
                <a:gd name="connsiteY44" fmla="*/ 136822 h 136396"/>
                <a:gd name="connsiteX45" fmla="*/ 270337 w 289102"/>
                <a:gd name="connsiteY45" fmla="*/ 132505 h 136396"/>
                <a:gd name="connsiteX46" fmla="*/ 270337 w 289102"/>
                <a:gd name="connsiteY46" fmla="*/ 119557 h 136396"/>
                <a:gd name="connsiteX47" fmla="*/ 285017 w 289102"/>
                <a:gd name="connsiteY47" fmla="*/ 119557 h 136396"/>
                <a:gd name="connsiteX48" fmla="*/ 289252 w 289102"/>
                <a:gd name="connsiteY48" fmla="*/ 115240 h 136396"/>
                <a:gd name="connsiteX49" fmla="*/ 289252 w 289102"/>
                <a:gd name="connsiteY49" fmla="*/ 22007 h 136396"/>
                <a:gd name="connsiteX50" fmla="*/ 285017 w 289102"/>
                <a:gd name="connsiteY50" fmla="*/ 17691 h 1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9102" h="136396">
                  <a:moveTo>
                    <a:pt x="285017" y="17691"/>
                  </a:moveTo>
                  <a:lnTo>
                    <a:pt x="270337" y="17691"/>
                  </a:lnTo>
                  <a:lnTo>
                    <a:pt x="270337" y="4742"/>
                  </a:lnTo>
                  <a:cubicBezTo>
                    <a:pt x="270337" y="2358"/>
                    <a:pt x="268440" y="425"/>
                    <a:pt x="266101" y="425"/>
                  </a:cubicBezTo>
                  <a:lnTo>
                    <a:pt x="23301" y="425"/>
                  </a:lnTo>
                  <a:cubicBezTo>
                    <a:pt x="20962" y="425"/>
                    <a:pt x="19066" y="2358"/>
                    <a:pt x="19066" y="4742"/>
                  </a:cubicBezTo>
                  <a:lnTo>
                    <a:pt x="19066" y="17691"/>
                  </a:lnTo>
                  <a:lnTo>
                    <a:pt x="4385" y="17691"/>
                  </a:lnTo>
                  <a:cubicBezTo>
                    <a:pt x="2046" y="17691"/>
                    <a:pt x="150" y="19624"/>
                    <a:pt x="150" y="22007"/>
                  </a:cubicBezTo>
                  <a:lnTo>
                    <a:pt x="150" y="87040"/>
                  </a:lnTo>
                  <a:cubicBezTo>
                    <a:pt x="150" y="89424"/>
                    <a:pt x="2046" y="91356"/>
                    <a:pt x="4385" y="91356"/>
                  </a:cubicBezTo>
                  <a:cubicBezTo>
                    <a:pt x="6724" y="91356"/>
                    <a:pt x="8620" y="89424"/>
                    <a:pt x="8620" y="87040"/>
                  </a:cubicBezTo>
                  <a:lnTo>
                    <a:pt x="8620" y="26324"/>
                  </a:lnTo>
                  <a:lnTo>
                    <a:pt x="36100" y="26324"/>
                  </a:lnTo>
                  <a:cubicBezTo>
                    <a:pt x="38439" y="26324"/>
                    <a:pt x="40335" y="24391"/>
                    <a:pt x="40335" y="22007"/>
                  </a:cubicBezTo>
                  <a:cubicBezTo>
                    <a:pt x="40335" y="19624"/>
                    <a:pt x="38439" y="17691"/>
                    <a:pt x="36100" y="17691"/>
                  </a:cubicBezTo>
                  <a:lnTo>
                    <a:pt x="27536" y="17691"/>
                  </a:lnTo>
                  <a:lnTo>
                    <a:pt x="27536" y="9059"/>
                  </a:lnTo>
                  <a:lnTo>
                    <a:pt x="261866" y="9059"/>
                  </a:lnTo>
                  <a:lnTo>
                    <a:pt x="261866" y="17691"/>
                  </a:lnTo>
                  <a:lnTo>
                    <a:pt x="54357" y="17691"/>
                  </a:lnTo>
                  <a:cubicBezTo>
                    <a:pt x="52018" y="17691"/>
                    <a:pt x="50122" y="19624"/>
                    <a:pt x="50122" y="22007"/>
                  </a:cubicBezTo>
                  <a:cubicBezTo>
                    <a:pt x="50122" y="24391"/>
                    <a:pt x="52018" y="26324"/>
                    <a:pt x="54357" y="26324"/>
                  </a:cubicBezTo>
                  <a:lnTo>
                    <a:pt x="280783" y="26324"/>
                  </a:lnTo>
                  <a:lnTo>
                    <a:pt x="280783" y="110924"/>
                  </a:lnTo>
                  <a:lnTo>
                    <a:pt x="253256" y="110924"/>
                  </a:lnTo>
                  <a:cubicBezTo>
                    <a:pt x="250917" y="110924"/>
                    <a:pt x="249021" y="112856"/>
                    <a:pt x="249021" y="115240"/>
                  </a:cubicBezTo>
                  <a:cubicBezTo>
                    <a:pt x="249021" y="117624"/>
                    <a:pt x="250917" y="119557"/>
                    <a:pt x="253256" y="119557"/>
                  </a:cubicBezTo>
                  <a:lnTo>
                    <a:pt x="261866" y="119557"/>
                  </a:lnTo>
                  <a:lnTo>
                    <a:pt x="261866" y="128189"/>
                  </a:lnTo>
                  <a:lnTo>
                    <a:pt x="27536" y="128189"/>
                  </a:lnTo>
                  <a:lnTo>
                    <a:pt x="27536" y="119557"/>
                  </a:lnTo>
                  <a:lnTo>
                    <a:pt x="234904" y="119557"/>
                  </a:lnTo>
                  <a:cubicBezTo>
                    <a:pt x="237243" y="119557"/>
                    <a:pt x="239139" y="117624"/>
                    <a:pt x="239139" y="115240"/>
                  </a:cubicBezTo>
                  <a:cubicBezTo>
                    <a:pt x="239139" y="112856"/>
                    <a:pt x="237243" y="110924"/>
                    <a:pt x="234904" y="110924"/>
                  </a:cubicBezTo>
                  <a:lnTo>
                    <a:pt x="8620" y="110924"/>
                  </a:lnTo>
                  <a:lnTo>
                    <a:pt x="8620" y="105456"/>
                  </a:lnTo>
                  <a:cubicBezTo>
                    <a:pt x="8620" y="103073"/>
                    <a:pt x="6724" y="101140"/>
                    <a:pt x="4385" y="101140"/>
                  </a:cubicBezTo>
                  <a:cubicBezTo>
                    <a:pt x="2046" y="101140"/>
                    <a:pt x="150" y="103073"/>
                    <a:pt x="150" y="105456"/>
                  </a:cubicBezTo>
                  <a:lnTo>
                    <a:pt x="150" y="115240"/>
                  </a:lnTo>
                  <a:cubicBezTo>
                    <a:pt x="150" y="117624"/>
                    <a:pt x="2046" y="119557"/>
                    <a:pt x="4385" y="119557"/>
                  </a:cubicBezTo>
                  <a:lnTo>
                    <a:pt x="19066" y="119557"/>
                  </a:lnTo>
                  <a:lnTo>
                    <a:pt x="19066" y="132505"/>
                  </a:lnTo>
                  <a:cubicBezTo>
                    <a:pt x="19066" y="134889"/>
                    <a:pt x="20962" y="136822"/>
                    <a:pt x="23301" y="136822"/>
                  </a:cubicBezTo>
                  <a:lnTo>
                    <a:pt x="266101" y="136822"/>
                  </a:lnTo>
                  <a:cubicBezTo>
                    <a:pt x="268440" y="136822"/>
                    <a:pt x="270337" y="134889"/>
                    <a:pt x="270337" y="132505"/>
                  </a:cubicBezTo>
                  <a:lnTo>
                    <a:pt x="270337" y="119557"/>
                  </a:lnTo>
                  <a:lnTo>
                    <a:pt x="285017" y="119557"/>
                  </a:lnTo>
                  <a:cubicBezTo>
                    <a:pt x="287356" y="119557"/>
                    <a:pt x="289252" y="117624"/>
                    <a:pt x="289252" y="115240"/>
                  </a:cubicBezTo>
                  <a:lnTo>
                    <a:pt x="289252" y="22007"/>
                  </a:lnTo>
                  <a:cubicBezTo>
                    <a:pt x="289252" y="19624"/>
                    <a:pt x="287356" y="17691"/>
                    <a:pt x="285017" y="17691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C880801-E914-4DA9-8040-896F6F22BAD0}"/>
                </a:ext>
              </a:extLst>
            </p:cNvPr>
            <p:cNvSpPr/>
            <p:nvPr/>
          </p:nvSpPr>
          <p:spPr>
            <a:xfrm>
              <a:off x="7126740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1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1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75EC3F2-73C3-47C4-9911-D32052004923}"/>
                </a:ext>
              </a:extLst>
            </p:cNvPr>
            <p:cNvSpPr/>
            <p:nvPr/>
          </p:nvSpPr>
          <p:spPr>
            <a:xfrm>
              <a:off x="7074335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8620 w 46866"/>
                <a:gd name="connsiteY24" fmla="*/ 9058 h 45465"/>
                <a:gd name="connsiteX25" fmla="*/ 38546 w 46866"/>
                <a:gd name="connsiteY25" fmla="*/ 9058 h 45465"/>
                <a:gd name="connsiteX26" fmla="*/ 38546 w 46866"/>
                <a:gd name="connsiteY26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7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B469C5-0D05-40E1-A547-00607C0B05A2}"/>
                </a:ext>
              </a:extLst>
            </p:cNvPr>
            <p:cNvSpPr/>
            <p:nvPr/>
          </p:nvSpPr>
          <p:spPr>
            <a:xfrm>
              <a:off x="7179093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0 w 46866"/>
                <a:gd name="connsiteY9" fmla="*/ 41574 h 45465"/>
                <a:gd name="connsiteX10" fmla="*/ 39530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38546 w 46866"/>
                <a:gd name="connsiteY24" fmla="*/ 9058 h 45465"/>
                <a:gd name="connsiteX25" fmla="*/ 38546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0" y="43958"/>
                    <a:pt x="39530" y="41574"/>
                  </a:cubicBezTo>
                  <a:lnTo>
                    <a:pt x="39530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6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8A607E-B1AB-426E-9AF1-FC00107CDF8D}"/>
                </a:ext>
              </a:extLst>
            </p:cNvPr>
            <p:cNvSpPr/>
            <p:nvPr/>
          </p:nvSpPr>
          <p:spPr>
            <a:xfrm>
              <a:off x="7231444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2 w 46866"/>
                <a:gd name="connsiteY17" fmla="*/ 31205 h 45465"/>
                <a:gd name="connsiteX18" fmla="*/ 31062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2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7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5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2" y="28821"/>
                    <a:pt x="31062" y="31205"/>
                  </a:cubicBezTo>
                  <a:lnTo>
                    <a:pt x="31062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2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588A822-1B8C-4EC7-B25B-1E7E1222F890}"/>
                </a:ext>
              </a:extLst>
            </p:cNvPr>
            <p:cNvSpPr/>
            <p:nvPr/>
          </p:nvSpPr>
          <p:spPr>
            <a:xfrm>
              <a:off x="7025216" y="5119121"/>
              <a:ext cx="40445" cy="8633"/>
            </a:xfrm>
            <a:custGeom>
              <a:avLst/>
              <a:gdLst>
                <a:gd name="connsiteX0" fmla="*/ 36361 w 40445"/>
                <a:gd name="connsiteY0" fmla="*/ 425 h 8633"/>
                <a:gd name="connsiteX1" fmla="*/ 4385 w 40445"/>
                <a:gd name="connsiteY1" fmla="*/ 425 h 8633"/>
                <a:gd name="connsiteX2" fmla="*/ 150 w 40445"/>
                <a:gd name="connsiteY2" fmla="*/ 4742 h 8633"/>
                <a:gd name="connsiteX3" fmla="*/ 4385 w 40445"/>
                <a:gd name="connsiteY3" fmla="*/ 9058 h 8633"/>
                <a:gd name="connsiteX4" fmla="*/ 36361 w 40445"/>
                <a:gd name="connsiteY4" fmla="*/ 9058 h 8633"/>
                <a:gd name="connsiteX5" fmla="*/ 40596 w 40445"/>
                <a:gd name="connsiteY5" fmla="*/ 4742 h 8633"/>
                <a:gd name="connsiteX6" fmla="*/ 36361 w 40445"/>
                <a:gd name="connsiteY6" fmla="*/ 42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12B6EA9-25A8-4688-AB45-1B6DC2C16F3E}"/>
                </a:ext>
              </a:extLst>
            </p:cNvPr>
            <p:cNvSpPr/>
            <p:nvPr/>
          </p:nvSpPr>
          <p:spPr>
            <a:xfrm>
              <a:off x="7025216" y="5130844"/>
              <a:ext cx="40445" cy="8632"/>
            </a:xfrm>
            <a:custGeom>
              <a:avLst/>
              <a:gdLst>
                <a:gd name="connsiteX0" fmla="*/ 36361 w 40445"/>
                <a:gd name="connsiteY0" fmla="*/ 425 h 8632"/>
                <a:gd name="connsiteX1" fmla="*/ 4385 w 40445"/>
                <a:gd name="connsiteY1" fmla="*/ 425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5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CD7FA3A-BCEE-4D1F-A6F7-A2FF22F1E0A3}"/>
                </a:ext>
              </a:extLst>
            </p:cNvPr>
            <p:cNvSpPr/>
            <p:nvPr/>
          </p:nvSpPr>
          <p:spPr>
            <a:xfrm>
              <a:off x="7025216" y="5142569"/>
              <a:ext cx="40445" cy="8632"/>
            </a:xfrm>
            <a:custGeom>
              <a:avLst/>
              <a:gdLst>
                <a:gd name="connsiteX0" fmla="*/ 36361 w 40445"/>
                <a:gd name="connsiteY0" fmla="*/ 426 h 8632"/>
                <a:gd name="connsiteX1" fmla="*/ 4385 w 40445"/>
                <a:gd name="connsiteY1" fmla="*/ 426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6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3D65901-D4B7-4663-9380-0EE773249905}"/>
                </a:ext>
              </a:extLst>
            </p:cNvPr>
            <p:cNvSpPr/>
            <p:nvPr/>
          </p:nvSpPr>
          <p:spPr>
            <a:xfrm>
              <a:off x="7025216" y="5154292"/>
              <a:ext cx="40445" cy="8633"/>
            </a:xfrm>
            <a:custGeom>
              <a:avLst/>
              <a:gdLst>
                <a:gd name="connsiteX0" fmla="*/ 36361 w 40445"/>
                <a:gd name="connsiteY0" fmla="*/ 426 h 8633"/>
                <a:gd name="connsiteX1" fmla="*/ 4385 w 40445"/>
                <a:gd name="connsiteY1" fmla="*/ 426 h 8633"/>
                <a:gd name="connsiteX2" fmla="*/ 150 w 40445"/>
                <a:gd name="connsiteY2" fmla="*/ 4742 h 8633"/>
                <a:gd name="connsiteX3" fmla="*/ 4385 w 40445"/>
                <a:gd name="connsiteY3" fmla="*/ 9059 h 8633"/>
                <a:gd name="connsiteX4" fmla="*/ 36361 w 40445"/>
                <a:gd name="connsiteY4" fmla="*/ 9059 h 8633"/>
                <a:gd name="connsiteX5" fmla="*/ 40596 w 40445"/>
                <a:gd name="connsiteY5" fmla="*/ 4742 h 8633"/>
                <a:gd name="connsiteX6" fmla="*/ 36361 w 40445"/>
                <a:gd name="connsiteY6" fmla="*/ 426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9"/>
                    <a:pt x="4385" y="9059"/>
                  </a:cubicBezTo>
                  <a:lnTo>
                    <a:pt x="36361" y="9059"/>
                  </a:lnTo>
                  <a:cubicBezTo>
                    <a:pt x="38699" y="9059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56259" y="5150658"/>
            <a:ext cx="294661" cy="136400"/>
            <a:chOff x="7156259" y="5150658"/>
            <a:chExt cx="294661" cy="136400"/>
          </a:xfrm>
          <a:solidFill>
            <a:srgbClr val="3B3838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667B2E1-DE32-4EAA-B8BE-35E54F2AAA02}"/>
                </a:ext>
              </a:extLst>
            </p:cNvPr>
            <p:cNvSpPr/>
            <p:nvPr/>
          </p:nvSpPr>
          <p:spPr>
            <a:xfrm>
              <a:off x="7156259" y="5150658"/>
              <a:ext cx="294661" cy="136400"/>
            </a:xfrm>
            <a:custGeom>
              <a:avLst/>
              <a:gdLst>
                <a:gd name="connsiteX0" fmla="*/ 290205 w 294661"/>
                <a:gd name="connsiteY0" fmla="*/ 17104 h 136400"/>
                <a:gd name="connsiteX1" fmla="*/ 275238 w 294661"/>
                <a:gd name="connsiteY1" fmla="*/ 17104 h 136400"/>
                <a:gd name="connsiteX2" fmla="*/ 275238 w 294661"/>
                <a:gd name="connsiteY2" fmla="*/ 4156 h 136400"/>
                <a:gd name="connsiteX3" fmla="*/ 270924 w 294661"/>
                <a:gd name="connsiteY3" fmla="*/ -164 h 136400"/>
                <a:gd name="connsiteX4" fmla="*/ 23452 w 294661"/>
                <a:gd name="connsiteY4" fmla="*/ -164 h 136400"/>
                <a:gd name="connsiteX5" fmla="*/ 19138 w 294661"/>
                <a:gd name="connsiteY5" fmla="*/ 4156 h 136400"/>
                <a:gd name="connsiteX6" fmla="*/ 19138 w 294661"/>
                <a:gd name="connsiteY6" fmla="*/ 17104 h 136400"/>
                <a:gd name="connsiteX7" fmla="*/ 4171 w 294661"/>
                <a:gd name="connsiteY7" fmla="*/ 17104 h 136400"/>
                <a:gd name="connsiteX8" fmla="*/ -143 w 294661"/>
                <a:gd name="connsiteY8" fmla="*/ 21419 h 136400"/>
                <a:gd name="connsiteX9" fmla="*/ -143 w 294661"/>
                <a:gd name="connsiteY9" fmla="*/ 86456 h 136400"/>
                <a:gd name="connsiteX10" fmla="*/ 4171 w 294661"/>
                <a:gd name="connsiteY10" fmla="*/ 90770 h 136400"/>
                <a:gd name="connsiteX11" fmla="*/ 8491 w 294661"/>
                <a:gd name="connsiteY11" fmla="*/ 86456 h 136400"/>
                <a:gd name="connsiteX12" fmla="*/ 8491 w 294661"/>
                <a:gd name="connsiteY12" fmla="*/ 25739 h 136400"/>
                <a:gd name="connsiteX13" fmla="*/ 36501 w 294661"/>
                <a:gd name="connsiteY13" fmla="*/ 25739 h 136400"/>
                <a:gd name="connsiteX14" fmla="*/ 40815 w 294661"/>
                <a:gd name="connsiteY14" fmla="*/ 21419 h 136400"/>
                <a:gd name="connsiteX15" fmla="*/ 36501 w 294661"/>
                <a:gd name="connsiteY15" fmla="*/ 17104 h 136400"/>
                <a:gd name="connsiteX16" fmla="*/ 27772 w 294661"/>
                <a:gd name="connsiteY16" fmla="*/ 17104 h 136400"/>
                <a:gd name="connsiteX17" fmla="*/ 27772 w 294661"/>
                <a:gd name="connsiteY17" fmla="*/ 8470 h 136400"/>
                <a:gd name="connsiteX18" fmla="*/ 266604 w 294661"/>
                <a:gd name="connsiteY18" fmla="*/ 8470 h 136400"/>
                <a:gd name="connsiteX19" fmla="*/ 266604 w 294661"/>
                <a:gd name="connsiteY19" fmla="*/ 17104 h 136400"/>
                <a:gd name="connsiteX20" fmla="*/ 55109 w 294661"/>
                <a:gd name="connsiteY20" fmla="*/ 17104 h 136400"/>
                <a:gd name="connsiteX21" fmla="*/ 50789 w 294661"/>
                <a:gd name="connsiteY21" fmla="*/ 21419 h 136400"/>
                <a:gd name="connsiteX22" fmla="*/ 55109 w 294661"/>
                <a:gd name="connsiteY22" fmla="*/ 25739 h 136400"/>
                <a:gd name="connsiteX23" fmla="*/ 285885 w 294661"/>
                <a:gd name="connsiteY23" fmla="*/ 25739 h 136400"/>
                <a:gd name="connsiteX24" fmla="*/ 285885 w 294661"/>
                <a:gd name="connsiteY24" fmla="*/ 110334 h 136400"/>
                <a:gd name="connsiteX25" fmla="*/ 257831 w 294661"/>
                <a:gd name="connsiteY25" fmla="*/ 110334 h 136400"/>
                <a:gd name="connsiteX26" fmla="*/ 253516 w 294661"/>
                <a:gd name="connsiteY26" fmla="*/ 114654 h 136400"/>
                <a:gd name="connsiteX27" fmla="*/ 257831 w 294661"/>
                <a:gd name="connsiteY27" fmla="*/ 118969 h 136400"/>
                <a:gd name="connsiteX28" fmla="*/ 266604 w 294661"/>
                <a:gd name="connsiteY28" fmla="*/ 118969 h 136400"/>
                <a:gd name="connsiteX29" fmla="*/ 266604 w 294661"/>
                <a:gd name="connsiteY29" fmla="*/ 127603 h 136400"/>
                <a:gd name="connsiteX30" fmla="*/ 27772 w 294661"/>
                <a:gd name="connsiteY30" fmla="*/ 127603 h 136400"/>
                <a:gd name="connsiteX31" fmla="*/ 27772 w 294661"/>
                <a:gd name="connsiteY31" fmla="*/ 118969 h 136400"/>
                <a:gd name="connsiteX32" fmla="*/ 239128 w 294661"/>
                <a:gd name="connsiteY32" fmla="*/ 118969 h 136400"/>
                <a:gd name="connsiteX33" fmla="*/ 243442 w 294661"/>
                <a:gd name="connsiteY33" fmla="*/ 114654 h 136400"/>
                <a:gd name="connsiteX34" fmla="*/ 239128 w 294661"/>
                <a:gd name="connsiteY34" fmla="*/ 110334 h 136400"/>
                <a:gd name="connsiteX35" fmla="*/ 8491 w 294661"/>
                <a:gd name="connsiteY35" fmla="*/ 110334 h 136400"/>
                <a:gd name="connsiteX36" fmla="*/ 8491 w 294661"/>
                <a:gd name="connsiteY36" fmla="*/ 104869 h 136400"/>
                <a:gd name="connsiteX37" fmla="*/ 4171 w 294661"/>
                <a:gd name="connsiteY37" fmla="*/ 100555 h 136400"/>
                <a:gd name="connsiteX38" fmla="*/ -143 w 294661"/>
                <a:gd name="connsiteY38" fmla="*/ 104869 h 136400"/>
                <a:gd name="connsiteX39" fmla="*/ -143 w 294661"/>
                <a:gd name="connsiteY39" fmla="*/ 114654 h 136400"/>
                <a:gd name="connsiteX40" fmla="*/ 4171 w 294661"/>
                <a:gd name="connsiteY40" fmla="*/ 118969 h 136400"/>
                <a:gd name="connsiteX41" fmla="*/ 19138 w 294661"/>
                <a:gd name="connsiteY41" fmla="*/ 118969 h 136400"/>
                <a:gd name="connsiteX42" fmla="*/ 19138 w 294661"/>
                <a:gd name="connsiteY42" fmla="*/ 131917 h 136400"/>
                <a:gd name="connsiteX43" fmla="*/ 23452 w 294661"/>
                <a:gd name="connsiteY43" fmla="*/ 136237 h 136400"/>
                <a:gd name="connsiteX44" fmla="*/ 270924 w 294661"/>
                <a:gd name="connsiteY44" fmla="*/ 136237 h 136400"/>
                <a:gd name="connsiteX45" fmla="*/ 275238 w 294661"/>
                <a:gd name="connsiteY45" fmla="*/ 131917 h 136400"/>
                <a:gd name="connsiteX46" fmla="*/ 275238 w 294661"/>
                <a:gd name="connsiteY46" fmla="*/ 118969 h 136400"/>
                <a:gd name="connsiteX47" fmla="*/ 290205 w 294661"/>
                <a:gd name="connsiteY47" fmla="*/ 118969 h 136400"/>
                <a:gd name="connsiteX48" fmla="*/ 294519 w 294661"/>
                <a:gd name="connsiteY48" fmla="*/ 114654 h 136400"/>
                <a:gd name="connsiteX49" fmla="*/ 294519 w 294661"/>
                <a:gd name="connsiteY49" fmla="*/ 21419 h 136400"/>
                <a:gd name="connsiteX50" fmla="*/ 290205 w 294661"/>
                <a:gd name="connsiteY50" fmla="*/ 17104 h 1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94661" h="136400">
                  <a:moveTo>
                    <a:pt x="290205" y="17104"/>
                  </a:moveTo>
                  <a:lnTo>
                    <a:pt x="275238" y="17104"/>
                  </a:lnTo>
                  <a:lnTo>
                    <a:pt x="275238" y="4156"/>
                  </a:lnTo>
                  <a:cubicBezTo>
                    <a:pt x="275238" y="1771"/>
                    <a:pt x="273309" y="-164"/>
                    <a:pt x="270924" y="-164"/>
                  </a:cubicBezTo>
                  <a:lnTo>
                    <a:pt x="23452" y="-164"/>
                  </a:lnTo>
                  <a:cubicBezTo>
                    <a:pt x="21067" y="-164"/>
                    <a:pt x="19138" y="1771"/>
                    <a:pt x="19138" y="4156"/>
                  </a:cubicBezTo>
                  <a:lnTo>
                    <a:pt x="19138" y="17104"/>
                  </a:lnTo>
                  <a:lnTo>
                    <a:pt x="4171" y="17104"/>
                  </a:lnTo>
                  <a:cubicBezTo>
                    <a:pt x="1792" y="17104"/>
                    <a:pt x="-143" y="19034"/>
                    <a:pt x="-143" y="21419"/>
                  </a:cubicBezTo>
                  <a:lnTo>
                    <a:pt x="-143" y="86456"/>
                  </a:lnTo>
                  <a:cubicBezTo>
                    <a:pt x="-143" y="88835"/>
                    <a:pt x="1792" y="90770"/>
                    <a:pt x="4171" y="90770"/>
                  </a:cubicBezTo>
                  <a:cubicBezTo>
                    <a:pt x="6556" y="90770"/>
                    <a:pt x="8491" y="88835"/>
                    <a:pt x="8491" y="86456"/>
                  </a:cubicBezTo>
                  <a:lnTo>
                    <a:pt x="8491" y="25739"/>
                  </a:lnTo>
                  <a:lnTo>
                    <a:pt x="36501" y="25739"/>
                  </a:lnTo>
                  <a:cubicBezTo>
                    <a:pt x="38880" y="25739"/>
                    <a:pt x="40815" y="23804"/>
                    <a:pt x="40815" y="21419"/>
                  </a:cubicBezTo>
                  <a:cubicBezTo>
                    <a:pt x="40815" y="19034"/>
                    <a:pt x="38880" y="17104"/>
                    <a:pt x="36501" y="17104"/>
                  </a:cubicBezTo>
                  <a:lnTo>
                    <a:pt x="27772" y="17104"/>
                  </a:lnTo>
                  <a:lnTo>
                    <a:pt x="27772" y="8470"/>
                  </a:lnTo>
                  <a:lnTo>
                    <a:pt x="266604" y="8470"/>
                  </a:lnTo>
                  <a:lnTo>
                    <a:pt x="266604" y="17104"/>
                  </a:lnTo>
                  <a:lnTo>
                    <a:pt x="55109" y="17104"/>
                  </a:lnTo>
                  <a:cubicBezTo>
                    <a:pt x="52724" y="17104"/>
                    <a:pt x="50789" y="19034"/>
                    <a:pt x="50789" y="21419"/>
                  </a:cubicBezTo>
                  <a:cubicBezTo>
                    <a:pt x="50789" y="23804"/>
                    <a:pt x="52724" y="25739"/>
                    <a:pt x="55109" y="25739"/>
                  </a:cubicBezTo>
                  <a:lnTo>
                    <a:pt x="285885" y="25739"/>
                  </a:lnTo>
                  <a:lnTo>
                    <a:pt x="285885" y="110334"/>
                  </a:lnTo>
                  <a:lnTo>
                    <a:pt x="257831" y="110334"/>
                  </a:lnTo>
                  <a:cubicBezTo>
                    <a:pt x="255445" y="110334"/>
                    <a:pt x="253516" y="112269"/>
                    <a:pt x="253516" y="114654"/>
                  </a:cubicBezTo>
                  <a:cubicBezTo>
                    <a:pt x="253516" y="117039"/>
                    <a:pt x="255445" y="118969"/>
                    <a:pt x="257831" y="118969"/>
                  </a:cubicBezTo>
                  <a:lnTo>
                    <a:pt x="266604" y="118969"/>
                  </a:lnTo>
                  <a:lnTo>
                    <a:pt x="266604" y="127603"/>
                  </a:lnTo>
                  <a:lnTo>
                    <a:pt x="27772" y="127603"/>
                  </a:lnTo>
                  <a:lnTo>
                    <a:pt x="27772" y="118969"/>
                  </a:lnTo>
                  <a:lnTo>
                    <a:pt x="239128" y="118969"/>
                  </a:lnTo>
                  <a:cubicBezTo>
                    <a:pt x="241507" y="118969"/>
                    <a:pt x="243442" y="117039"/>
                    <a:pt x="243442" y="114654"/>
                  </a:cubicBezTo>
                  <a:cubicBezTo>
                    <a:pt x="243442" y="112269"/>
                    <a:pt x="241507" y="110334"/>
                    <a:pt x="239128" y="110334"/>
                  </a:cubicBezTo>
                  <a:lnTo>
                    <a:pt x="8491" y="110334"/>
                  </a:lnTo>
                  <a:lnTo>
                    <a:pt x="8491" y="104869"/>
                  </a:lnTo>
                  <a:cubicBezTo>
                    <a:pt x="8491" y="102484"/>
                    <a:pt x="6556" y="100555"/>
                    <a:pt x="4171" y="100555"/>
                  </a:cubicBezTo>
                  <a:cubicBezTo>
                    <a:pt x="1792" y="100555"/>
                    <a:pt x="-143" y="102484"/>
                    <a:pt x="-143" y="104869"/>
                  </a:cubicBezTo>
                  <a:lnTo>
                    <a:pt x="-143" y="114654"/>
                  </a:lnTo>
                  <a:cubicBezTo>
                    <a:pt x="-143" y="117039"/>
                    <a:pt x="1792" y="118969"/>
                    <a:pt x="4171" y="118969"/>
                  </a:cubicBezTo>
                  <a:lnTo>
                    <a:pt x="19138" y="118969"/>
                  </a:lnTo>
                  <a:lnTo>
                    <a:pt x="19138" y="131917"/>
                  </a:lnTo>
                  <a:cubicBezTo>
                    <a:pt x="19138" y="134302"/>
                    <a:pt x="21067" y="136237"/>
                    <a:pt x="23452" y="136237"/>
                  </a:cubicBezTo>
                  <a:lnTo>
                    <a:pt x="270924" y="136237"/>
                  </a:lnTo>
                  <a:cubicBezTo>
                    <a:pt x="273309" y="136237"/>
                    <a:pt x="275238" y="134302"/>
                    <a:pt x="275238" y="131917"/>
                  </a:cubicBezTo>
                  <a:lnTo>
                    <a:pt x="275238" y="118969"/>
                  </a:lnTo>
                  <a:lnTo>
                    <a:pt x="290205" y="118969"/>
                  </a:lnTo>
                  <a:cubicBezTo>
                    <a:pt x="292584" y="118969"/>
                    <a:pt x="294519" y="117039"/>
                    <a:pt x="294519" y="114654"/>
                  </a:cubicBezTo>
                  <a:lnTo>
                    <a:pt x="294519" y="21419"/>
                  </a:lnTo>
                  <a:cubicBezTo>
                    <a:pt x="294519" y="19034"/>
                    <a:pt x="292584" y="17104"/>
                    <a:pt x="290205" y="1710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BDBD408-ED2F-4D53-A124-B80392D16663}"/>
                </a:ext>
              </a:extLst>
            </p:cNvPr>
            <p:cNvSpPr/>
            <p:nvPr/>
          </p:nvSpPr>
          <p:spPr>
            <a:xfrm>
              <a:off x="7279172" y="5196125"/>
              <a:ext cx="47768" cy="45466"/>
            </a:xfrm>
            <a:custGeom>
              <a:avLst/>
              <a:gdLst>
                <a:gd name="connsiteX0" fmla="*/ 43306 w 47768"/>
                <a:gd name="connsiteY0" fmla="*/ -164 h 45466"/>
                <a:gd name="connsiteX1" fmla="*/ 4171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1 w 47768"/>
                <a:gd name="connsiteY4" fmla="*/ 34934 h 45466"/>
                <a:gd name="connsiteX5" fmla="*/ 7485 w 47768"/>
                <a:gd name="connsiteY5" fmla="*/ 34934 h 45466"/>
                <a:gd name="connsiteX6" fmla="*/ 7485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2 w 47768"/>
                <a:gd name="connsiteY9" fmla="*/ 40988 h 45466"/>
                <a:gd name="connsiteX10" fmla="*/ 39992 w 47768"/>
                <a:gd name="connsiteY10" fmla="*/ 34934 h 45466"/>
                <a:gd name="connsiteX11" fmla="*/ 43306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06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0B9C81F-8233-4129-AC0D-B76D805D61B1}"/>
                </a:ext>
              </a:extLst>
            </p:cNvPr>
            <p:cNvSpPr/>
            <p:nvPr/>
          </p:nvSpPr>
          <p:spPr>
            <a:xfrm>
              <a:off x="7225754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83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7 w 47768"/>
                <a:gd name="connsiteY15" fmla="*/ 26300 h 45466"/>
                <a:gd name="connsiteX16" fmla="*/ 35683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8491 w 47768"/>
                <a:gd name="connsiteY24" fmla="*/ 8470 h 45466"/>
                <a:gd name="connsiteX25" fmla="*/ 38997 w 47768"/>
                <a:gd name="connsiteY25" fmla="*/ 8470 h 45466"/>
                <a:gd name="connsiteX26" fmla="*/ 38997 w 47768"/>
                <a:gd name="connsiteY26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83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6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6" y="-164"/>
                    <a:pt x="43311" y="-164"/>
                  </a:cubicBezTo>
                  <a:close/>
                  <a:moveTo>
                    <a:pt x="38997" y="26300"/>
                  </a:moveTo>
                  <a:lnTo>
                    <a:pt x="35683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8491" y="8470"/>
                  </a:lnTo>
                  <a:lnTo>
                    <a:pt x="38997" y="8470"/>
                  </a:lnTo>
                  <a:lnTo>
                    <a:pt x="38997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1EEFC07-3D27-4AE5-8A1D-969F0E29DEAD}"/>
                </a:ext>
              </a:extLst>
            </p:cNvPr>
            <p:cNvSpPr/>
            <p:nvPr/>
          </p:nvSpPr>
          <p:spPr>
            <a:xfrm>
              <a:off x="7332528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11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11A19D7-3C14-47A6-A34B-69E8C26A3126}"/>
                </a:ext>
              </a:extLst>
            </p:cNvPr>
            <p:cNvSpPr/>
            <p:nvPr/>
          </p:nvSpPr>
          <p:spPr>
            <a:xfrm>
              <a:off x="7385889" y="5196125"/>
              <a:ext cx="47763" cy="45466"/>
            </a:xfrm>
            <a:custGeom>
              <a:avLst/>
              <a:gdLst>
                <a:gd name="connsiteX0" fmla="*/ 43306 w 47763"/>
                <a:gd name="connsiteY0" fmla="*/ -164 h 45466"/>
                <a:gd name="connsiteX1" fmla="*/ 4171 w 47763"/>
                <a:gd name="connsiteY1" fmla="*/ -164 h 45466"/>
                <a:gd name="connsiteX2" fmla="*/ -143 w 47763"/>
                <a:gd name="connsiteY2" fmla="*/ 4156 h 45466"/>
                <a:gd name="connsiteX3" fmla="*/ -143 w 47763"/>
                <a:gd name="connsiteY3" fmla="*/ 30614 h 45466"/>
                <a:gd name="connsiteX4" fmla="*/ 4171 w 47763"/>
                <a:gd name="connsiteY4" fmla="*/ 34934 h 45466"/>
                <a:gd name="connsiteX5" fmla="*/ 7485 w 47763"/>
                <a:gd name="connsiteY5" fmla="*/ 34934 h 45466"/>
                <a:gd name="connsiteX6" fmla="*/ 7485 w 47763"/>
                <a:gd name="connsiteY6" fmla="*/ 40988 h 45466"/>
                <a:gd name="connsiteX7" fmla="*/ 11799 w 47763"/>
                <a:gd name="connsiteY7" fmla="*/ 45303 h 45466"/>
                <a:gd name="connsiteX8" fmla="*/ 35678 w 47763"/>
                <a:gd name="connsiteY8" fmla="*/ 45303 h 45466"/>
                <a:gd name="connsiteX9" fmla="*/ 39992 w 47763"/>
                <a:gd name="connsiteY9" fmla="*/ 40988 h 45466"/>
                <a:gd name="connsiteX10" fmla="*/ 39992 w 47763"/>
                <a:gd name="connsiteY10" fmla="*/ 34934 h 45466"/>
                <a:gd name="connsiteX11" fmla="*/ 43306 w 47763"/>
                <a:gd name="connsiteY11" fmla="*/ 34934 h 45466"/>
                <a:gd name="connsiteX12" fmla="*/ 47620 w 47763"/>
                <a:gd name="connsiteY12" fmla="*/ 30614 h 45466"/>
                <a:gd name="connsiteX13" fmla="*/ 47620 w 47763"/>
                <a:gd name="connsiteY13" fmla="*/ 4156 h 45466"/>
                <a:gd name="connsiteX14" fmla="*/ 43306 w 47763"/>
                <a:gd name="connsiteY14" fmla="*/ -164 h 45466"/>
                <a:gd name="connsiteX15" fmla="*/ 38991 w 47763"/>
                <a:gd name="connsiteY15" fmla="*/ 26300 h 45466"/>
                <a:gd name="connsiteX16" fmla="*/ 35678 w 47763"/>
                <a:gd name="connsiteY16" fmla="*/ 26300 h 45466"/>
                <a:gd name="connsiteX17" fmla="*/ 31358 w 47763"/>
                <a:gd name="connsiteY17" fmla="*/ 30614 h 45466"/>
                <a:gd name="connsiteX18" fmla="*/ 31358 w 47763"/>
                <a:gd name="connsiteY18" fmla="*/ 36669 h 45466"/>
                <a:gd name="connsiteX19" fmla="*/ 16119 w 47763"/>
                <a:gd name="connsiteY19" fmla="*/ 36669 h 45466"/>
                <a:gd name="connsiteX20" fmla="*/ 16119 w 47763"/>
                <a:gd name="connsiteY20" fmla="*/ 30614 h 45466"/>
                <a:gd name="connsiteX21" fmla="*/ 11805 w 47763"/>
                <a:gd name="connsiteY21" fmla="*/ 26300 h 45466"/>
                <a:gd name="connsiteX22" fmla="*/ 8486 w 47763"/>
                <a:gd name="connsiteY22" fmla="*/ 26300 h 45466"/>
                <a:gd name="connsiteX23" fmla="*/ 8486 w 47763"/>
                <a:gd name="connsiteY23" fmla="*/ 8470 h 45466"/>
                <a:gd name="connsiteX24" fmla="*/ 38991 w 47763"/>
                <a:gd name="connsiteY24" fmla="*/ 8470 h 45466"/>
                <a:gd name="connsiteX25" fmla="*/ 38991 w 47763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3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799" y="45303"/>
                  </a:cubicBezTo>
                  <a:lnTo>
                    <a:pt x="35678" y="45303"/>
                  </a:lnTo>
                  <a:cubicBezTo>
                    <a:pt x="38057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0" y="32999"/>
                    <a:pt x="47620" y="30614"/>
                  </a:cubicBezTo>
                  <a:lnTo>
                    <a:pt x="47620" y="4156"/>
                  </a:lnTo>
                  <a:cubicBezTo>
                    <a:pt x="47620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58" y="28235"/>
                    <a:pt x="31358" y="30614"/>
                  </a:cubicBezTo>
                  <a:lnTo>
                    <a:pt x="31358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86" y="26300"/>
                  </a:lnTo>
                  <a:lnTo>
                    <a:pt x="8486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176FF48-6127-4C6F-A7EF-1E53A7934D21}"/>
                </a:ext>
              </a:extLst>
            </p:cNvPr>
            <p:cNvSpPr/>
            <p:nvPr/>
          </p:nvSpPr>
          <p:spPr>
            <a:xfrm>
              <a:off x="7175695" y="5196958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795035A-D9D2-4AA3-A408-2717E01F20C3}"/>
                </a:ext>
              </a:extLst>
            </p:cNvPr>
            <p:cNvSpPr/>
            <p:nvPr/>
          </p:nvSpPr>
          <p:spPr>
            <a:xfrm>
              <a:off x="7175695" y="5208678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6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6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6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681D69B-B89F-4F9B-B9FB-AEBA0EEF08F8}"/>
                </a:ext>
              </a:extLst>
            </p:cNvPr>
            <p:cNvSpPr/>
            <p:nvPr/>
          </p:nvSpPr>
          <p:spPr>
            <a:xfrm>
              <a:off x="7175695" y="5220404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0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0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0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0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D636E4A-B0C3-4129-B7B2-358B033F50C6}"/>
                </a:ext>
              </a:extLst>
            </p:cNvPr>
            <p:cNvSpPr/>
            <p:nvPr/>
          </p:nvSpPr>
          <p:spPr>
            <a:xfrm>
              <a:off x="7175695" y="5232129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5294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fr-FR" dirty="0" err="1"/>
              <a:t>Assuming</a:t>
            </a:r>
            <a:r>
              <a:rPr lang="fr-FR" dirty="0"/>
              <a:t> 1 </a:t>
            </a:r>
            <a:r>
              <a:rPr lang="fr-FR" dirty="0" err="1"/>
              <a:t>Executor</a:t>
            </a:r>
            <a:r>
              <a:rPr lang="fr-FR" dirty="0"/>
              <a:t> = 1 Machine</a:t>
            </a:r>
          </a:p>
          <a:p>
            <a:pPr lvl="1"/>
            <a:r>
              <a:rPr lang="fr-FR" dirty="0"/>
              <a:t>Compare 4 machines on-</a:t>
            </a:r>
            <a:r>
              <a:rPr lang="fr-FR" dirty="0" err="1"/>
              <a:t>premises</a:t>
            </a:r>
            <a:r>
              <a:rPr lang="fr-FR" dirty="0"/>
              <a:t> vs on cloud</a:t>
            </a:r>
          </a:p>
          <a:p>
            <a:r>
              <a:rPr lang="en-US" dirty="0"/>
              <a:t>On-premises</a:t>
            </a:r>
          </a:p>
          <a:p>
            <a:pPr lvl="1"/>
            <a:r>
              <a:rPr lang="en-US" dirty="0"/>
              <a:t>4 machines: 10602€/year / 18 machines x 4 machines = </a:t>
            </a:r>
            <a:r>
              <a:rPr lang="en-US" dirty="0">
                <a:solidFill>
                  <a:srgbClr val="0070C0"/>
                </a:solidFill>
              </a:rPr>
              <a:t>2356€/year</a:t>
            </a:r>
          </a:p>
          <a:p>
            <a:pPr lvl="1"/>
            <a:r>
              <a:rPr lang="en-US" dirty="0"/>
              <a:t>Cloudera requires at least 10 nodes: </a:t>
            </a:r>
            <a:r>
              <a:rPr lang="en-US" dirty="0">
                <a:solidFill>
                  <a:srgbClr val="0070C0"/>
                </a:solidFill>
              </a:rPr>
              <a:t>100000€/year</a:t>
            </a:r>
          </a:p>
          <a:p>
            <a:r>
              <a:rPr lang="en-US" dirty="0"/>
              <a:t>AWS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4 EC2 instances: 162000$/year / 18 machines x 4 machines = </a:t>
            </a:r>
            <a:r>
              <a:rPr lang="en-US" dirty="0">
                <a:solidFill>
                  <a:srgbClr val="FF0000"/>
                </a:solidFill>
              </a:rPr>
              <a:t>36000$/year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125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9935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kern="12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36000$/</a:t>
                      </a:r>
                      <a:r>
                        <a:rPr lang="it-IT" sz="1600" kern="1200" dirty="0" err="1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year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100000€/</a:t>
                      </a:r>
                      <a:r>
                        <a:rPr lang="it-IT" sz="1600" dirty="0" err="1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rgbClr val="0070C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7606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5D14-3BBB-4E0C-827A-FBAABF330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Still, we have no software stack configuration</a:t>
            </a:r>
          </a:p>
          <a:p>
            <a:pPr lvl="1"/>
            <a:r>
              <a:rPr lang="en-US" dirty="0"/>
              <a:t>Which is the major cost?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126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294960-B1A1-445C-926C-591C0263DD3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729C9E5-28A0-4965-BFEF-E0F27D85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099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5D14-3BBB-4E0C-827A-FBAABF330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Still, we have no software stack configuration</a:t>
            </a:r>
          </a:p>
          <a:p>
            <a:pPr lvl="1"/>
            <a:r>
              <a:rPr lang="en-US" dirty="0"/>
              <a:t>Which is the major cost?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127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294960-B1A1-445C-926C-591C0263DD3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729C9E5-28A0-4965-BFEF-E0F27D85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Content Placeholder 9">
            <a:extLst>
              <a:ext uri="{FF2B5EF4-FFF2-40B4-BE49-F238E27FC236}">
                <a16:creationId xmlns:a16="http://schemas.microsoft.com/office/drawing/2014/main" id="{A3EDADE1-097B-48DF-B684-727EC679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07365"/>
            <a:ext cx="5181600" cy="215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8DE48C-D7E9-46D6-929D-3093B6A0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4577016"/>
            <a:ext cx="5181600" cy="112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4328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0736A4-C23A-4386-ABC9-8FE1659D2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S3 standard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6FDECB-F0E7-4E41-A1F6-17F9EDDF0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S3 </a:t>
            </a:r>
            <a:r>
              <a:rPr lang="it-IT" dirty="0" err="1"/>
              <a:t>Infrequent</a:t>
            </a:r>
            <a:r>
              <a:rPr lang="it-IT" dirty="0"/>
              <a:t> Access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128</a:t>
            </a:fld>
            <a:endParaRPr lang="it-IT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33B42C53-9F67-4D05-9D11-81C33524F2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397977"/>
            <a:ext cx="5157787" cy="1898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96FFF786-CDEE-4CA9-BF66-0DB172DB65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531725"/>
            <a:ext cx="5183188" cy="163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3574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AD30-531F-4A4B-B73B-BF379D0D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76F3-B237-4988-BC7F-4110A4A9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EMR (Elastic Map Reduce)</a:t>
            </a:r>
          </a:p>
          <a:p>
            <a:pPr lvl="1"/>
            <a:r>
              <a:rPr lang="en-US" dirty="0"/>
              <a:t>Provides a managed Hadoop framework</a:t>
            </a:r>
          </a:p>
          <a:p>
            <a:r>
              <a:rPr lang="en-US" dirty="0"/>
              <a:t>Some features</a:t>
            </a:r>
          </a:p>
          <a:p>
            <a:pPr lvl="1"/>
            <a:r>
              <a:rPr lang="en-US" dirty="0"/>
              <a:t>Service integration</a:t>
            </a:r>
          </a:p>
          <a:p>
            <a:pPr lvl="2"/>
            <a:r>
              <a:rPr lang="en-US" dirty="0"/>
              <a:t>Automatically control EC2 instances</a:t>
            </a:r>
          </a:p>
          <a:p>
            <a:pPr lvl="2"/>
            <a:r>
              <a:rPr lang="en-US" dirty="0"/>
              <a:t>Transparently use S3 storage</a:t>
            </a:r>
          </a:p>
          <a:p>
            <a:pPr lvl="1"/>
            <a:r>
              <a:rPr lang="en-US" dirty="0"/>
              <a:t>Pricing:</a:t>
            </a:r>
          </a:p>
          <a:p>
            <a:pPr lvl="2"/>
            <a:r>
              <a:rPr lang="en-US" dirty="0"/>
              <a:t>Low Hourly Pricing</a:t>
            </a:r>
          </a:p>
          <a:p>
            <a:pPr lvl="2"/>
            <a:r>
              <a:rPr lang="en-US" dirty="0"/>
              <a:t>Amazon EC2 Spot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0CF97-1AE9-43D4-B247-006CE198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2E065-6997-43A8-84B2-A8CCC214FE0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https://aws.amazon.com/emr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64F6E-B133-4734-9FBD-92AA6974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grpSp>
        <p:nvGrpSpPr>
          <p:cNvPr id="209" name="object 3">
            <a:extLst>
              <a:ext uri="{FF2B5EF4-FFF2-40B4-BE49-F238E27FC236}">
                <a16:creationId xmlns:a16="http://schemas.microsoft.com/office/drawing/2014/main" id="{DAE2E828-4A9F-40D8-9E9A-710B4865F4D0}"/>
              </a:ext>
            </a:extLst>
          </p:cNvPr>
          <p:cNvGrpSpPr/>
          <p:nvPr/>
        </p:nvGrpSpPr>
        <p:grpSpPr>
          <a:xfrm>
            <a:off x="8638902" y="3848478"/>
            <a:ext cx="832955" cy="508013"/>
            <a:chOff x="2390495" y="2571457"/>
            <a:chExt cx="832955" cy="508013"/>
          </a:xfrm>
        </p:grpSpPr>
        <p:sp>
          <p:nvSpPr>
            <p:cNvPr id="214" name="object 4">
              <a:extLst>
                <a:ext uri="{FF2B5EF4-FFF2-40B4-BE49-F238E27FC236}">
                  <a16:creationId xmlns:a16="http://schemas.microsoft.com/office/drawing/2014/main" id="{095E1EF1-3924-44F8-A5FD-0B88C4875EAF}"/>
                </a:ext>
              </a:extLst>
            </p:cNvPr>
            <p:cNvSpPr/>
            <p:nvPr/>
          </p:nvSpPr>
          <p:spPr>
            <a:xfrm>
              <a:off x="2432240" y="2571457"/>
              <a:ext cx="791210" cy="508000"/>
            </a:xfrm>
            <a:custGeom>
              <a:avLst/>
              <a:gdLst/>
              <a:ahLst/>
              <a:cxnLst/>
              <a:rect l="l" t="t" r="r" b="b"/>
              <a:pathLst>
                <a:path w="791210" h="508000">
                  <a:moveTo>
                    <a:pt x="790790" y="0"/>
                  </a:moveTo>
                  <a:lnTo>
                    <a:pt x="374396" y="0"/>
                  </a:lnTo>
                  <a:lnTo>
                    <a:pt x="218668" y="12"/>
                  </a:lnTo>
                  <a:lnTo>
                    <a:pt x="97269" y="12"/>
                  </a:lnTo>
                  <a:lnTo>
                    <a:pt x="0" y="12"/>
                  </a:lnTo>
                  <a:lnTo>
                    <a:pt x="0" y="318884"/>
                  </a:lnTo>
                  <a:lnTo>
                    <a:pt x="97269" y="296456"/>
                  </a:lnTo>
                  <a:lnTo>
                    <a:pt x="97269" y="367969"/>
                  </a:lnTo>
                  <a:lnTo>
                    <a:pt x="218668" y="333197"/>
                  </a:lnTo>
                  <a:lnTo>
                    <a:pt x="218668" y="429209"/>
                  </a:lnTo>
                  <a:lnTo>
                    <a:pt x="374396" y="371729"/>
                  </a:lnTo>
                  <a:lnTo>
                    <a:pt x="374396" y="507784"/>
                  </a:lnTo>
                  <a:lnTo>
                    <a:pt x="790790" y="297713"/>
                  </a:lnTo>
                  <a:lnTo>
                    <a:pt x="790790" y="0"/>
                  </a:lnTo>
                  <a:close/>
                </a:path>
              </a:pathLst>
            </a:custGeom>
            <a:solidFill>
              <a:srgbClr val="F5843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5" name="object 5">
              <a:extLst>
                <a:ext uri="{FF2B5EF4-FFF2-40B4-BE49-F238E27FC236}">
                  <a16:creationId xmlns:a16="http://schemas.microsoft.com/office/drawing/2014/main" id="{E67610C3-6336-43AC-93FB-DF31821B7E33}"/>
                </a:ext>
              </a:extLst>
            </p:cNvPr>
            <p:cNvSpPr/>
            <p:nvPr/>
          </p:nvSpPr>
          <p:spPr>
            <a:xfrm>
              <a:off x="2390495" y="2571470"/>
              <a:ext cx="416559" cy="508000"/>
            </a:xfrm>
            <a:custGeom>
              <a:avLst/>
              <a:gdLst/>
              <a:ahLst/>
              <a:cxnLst/>
              <a:rect l="l" t="t" r="r" b="b"/>
              <a:pathLst>
                <a:path w="416560" h="508000">
                  <a:moveTo>
                    <a:pt x="41744" y="0"/>
                  </a:moveTo>
                  <a:lnTo>
                    <a:pt x="0" y="0"/>
                  </a:lnTo>
                  <a:lnTo>
                    <a:pt x="0" y="297802"/>
                  </a:lnTo>
                  <a:lnTo>
                    <a:pt x="41744" y="318871"/>
                  </a:lnTo>
                  <a:lnTo>
                    <a:pt x="41744" y="0"/>
                  </a:lnTo>
                  <a:close/>
                </a:path>
                <a:path w="416560" h="508000">
                  <a:moveTo>
                    <a:pt x="139014" y="0"/>
                  </a:moveTo>
                  <a:lnTo>
                    <a:pt x="87845" y="0"/>
                  </a:lnTo>
                  <a:lnTo>
                    <a:pt x="87845" y="342138"/>
                  </a:lnTo>
                  <a:lnTo>
                    <a:pt x="139014" y="367957"/>
                  </a:lnTo>
                  <a:lnTo>
                    <a:pt x="139014" y="0"/>
                  </a:lnTo>
                  <a:close/>
                </a:path>
                <a:path w="416560" h="508000">
                  <a:moveTo>
                    <a:pt x="260413" y="0"/>
                  </a:moveTo>
                  <a:lnTo>
                    <a:pt x="196151" y="0"/>
                  </a:lnTo>
                  <a:lnTo>
                    <a:pt x="196151" y="396786"/>
                  </a:lnTo>
                  <a:lnTo>
                    <a:pt x="260413" y="429196"/>
                  </a:lnTo>
                  <a:lnTo>
                    <a:pt x="260413" y="0"/>
                  </a:lnTo>
                  <a:close/>
                </a:path>
                <a:path w="416560" h="508000">
                  <a:moveTo>
                    <a:pt x="416128" y="0"/>
                  </a:moveTo>
                  <a:lnTo>
                    <a:pt x="333146" y="0"/>
                  </a:lnTo>
                  <a:lnTo>
                    <a:pt x="333146" y="465899"/>
                  </a:lnTo>
                  <a:lnTo>
                    <a:pt x="416128" y="507771"/>
                  </a:lnTo>
                  <a:lnTo>
                    <a:pt x="41612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10" name="object 6">
            <a:extLst>
              <a:ext uri="{FF2B5EF4-FFF2-40B4-BE49-F238E27FC236}">
                <a16:creationId xmlns:a16="http://schemas.microsoft.com/office/drawing/2014/main" id="{0D6FF042-773E-4480-ADF7-9759A2A56D15}"/>
              </a:ext>
            </a:extLst>
          </p:cNvPr>
          <p:cNvGrpSpPr/>
          <p:nvPr/>
        </p:nvGrpSpPr>
        <p:grpSpPr>
          <a:xfrm>
            <a:off x="8638689" y="3341278"/>
            <a:ext cx="833119" cy="435107"/>
            <a:chOff x="2390282" y="2064257"/>
            <a:chExt cx="833119" cy="435107"/>
          </a:xfrm>
        </p:grpSpPr>
        <p:sp>
          <p:nvSpPr>
            <p:cNvPr id="211" name="object 7">
              <a:extLst>
                <a:ext uri="{FF2B5EF4-FFF2-40B4-BE49-F238E27FC236}">
                  <a16:creationId xmlns:a16="http://schemas.microsoft.com/office/drawing/2014/main" id="{00A230A3-BE11-4106-AA86-E13D2AC04391}"/>
                </a:ext>
              </a:extLst>
            </p:cNvPr>
            <p:cNvSpPr/>
            <p:nvPr/>
          </p:nvSpPr>
          <p:spPr>
            <a:xfrm>
              <a:off x="2806685" y="2064257"/>
              <a:ext cx="416559" cy="405130"/>
            </a:xfrm>
            <a:custGeom>
              <a:avLst/>
              <a:gdLst/>
              <a:ahLst/>
              <a:cxnLst/>
              <a:rect l="l" t="t" r="r" b="b"/>
              <a:pathLst>
                <a:path w="416560" h="405130">
                  <a:moveTo>
                    <a:pt x="0" y="0"/>
                  </a:moveTo>
                  <a:lnTo>
                    <a:pt x="0" y="332872"/>
                  </a:lnTo>
                  <a:lnTo>
                    <a:pt x="416431" y="405091"/>
                  </a:lnTo>
                  <a:lnTo>
                    <a:pt x="416431" y="210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43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2" name="object 8">
              <a:extLst>
                <a:ext uri="{FF2B5EF4-FFF2-40B4-BE49-F238E27FC236}">
                  <a16:creationId xmlns:a16="http://schemas.microsoft.com/office/drawing/2014/main" id="{7485E66E-E502-4D1F-9D12-3CC968176EBE}"/>
                </a:ext>
              </a:extLst>
            </p:cNvPr>
            <p:cNvSpPr/>
            <p:nvPr/>
          </p:nvSpPr>
          <p:spPr>
            <a:xfrm>
              <a:off x="2390282" y="2064257"/>
              <a:ext cx="416559" cy="405130"/>
            </a:xfrm>
            <a:custGeom>
              <a:avLst/>
              <a:gdLst/>
              <a:ahLst/>
              <a:cxnLst/>
              <a:rect l="l" t="t" r="r" b="b"/>
              <a:pathLst>
                <a:path w="416560" h="405130">
                  <a:moveTo>
                    <a:pt x="416417" y="0"/>
                  </a:moveTo>
                  <a:lnTo>
                    <a:pt x="0" y="210073"/>
                  </a:lnTo>
                  <a:lnTo>
                    <a:pt x="0" y="405091"/>
                  </a:lnTo>
                  <a:lnTo>
                    <a:pt x="416417" y="332872"/>
                  </a:lnTo>
                  <a:lnTo>
                    <a:pt x="416417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3" name="object 9">
              <a:extLst>
                <a:ext uri="{FF2B5EF4-FFF2-40B4-BE49-F238E27FC236}">
                  <a16:creationId xmlns:a16="http://schemas.microsoft.com/office/drawing/2014/main" id="{23E8F138-3372-4083-B90F-63418CC1492C}"/>
                </a:ext>
              </a:extLst>
            </p:cNvPr>
            <p:cNvSpPr/>
            <p:nvPr/>
          </p:nvSpPr>
          <p:spPr>
            <a:xfrm>
              <a:off x="2390282" y="2397129"/>
              <a:ext cx="833119" cy="102235"/>
            </a:xfrm>
            <a:custGeom>
              <a:avLst/>
              <a:gdLst/>
              <a:ahLst/>
              <a:cxnLst/>
              <a:rect l="l" t="t" r="r" b="b"/>
              <a:pathLst>
                <a:path w="833119" h="102235">
                  <a:moveTo>
                    <a:pt x="416403" y="0"/>
                  </a:moveTo>
                  <a:lnTo>
                    <a:pt x="0" y="72219"/>
                  </a:lnTo>
                  <a:lnTo>
                    <a:pt x="416403" y="102119"/>
                  </a:lnTo>
                  <a:lnTo>
                    <a:pt x="832835" y="72219"/>
                  </a:lnTo>
                  <a:lnTo>
                    <a:pt x="416403" y="0"/>
                  </a:lnTo>
                  <a:close/>
                </a:path>
              </a:pathLst>
            </a:custGeom>
            <a:solidFill>
              <a:srgbClr val="6B3C1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58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B81BA2-D44F-4FB4-9312-678AF719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3E1CEF6-CCC3-40D9-B086-FF02036D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28" y="2527310"/>
            <a:ext cx="8457143" cy="2697143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B071F06-C7AE-49B6-965D-B9DD4488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F91558-0A76-4ABC-B420-4EA8C50D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426FD4-E8EA-4A6B-8BB5-C2D1733247A1}"/>
              </a:ext>
            </a:extLst>
          </p:cNvPr>
          <p:cNvSpPr txBox="1"/>
          <p:nvPr/>
        </p:nvSpPr>
        <p:spPr>
          <a:xfrm>
            <a:off x="1867428" y="522445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https://xkcd.com/908/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691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33">
            <a:extLst>
              <a:ext uri="{FF2B5EF4-FFF2-40B4-BE49-F238E27FC236}">
                <a16:creationId xmlns:a16="http://schemas.microsoft.com/office/drawing/2014/main" id="{88C8D647-ABE0-40D3-9DBC-AA60EAEB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254D-416E-4D1D-A7C3-6DBA362F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351337"/>
          </a:xfrm>
        </p:spPr>
        <p:txBody>
          <a:bodyPr/>
          <a:lstStyle/>
          <a:p>
            <a:r>
              <a:rPr lang="en-US" dirty="0"/>
              <a:t>Provision as much capacity as you need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or remove capacity at any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666BD-F812-4A22-89F6-0F53F01A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8EEC3-EF35-4822-9A52-D63A7C95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130</a:t>
            </a:fld>
            <a:endParaRPr lang="it-IT"/>
          </a:p>
        </p:txBody>
      </p:sp>
      <p:grpSp>
        <p:nvGrpSpPr>
          <p:cNvPr id="6" name="object 12">
            <a:extLst>
              <a:ext uri="{FF2B5EF4-FFF2-40B4-BE49-F238E27FC236}">
                <a16:creationId xmlns:a16="http://schemas.microsoft.com/office/drawing/2014/main" id="{FC6A77AE-B7AE-4D49-AEC4-5217A2B4DB55}"/>
              </a:ext>
            </a:extLst>
          </p:cNvPr>
          <p:cNvGrpSpPr/>
          <p:nvPr/>
        </p:nvGrpSpPr>
        <p:grpSpPr>
          <a:xfrm>
            <a:off x="8436897" y="1831092"/>
            <a:ext cx="643890" cy="643255"/>
            <a:chOff x="628216" y="3337407"/>
            <a:chExt cx="643890" cy="643255"/>
          </a:xfrm>
        </p:grpSpPr>
        <p:pic>
          <p:nvPicPr>
            <p:cNvPr id="7" name="object 13">
              <a:extLst>
                <a:ext uri="{FF2B5EF4-FFF2-40B4-BE49-F238E27FC236}">
                  <a16:creationId xmlns:a16="http://schemas.microsoft.com/office/drawing/2014/main" id="{600D1B1A-BB23-434D-BF7D-4736AFC28CC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216" y="3337407"/>
              <a:ext cx="333326" cy="333326"/>
            </a:xfrm>
            <a:prstGeom prst="rect">
              <a:avLst/>
            </a:prstGeom>
          </p:spPr>
        </p:pic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89FD3D74-A9BC-404E-9794-81CC733EFA5A}"/>
                </a:ext>
              </a:extLst>
            </p:cNvPr>
            <p:cNvSpPr/>
            <p:nvPr/>
          </p:nvSpPr>
          <p:spPr>
            <a:xfrm>
              <a:off x="660400" y="33528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12293" y="0"/>
                  </a:lnTo>
                  <a:lnTo>
                    <a:pt x="0" y="6083"/>
                  </a:lnTo>
                  <a:lnTo>
                    <a:pt x="0" y="13949"/>
                  </a:lnTo>
                  <a:lnTo>
                    <a:pt x="5916" y="242590"/>
                  </a:lnTo>
                  <a:lnTo>
                    <a:pt x="5916" y="250456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50456"/>
                  </a:lnTo>
                  <a:lnTo>
                    <a:pt x="266700" y="6083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490A7916-11F4-4F03-86FE-676D5DA29D1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487" y="3337407"/>
              <a:ext cx="333326" cy="333326"/>
            </a:xfrm>
            <a:prstGeom prst="rect">
              <a:avLst/>
            </a:prstGeom>
          </p:spPr>
        </p:pic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5A21A6D7-2BD1-4AC5-87AA-4C17E4918C7D}"/>
                </a:ext>
              </a:extLst>
            </p:cNvPr>
            <p:cNvSpPr/>
            <p:nvPr/>
          </p:nvSpPr>
          <p:spPr>
            <a:xfrm>
              <a:off x="976587" y="33528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6083"/>
                  </a:lnTo>
                  <a:lnTo>
                    <a:pt x="1312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50456"/>
                  </a:lnTo>
                  <a:lnTo>
                    <a:pt x="255312" y="6083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367AD6F6-EA8B-461D-9FB3-B3FDE1777A1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216" y="3647287"/>
              <a:ext cx="333326" cy="333326"/>
            </a:xfrm>
            <a:prstGeom prst="rect">
              <a:avLst/>
            </a:prstGeom>
          </p:spPr>
        </p:pic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1E673E10-427A-4AD4-A738-E4CFEE0B805D}"/>
                </a:ext>
              </a:extLst>
            </p:cNvPr>
            <p:cNvSpPr/>
            <p:nvPr/>
          </p:nvSpPr>
          <p:spPr>
            <a:xfrm>
              <a:off x="660400" y="3657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8800" y="0"/>
                  </a:moveTo>
                  <a:lnTo>
                    <a:pt x="20159" y="0"/>
                  </a:lnTo>
                  <a:lnTo>
                    <a:pt x="13690" y="1867"/>
                  </a:lnTo>
                  <a:lnTo>
                    <a:pt x="7129" y="6564"/>
                  </a:lnTo>
                  <a:lnTo>
                    <a:pt x="2043" y="12737"/>
                  </a:lnTo>
                  <a:lnTo>
                    <a:pt x="0" y="19029"/>
                  </a:lnTo>
                  <a:lnTo>
                    <a:pt x="5916" y="247670"/>
                  </a:lnTo>
                  <a:lnTo>
                    <a:pt x="5916" y="255536"/>
                  </a:lnTo>
                  <a:lnTo>
                    <a:pt x="12293" y="266700"/>
                  </a:lnTo>
                  <a:lnTo>
                    <a:pt x="248800" y="266700"/>
                  </a:lnTo>
                  <a:lnTo>
                    <a:pt x="254915" y="264832"/>
                  </a:lnTo>
                  <a:lnTo>
                    <a:pt x="260699" y="260134"/>
                  </a:lnTo>
                  <a:lnTo>
                    <a:pt x="265009" y="253962"/>
                  </a:lnTo>
                  <a:lnTo>
                    <a:pt x="266700" y="247670"/>
                  </a:lnTo>
                  <a:lnTo>
                    <a:pt x="266700" y="19029"/>
                  </a:lnTo>
                  <a:lnTo>
                    <a:pt x="265009" y="12737"/>
                  </a:lnTo>
                  <a:lnTo>
                    <a:pt x="260699" y="6564"/>
                  </a:lnTo>
                  <a:lnTo>
                    <a:pt x="254915" y="1867"/>
                  </a:lnTo>
                  <a:lnTo>
                    <a:pt x="24880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3" name="object 19">
              <a:extLst>
                <a:ext uri="{FF2B5EF4-FFF2-40B4-BE49-F238E27FC236}">
                  <a16:creationId xmlns:a16="http://schemas.microsoft.com/office/drawing/2014/main" id="{5F68E1EB-E9B3-41B8-A62B-0239676EBB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487" y="3647287"/>
              <a:ext cx="333326" cy="333326"/>
            </a:xfrm>
            <a:prstGeom prst="rect">
              <a:avLst/>
            </a:prstGeom>
          </p:spPr>
        </p:pic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A053D323-42A6-4BA6-B262-4633BE60AC25}"/>
                </a:ext>
              </a:extLst>
            </p:cNvPr>
            <p:cNvSpPr/>
            <p:nvPr/>
          </p:nvSpPr>
          <p:spPr>
            <a:xfrm>
              <a:off x="976587" y="3657600"/>
              <a:ext cx="255904" cy="266700"/>
            </a:xfrm>
            <a:custGeom>
              <a:avLst/>
              <a:gdLst/>
              <a:ahLst/>
              <a:cxnLst/>
              <a:rect l="l" t="t" r="r" b="b"/>
              <a:pathLst>
                <a:path w="255905" h="266700">
                  <a:moveTo>
                    <a:pt x="250749" y="0"/>
                  </a:moveTo>
                  <a:lnTo>
                    <a:pt x="6376" y="0"/>
                  </a:lnTo>
                  <a:lnTo>
                    <a:pt x="1312" y="11163"/>
                  </a:lnTo>
                  <a:lnTo>
                    <a:pt x="1312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49" y="266700"/>
                  </a:lnTo>
                  <a:lnTo>
                    <a:pt x="255312" y="255536"/>
                  </a:lnTo>
                  <a:lnTo>
                    <a:pt x="255312" y="11163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" name="object 21">
            <a:extLst>
              <a:ext uri="{FF2B5EF4-FFF2-40B4-BE49-F238E27FC236}">
                <a16:creationId xmlns:a16="http://schemas.microsoft.com/office/drawing/2014/main" id="{FFC6C452-9994-42B8-8DAF-E94180449C6B}"/>
              </a:ext>
            </a:extLst>
          </p:cNvPr>
          <p:cNvGrpSpPr/>
          <p:nvPr/>
        </p:nvGrpSpPr>
        <p:grpSpPr>
          <a:xfrm>
            <a:off x="9175842" y="1831092"/>
            <a:ext cx="643890" cy="643255"/>
            <a:chOff x="1367161" y="3337407"/>
            <a:chExt cx="643890" cy="643255"/>
          </a:xfrm>
        </p:grpSpPr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51537163-109B-423D-B809-BEFB0EDEEB3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7161" y="3337407"/>
              <a:ext cx="333326" cy="333326"/>
            </a:xfrm>
            <a:prstGeom prst="rect">
              <a:avLst/>
            </a:prstGeom>
          </p:spPr>
        </p:pic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D2BA41A1-C2FB-4F6D-8319-CD651AF5F0D6}"/>
                </a:ext>
              </a:extLst>
            </p:cNvPr>
            <p:cNvSpPr/>
            <p:nvPr/>
          </p:nvSpPr>
          <p:spPr>
            <a:xfrm>
              <a:off x="1405261" y="33528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6083"/>
                  </a:lnTo>
                  <a:lnTo>
                    <a:pt x="4438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50456"/>
                  </a:lnTo>
                  <a:lnTo>
                    <a:pt x="258438" y="608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81A35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49653A4E-8326-4CDB-8D94-011A1805C8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7432" y="3337407"/>
              <a:ext cx="333326" cy="333326"/>
            </a:xfrm>
            <a:prstGeom prst="rect">
              <a:avLst/>
            </a:prstGeom>
          </p:spPr>
        </p:pic>
        <p:pic>
          <p:nvPicPr>
            <p:cNvPr id="19" name="object 25">
              <a:extLst>
                <a:ext uri="{FF2B5EF4-FFF2-40B4-BE49-F238E27FC236}">
                  <a16:creationId xmlns:a16="http://schemas.microsoft.com/office/drawing/2014/main" id="{811BDBB6-35A9-407A-B266-D18613F5D87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4499" y="3352800"/>
              <a:ext cx="254000" cy="254000"/>
            </a:xfrm>
            <a:prstGeom prst="rect">
              <a:avLst/>
            </a:prstGeom>
          </p:spPr>
        </p:pic>
        <p:pic>
          <p:nvPicPr>
            <p:cNvPr id="20" name="object 26">
              <a:extLst>
                <a:ext uri="{FF2B5EF4-FFF2-40B4-BE49-F238E27FC236}">
                  <a16:creationId xmlns:a16="http://schemas.microsoft.com/office/drawing/2014/main" id="{CA222A24-1800-4AB0-8600-7B7A16EC093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161" y="3647287"/>
              <a:ext cx="333326" cy="333326"/>
            </a:xfrm>
            <a:prstGeom prst="rect">
              <a:avLst/>
            </a:prstGeom>
          </p:spPr>
        </p:pic>
        <p:sp>
          <p:nvSpPr>
            <p:cNvPr id="21" name="object 27">
              <a:extLst>
                <a:ext uri="{FF2B5EF4-FFF2-40B4-BE49-F238E27FC236}">
                  <a16:creationId xmlns:a16="http://schemas.microsoft.com/office/drawing/2014/main" id="{B7097FE6-2CED-40D7-8AC7-DF92A564E27B}"/>
                </a:ext>
              </a:extLst>
            </p:cNvPr>
            <p:cNvSpPr/>
            <p:nvPr/>
          </p:nvSpPr>
          <p:spPr>
            <a:xfrm>
              <a:off x="1405261" y="3657600"/>
              <a:ext cx="258445" cy="266700"/>
            </a:xfrm>
            <a:custGeom>
              <a:avLst/>
              <a:gdLst/>
              <a:ahLst/>
              <a:cxnLst/>
              <a:rect l="l" t="t" r="r" b="b"/>
              <a:pathLst>
                <a:path w="258444" h="266700">
                  <a:moveTo>
                    <a:pt x="250750" y="0"/>
                  </a:moveTo>
                  <a:lnTo>
                    <a:pt x="6376" y="0"/>
                  </a:lnTo>
                  <a:lnTo>
                    <a:pt x="4438" y="11163"/>
                  </a:lnTo>
                  <a:lnTo>
                    <a:pt x="4438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8438" y="255536"/>
                  </a:lnTo>
                  <a:lnTo>
                    <a:pt x="258438" y="1116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2" name="object 28">
              <a:extLst>
                <a:ext uri="{FF2B5EF4-FFF2-40B4-BE49-F238E27FC236}">
                  <a16:creationId xmlns:a16="http://schemas.microsoft.com/office/drawing/2014/main" id="{175964EC-0718-4C9A-862B-C23077F2BC89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7432" y="3647287"/>
              <a:ext cx="333326" cy="333326"/>
            </a:xfrm>
            <a:prstGeom prst="rect">
              <a:avLst/>
            </a:prstGeom>
          </p:spPr>
        </p:pic>
        <p:sp>
          <p:nvSpPr>
            <p:cNvPr id="23" name="object 29">
              <a:extLst>
                <a:ext uri="{FF2B5EF4-FFF2-40B4-BE49-F238E27FC236}">
                  <a16:creationId xmlns:a16="http://schemas.microsoft.com/office/drawing/2014/main" id="{725F0D23-9296-4BFF-A7DC-CF5E768718B4}"/>
                </a:ext>
              </a:extLst>
            </p:cNvPr>
            <p:cNvSpPr/>
            <p:nvPr/>
          </p:nvSpPr>
          <p:spPr>
            <a:xfrm>
              <a:off x="1714499" y="3657600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1781" y="0"/>
                  </a:moveTo>
                  <a:lnTo>
                    <a:pt x="7409" y="0"/>
                  </a:lnTo>
                  <a:lnTo>
                    <a:pt x="0" y="11163"/>
                  </a:lnTo>
                  <a:lnTo>
                    <a:pt x="0" y="19029"/>
                  </a:lnTo>
                  <a:lnTo>
                    <a:pt x="1032" y="247670"/>
                  </a:lnTo>
                  <a:lnTo>
                    <a:pt x="1032" y="255536"/>
                  </a:lnTo>
                  <a:lnTo>
                    <a:pt x="7409" y="266700"/>
                  </a:lnTo>
                  <a:lnTo>
                    <a:pt x="251781" y="266700"/>
                  </a:lnTo>
                  <a:lnTo>
                    <a:pt x="254000" y="255536"/>
                  </a:lnTo>
                  <a:lnTo>
                    <a:pt x="254000" y="11163"/>
                  </a:lnTo>
                  <a:lnTo>
                    <a:pt x="251781" y="0"/>
                  </a:lnTo>
                  <a:close/>
                </a:path>
              </a:pathLst>
            </a:custGeom>
            <a:solidFill>
              <a:srgbClr val="81A35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" name="object 30">
            <a:extLst>
              <a:ext uri="{FF2B5EF4-FFF2-40B4-BE49-F238E27FC236}">
                <a16:creationId xmlns:a16="http://schemas.microsoft.com/office/drawing/2014/main" id="{E6C04942-8F05-4A66-AFCB-AC11E3512B4E}"/>
              </a:ext>
            </a:extLst>
          </p:cNvPr>
          <p:cNvGrpSpPr/>
          <p:nvPr/>
        </p:nvGrpSpPr>
        <p:grpSpPr>
          <a:xfrm>
            <a:off x="9914786" y="1831092"/>
            <a:ext cx="643890" cy="643255"/>
            <a:chOff x="2106105" y="3337407"/>
            <a:chExt cx="643890" cy="643255"/>
          </a:xfrm>
        </p:grpSpPr>
        <p:pic>
          <p:nvPicPr>
            <p:cNvPr id="25" name="object 31">
              <a:extLst>
                <a:ext uri="{FF2B5EF4-FFF2-40B4-BE49-F238E27FC236}">
                  <a16:creationId xmlns:a16="http://schemas.microsoft.com/office/drawing/2014/main" id="{7D66B2E5-E4BC-448B-8572-2C3623E6620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6105" y="3337407"/>
              <a:ext cx="333326" cy="333326"/>
            </a:xfrm>
            <a:prstGeom prst="rect">
              <a:avLst/>
            </a:prstGeom>
          </p:spPr>
        </p:pic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61E1ABA5-5B3D-4EEE-B128-B9F9B1B02D32}"/>
                </a:ext>
              </a:extLst>
            </p:cNvPr>
            <p:cNvSpPr/>
            <p:nvPr/>
          </p:nvSpPr>
          <p:spPr>
            <a:xfrm>
              <a:off x="2144205" y="33528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6083"/>
                  </a:lnTo>
                  <a:lnTo>
                    <a:pt x="2094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50456"/>
                  </a:lnTo>
                  <a:lnTo>
                    <a:pt x="256094" y="608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7" name="object 33">
              <a:extLst>
                <a:ext uri="{FF2B5EF4-FFF2-40B4-BE49-F238E27FC236}">
                  <a16:creationId xmlns:a16="http://schemas.microsoft.com/office/drawing/2014/main" id="{70D4BC18-3C95-4C77-897E-23B5F7EC618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6376" y="3337407"/>
              <a:ext cx="333326" cy="333326"/>
            </a:xfrm>
            <a:prstGeom prst="rect">
              <a:avLst/>
            </a:prstGeom>
          </p:spPr>
        </p:pic>
        <p:sp>
          <p:nvSpPr>
            <p:cNvPr id="28" name="object 34">
              <a:extLst>
                <a:ext uri="{FF2B5EF4-FFF2-40B4-BE49-F238E27FC236}">
                  <a16:creationId xmlns:a16="http://schemas.microsoft.com/office/drawing/2014/main" id="{37D4D316-35B4-44C2-85F9-2A0D277B77CF}"/>
                </a:ext>
              </a:extLst>
            </p:cNvPr>
            <p:cNvSpPr/>
            <p:nvPr/>
          </p:nvSpPr>
          <p:spPr>
            <a:xfrm>
              <a:off x="2451099" y="33528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125" y="0"/>
                  </a:moveTo>
                  <a:lnTo>
                    <a:pt x="9753" y="0"/>
                  </a:lnTo>
                  <a:lnTo>
                    <a:pt x="0" y="6083"/>
                  </a:lnTo>
                  <a:lnTo>
                    <a:pt x="0" y="13949"/>
                  </a:lnTo>
                  <a:lnTo>
                    <a:pt x="3376" y="242590"/>
                  </a:lnTo>
                  <a:lnTo>
                    <a:pt x="3376" y="250456"/>
                  </a:lnTo>
                  <a:lnTo>
                    <a:pt x="9753" y="254000"/>
                  </a:lnTo>
                  <a:lnTo>
                    <a:pt x="254125" y="254000"/>
                  </a:lnTo>
                  <a:lnTo>
                    <a:pt x="266700" y="250456"/>
                  </a:lnTo>
                  <a:lnTo>
                    <a:pt x="266700" y="6083"/>
                  </a:lnTo>
                  <a:lnTo>
                    <a:pt x="254125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EB7FD907-94E4-4937-BB0D-AC2A66EE9534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6105" y="3647287"/>
              <a:ext cx="333326" cy="333326"/>
            </a:xfrm>
            <a:prstGeom prst="rect">
              <a:avLst/>
            </a:prstGeom>
          </p:spPr>
        </p:pic>
        <p:sp>
          <p:nvSpPr>
            <p:cNvPr id="30" name="object 36">
              <a:extLst>
                <a:ext uri="{FF2B5EF4-FFF2-40B4-BE49-F238E27FC236}">
                  <a16:creationId xmlns:a16="http://schemas.microsoft.com/office/drawing/2014/main" id="{0A99CDBB-973D-41D5-B36D-73DBEC001D5D}"/>
                </a:ext>
              </a:extLst>
            </p:cNvPr>
            <p:cNvSpPr/>
            <p:nvPr/>
          </p:nvSpPr>
          <p:spPr>
            <a:xfrm>
              <a:off x="2144205" y="3657600"/>
              <a:ext cx="256540" cy="266700"/>
            </a:xfrm>
            <a:custGeom>
              <a:avLst/>
              <a:gdLst/>
              <a:ahLst/>
              <a:cxnLst/>
              <a:rect l="l" t="t" r="r" b="b"/>
              <a:pathLst>
                <a:path w="256539" h="266700">
                  <a:moveTo>
                    <a:pt x="250750" y="0"/>
                  </a:moveTo>
                  <a:lnTo>
                    <a:pt x="6376" y="0"/>
                  </a:lnTo>
                  <a:lnTo>
                    <a:pt x="2094" y="11163"/>
                  </a:lnTo>
                  <a:lnTo>
                    <a:pt x="2094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6094" y="255536"/>
                  </a:lnTo>
                  <a:lnTo>
                    <a:pt x="256094" y="1116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1" name="object 37">
              <a:extLst>
                <a:ext uri="{FF2B5EF4-FFF2-40B4-BE49-F238E27FC236}">
                  <a16:creationId xmlns:a16="http://schemas.microsoft.com/office/drawing/2014/main" id="{26AB17CD-EA9C-4700-80D1-758F0551015B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16376" y="3647287"/>
              <a:ext cx="333326" cy="333326"/>
            </a:xfrm>
            <a:prstGeom prst="rect">
              <a:avLst/>
            </a:prstGeom>
          </p:spPr>
        </p:pic>
        <p:sp>
          <p:nvSpPr>
            <p:cNvPr id="32" name="object 38">
              <a:extLst>
                <a:ext uri="{FF2B5EF4-FFF2-40B4-BE49-F238E27FC236}">
                  <a16:creationId xmlns:a16="http://schemas.microsoft.com/office/drawing/2014/main" id="{E3EA0B4A-7358-48E6-A2E5-6E22EEB7F444}"/>
                </a:ext>
              </a:extLst>
            </p:cNvPr>
            <p:cNvSpPr/>
            <p:nvPr/>
          </p:nvSpPr>
          <p:spPr>
            <a:xfrm>
              <a:off x="2451099" y="3657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6260" y="0"/>
                  </a:moveTo>
                  <a:lnTo>
                    <a:pt x="17619" y="0"/>
                  </a:lnTo>
                  <a:lnTo>
                    <a:pt x="11548" y="1867"/>
                  </a:lnTo>
                  <a:lnTo>
                    <a:pt x="5860" y="6564"/>
                  </a:lnTo>
                  <a:lnTo>
                    <a:pt x="1646" y="12737"/>
                  </a:lnTo>
                  <a:lnTo>
                    <a:pt x="0" y="19029"/>
                  </a:lnTo>
                  <a:lnTo>
                    <a:pt x="3376" y="247670"/>
                  </a:lnTo>
                  <a:lnTo>
                    <a:pt x="3376" y="255536"/>
                  </a:lnTo>
                  <a:lnTo>
                    <a:pt x="9753" y="266700"/>
                  </a:lnTo>
                  <a:lnTo>
                    <a:pt x="246260" y="266700"/>
                  </a:lnTo>
                  <a:lnTo>
                    <a:pt x="252772" y="264832"/>
                  </a:lnTo>
                  <a:lnTo>
                    <a:pt x="259429" y="260134"/>
                  </a:lnTo>
                  <a:lnTo>
                    <a:pt x="264612" y="253962"/>
                  </a:lnTo>
                  <a:lnTo>
                    <a:pt x="266700" y="247670"/>
                  </a:lnTo>
                  <a:lnTo>
                    <a:pt x="266700" y="19029"/>
                  </a:lnTo>
                  <a:lnTo>
                    <a:pt x="264612" y="12737"/>
                  </a:lnTo>
                  <a:lnTo>
                    <a:pt x="259429" y="6564"/>
                  </a:lnTo>
                  <a:lnTo>
                    <a:pt x="252772" y="1867"/>
                  </a:lnTo>
                  <a:lnTo>
                    <a:pt x="246260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3" name="object 39">
            <a:extLst>
              <a:ext uri="{FF2B5EF4-FFF2-40B4-BE49-F238E27FC236}">
                <a16:creationId xmlns:a16="http://schemas.microsoft.com/office/drawing/2014/main" id="{D86D4E6B-DFA5-47D6-BFE0-2156F5818F1F}"/>
              </a:ext>
            </a:extLst>
          </p:cNvPr>
          <p:cNvGrpSpPr/>
          <p:nvPr/>
        </p:nvGrpSpPr>
        <p:grpSpPr>
          <a:xfrm>
            <a:off x="8436897" y="2570036"/>
            <a:ext cx="643890" cy="643255"/>
            <a:chOff x="628216" y="4076351"/>
            <a:chExt cx="643890" cy="643255"/>
          </a:xfrm>
        </p:grpSpPr>
        <p:pic>
          <p:nvPicPr>
            <p:cNvPr id="34" name="object 40">
              <a:extLst>
                <a:ext uri="{FF2B5EF4-FFF2-40B4-BE49-F238E27FC236}">
                  <a16:creationId xmlns:a16="http://schemas.microsoft.com/office/drawing/2014/main" id="{F305D8A6-E8B7-47A9-8043-E5BCC2C870E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216" y="4076351"/>
              <a:ext cx="333326" cy="333326"/>
            </a:xfrm>
            <a:prstGeom prst="rect">
              <a:avLst/>
            </a:prstGeom>
          </p:spPr>
        </p:pic>
        <p:sp>
          <p:nvSpPr>
            <p:cNvPr id="35" name="object 41">
              <a:extLst>
                <a:ext uri="{FF2B5EF4-FFF2-40B4-BE49-F238E27FC236}">
                  <a16:creationId xmlns:a16="http://schemas.microsoft.com/office/drawing/2014/main" id="{5650A89E-0E9F-4CEC-AA4E-487D916D9F7F}"/>
                </a:ext>
              </a:extLst>
            </p:cNvPr>
            <p:cNvSpPr/>
            <p:nvPr/>
          </p:nvSpPr>
          <p:spPr>
            <a:xfrm>
              <a:off x="660400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20159" y="0"/>
                  </a:lnTo>
                  <a:lnTo>
                    <a:pt x="13691" y="1439"/>
                  </a:lnTo>
                  <a:lnTo>
                    <a:pt x="7129" y="5197"/>
                  </a:lnTo>
                  <a:lnTo>
                    <a:pt x="2043" y="10429"/>
                  </a:lnTo>
                  <a:lnTo>
                    <a:pt x="0" y="16294"/>
                  </a:lnTo>
                  <a:lnTo>
                    <a:pt x="5916" y="244935"/>
                  </a:lnTo>
                  <a:lnTo>
                    <a:pt x="5916" y="252801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52801"/>
                  </a:lnTo>
                  <a:lnTo>
                    <a:pt x="266700" y="8428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6" name="object 42">
              <a:extLst>
                <a:ext uri="{FF2B5EF4-FFF2-40B4-BE49-F238E27FC236}">
                  <a16:creationId xmlns:a16="http://schemas.microsoft.com/office/drawing/2014/main" id="{EAACCCAF-2DE5-4B0D-A6A7-E7D94DF55B0B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8487" y="4076351"/>
              <a:ext cx="333326" cy="333326"/>
            </a:xfrm>
            <a:prstGeom prst="rect">
              <a:avLst/>
            </a:prstGeom>
          </p:spPr>
        </p:pic>
        <p:sp>
          <p:nvSpPr>
            <p:cNvPr id="37" name="object 43">
              <a:extLst>
                <a:ext uri="{FF2B5EF4-FFF2-40B4-BE49-F238E27FC236}">
                  <a16:creationId xmlns:a16="http://schemas.microsoft.com/office/drawing/2014/main" id="{0A7FA3CF-09AC-4D86-8EF9-1BAD053135F3}"/>
                </a:ext>
              </a:extLst>
            </p:cNvPr>
            <p:cNvSpPr/>
            <p:nvPr/>
          </p:nvSpPr>
          <p:spPr>
            <a:xfrm>
              <a:off x="976587" y="40894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8428"/>
                  </a:lnTo>
                  <a:lnTo>
                    <a:pt x="1312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52801"/>
                  </a:lnTo>
                  <a:lnTo>
                    <a:pt x="255312" y="8428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8" name="object 44">
              <a:extLst>
                <a:ext uri="{FF2B5EF4-FFF2-40B4-BE49-F238E27FC236}">
                  <a16:creationId xmlns:a16="http://schemas.microsoft.com/office/drawing/2014/main" id="{291B15A7-C985-4C84-9EE6-7C96B6650A5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8216" y="4386231"/>
              <a:ext cx="333326" cy="333326"/>
            </a:xfrm>
            <a:prstGeom prst="rect">
              <a:avLst/>
            </a:prstGeom>
          </p:spPr>
        </p:pic>
        <p:sp>
          <p:nvSpPr>
            <p:cNvPr id="39" name="object 45">
              <a:extLst>
                <a:ext uri="{FF2B5EF4-FFF2-40B4-BE49-F238E27FC236}">
                  <a16:creationId xmlns:a16="http://schemas.microsoft.com/office/drawing/2014/main" id="{1E92872B-CBC7-45AC-A772-FBEE596266F3}"/>
                </a:ext>
              </a:extLst>
            </p:cNvPr>
            <p:cNvSpPr/>
            <p:nvPr/>
          </p:nvSpPr>
          <p:spPr>
            <a:xfrm>
              <a:off x="660400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1229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5916" y="237315"/>
                  </a:lnTo>
                  <a:lnTo>
                    <a:pt x="5916" y="245181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45181"/>
                  </a:lnTo>
                  <a:lnTo>
                    <a:pt x="266700" y="808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0" name="object 46">
              <a:extLst>
                <a:ext uri="{FF2B5EF4-FFF2-40B4-BE49-F238E27FC236}">
                  <a16:creationId xmlns:a16="http://schemas.microsoft.com/office/drawing/2014/main" id="{4D3DC1C7-BF0E-4822-84B0-84272D78166D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8487" y="4386231"/>
              <a:ext cx="333326" cy="333326"/>
            </a:xfrm>
            <a:prstGeom prst="rect">
              <a:avLst/>
            </a:prstGeom>
          </p:spPr>
        </p:pic>
        <p:sp>
          <p:nvSpPr>
            <p:cNvPr id="41" name="object 47">
              <a:extLst>
                <a:ext uri="{FF2B5EF4-FFF2-40B4-BE49-F238E27FC236}">
                  <a16:creationId xmlns:a16="http://schemas.microsoft.com/office/drawing/2014/main" id="{526E551D-2118-4DCA-AC34-5815869ECAFE}"/>
                </a:ext>
              </a:extLst>
            </p:cNvPr>
            <p:cNvSpPr/>
            <p:nvPr/>
          </p:nvSpPr>
          <p:spPr>
            <a:xfrm>
              <a:off x="976587" y="44069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808"/>
                  </a:lnTo>
                  <a:lnTo>
                    <a:pt x="1312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45181"/>
                  </a:lnTo>
                  <a:lnTo>
                    <a:pt x="255312" y="808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2" name="object 48">
            <a:extLst>
              <a:ext uri="{FF2B5EF4-FFF2-40B4-BE49-F238E27FC236}">
                <a16:creationId xmlns:a16="http://schemas.microsoft.com/office/drawing/2014/main" id="{56E64139-37A9-4B47-BE32-08472853FE4D}"/>
              </a:ext>
            </a:extLst>
          </p:cNvPr>
          <p:cNvGrpSpPr/>
          <p:nvPr/>
        </p:nvGrpSpPr>
        <p:grpSpPr>
          <a:xfrm>
            <a:off x="9175842" y="2570036"/>
            <a:ext cx="643890" cy="643255"/>
            <a:chOff x="1367161" y="4076351"/>
            <a:chExt cx="643890" cy="643255"/>
          </a:xfrm>
        </p:grpSpPr>
        <p:pic>
          <p:nvPicPr>
            <p:cNvPr id="43" name="object 49">
              <a:extLst>
                <a:ext uri="{FF2B5EF4-FFF2-40B4-BE49-F238E27FC236}">
                  <a16:creationId xmlns:a16="http://schemas.microsoft.com/office/drawing/2014/main" id="{2D4EB5F4-3858-4006-82E2-B1A28781ABBA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7161" y="4076351"/>
              <a:ext cx="333326" cy="333326"/>
            </a:xfrm>
            <a:prstGeom prst="rect">
              <a:avLst/>
            </a:prstGeom>
          </p:spPr>
        </p:pic>
        <p:sp>
          <p:nvSpPr>
            <p:cNvPr id="44" name="object 50">
              <a:extLst>
                <a:ext uri="{FF2B5EF4-FFF2-40B4-BE49-F238E27FC236}">
                  <a16:creationId xmlns:a16="http://schemas.microsoft.com/office/drawing/2014/main" id="{E1A8B1A6-F91E-426D-8C5D-D304DD8D30D8}"/>
                </a:ext>
              </a:extLst>
            </p:cNvPr>
            <p:cNvSpPr/>
            <p:nvPr/>
          </p:nvSpPr>
          <p:spPr>
            <a:xfrm>
              <a:off x="1405261" y="40894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8428"/>
                  </a:lnTo>
                  <a:lnTo>
                    <a:pt x="4438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52801"/>
                  </a:lnTo>
                  <a:lnTo>
                    <a:pt x="258438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643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5" name="object 51">
              <a:extLst>
                <a:ext uri="{FF2B5EF4-FFF2-40B4-BE49-F238E27FC236}">
                  <a16:creationId xmlns:a16="http://schemas.microsoft.com/office/drawing/2014/main" id="{7B23FCF7-906F-4644-A96A-26DEEEB3D3C7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7432" y="4076351"/>
              <a:ext cx="333326" cy="333326"/>
            </a:xfrm>
            <a:prstGeom prst="rect">
              <a:avLst/>
            </a:prstGeom>
          </p:spPr>
        </p:pic>
        <p:pic>
          <p:nvPicPr>
            <p:cNvPr id="46" name="object 52">
              <a:extLst>
                <a:ext uri="{FF2B5EF4-FFF2-40B4-BE49-F238E27FC236}">
                  <a16:creationId xmlns:a16="http://schemas.microsoft.com/office/drawing/2014/main" id="{C1F77133-B8EF-419B-970D-D5AC4AB98B07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4499" y="4089400"/>
              <a:ext cx="254000" cy="254000"/>
            </a:xfrm>
            <a:prstGeom prst="rect">
              <a:avLst/>
            </a:prstGeom>
          </p:spPr>
        </p:pic>
        <p:pic>
          <p:nvPicPr>
            <p:cNvPr id="47" name="object 53">
              <a:extLst>
                <a:ext uri="{FF2B5EF4-FFF2-40B4-BE49-F238E27FC236}">
                  <a16:creationId xmlns:a16="http://schemas.microsoft.com/office/drawing/2014/main" id="{D6500F0D-81D2-4E2E-8BDB-FFB6D5628424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7161" y="4386231"/>
              <a:ext cx="333326" cy="333326"/>
            </a:xfrm>
            <a:prstGeom prst="rect">
              <a:avLst/>
            </a:prstGeom>
          </p:spPr>
        </p:pic>
        <p:sp>
          <p:nvSpPr>
            <p:cNvPr id="48" name="object 54">
              <a:extLst>
                <a:ext uri="{FF2B5EF4-FFF2-40B4-BE49-F238E27FC236}">
                  <a16:creationId xmlns:a16="http://schemas.microsoft.com/office/drawing/2014/main" id="{B43D5752-53D0-4A5D-B42B-B3ECA046630C}"/>
                </a:ext>
              </a:extLst>
            </p:cNvPr>
            <p:cNvSpPr/>
            <p:nvPr/>
          </p:nvSpPr>
          <p:spPr>
            <a:xfrm>
              <a:off x="1405261" y="44069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808"/>
                  </a:lnTo>
                  <a:lnTo>
                    <a:pt x="4438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45181"/>
                  </a:lnTo>
                  <a:lnTo>
                    <a:pt x="258438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9" name="object 55">
              <a:extLst>
                <a:ext uri="{FF2B5EF4-FFF2-40B4-BE49-F238E27FC236}">
                  <a16:creationId xmlns:a16="http://schemas.microsoft.com/office/drawing/2014/main" id="{8220C58E-13D1-4A1B-ACD8-29DDE3037C1F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77432" y="4386231"/>
              <a:ext cx="333326" cy="333326"/>
            </a:xfrm>
            <a:prstGeom prst="rect">
              <a:avLst/>
            </a:prstGeom>
          </p:spPr>
        </p:pic>
        <p:sp>
          <p:nvSpPr>
            <p:cNvPr id="50" name="object 56">
              <a:extLst>
                <a:ext uri="{FF2B5EF4-FFF2-40B4-BE49-F238E27FC236}">
                  <a16:creationId xmlns:a16="http://schemas.microsoft.com/office/drawing/2014/main" id="{3089E467-6616-44AC-9174-E1DF18345359}"/>
                </a:ext>
              </a:extLst>
            </p:cNvPr>
            <p:cNvSpPr/>
            <p:nvPr/>
          </p:nvSpPr>
          <p:spPr>
            <a:xfrm>
              <a:off x="1714500" y="4406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1270"/>
                  </a:moveTo>
                  <a:lnTo>
                    <a:pt x="253517" y="1270"/>
                  </a:lnTo>
                  <a:lnTo>
                    <a:pt x="253517" y="0"/>
                  </a:lnTo>
                  <a:lnTo>
                    <a:pt x="1587" y="0"/>
                  </a:lnTo>
                  <a:lnTo>
                    <a:pt x="1587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508" y="8890"/>
                  </a:lnTo>
                  <a:lnTo>
                    <a:pt x="508" y="237490"/>
                  </a:lnTo>
                  <a:lnTo>
                    <a:pt x="1028" y="237490"/>
                  </a:lnTo>
                  <a:lnTo>
                    <a:pt x="1028" y="245110"/>
                  </a:lnTo>
                  <a:lnTo>
                    <a:pt x="4191" y="245110"/>
                  </a:lnTo>
                  <a:lnTo>
                    <a:pt x="4191" y="254000"/>
                  </a:lnTo>
                  <a:lnTo>
                    <a:pt x="252895" y="254000"/>
                  </a:lnTo>
                  <a:lnTo>
                    <a:pt x="252895" y="245110"/>
                  </a:lnTo>
                  <a:lnTo>
                    <a:pt x="254000" y="245110"/>
                  </a:lnTo>
                  <a:lnTo>
                    <a:pt x="254000" y="237490"/>
                  </a:lnTo>
                  <a:lnTo>
                    <a:pt x="254000" y="8890"/>
                  </a:lnTo>
                  <a:lnTo>
                    <a:pt x="254000" y="1270"/>
                  </a:lnTo>
                  <a:close/>
                </a:path>
              </a:pathLst>
            </a:custGeom>
            <a:solidFill>
              <a:srgbClr val="643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1" name="object 57">
            <a:extLst>
              <a:ext uri="{FF2B5EF4-FFF2-40B4-BE49-F238E27FC236}">
                <a16:creationId xmlns:a16="http://schemas.microsoft.com/office/drawing/2014/main" id="{26780ED8-ACDA-4183-98CC-6E0C15E7357E}"/>
              </a:ext>
            </a:extLst>
          </p:cNvPr>
          <p:cNvGrpSpPr/>
          <p:nvPr/>
        </p:nvGrpSpPr>
        <p:grpSpPr>
          <a:xfrm>
            <a:off x="9914786" y="2570036"/>
            <a:ext cx="643890" cy="643255"/>
            <a:chOff x="2106105" y="4076351"/>
            <a:chExt cx="643890" cy="643255"/>
          </a:xfrm>
        </p:grpSpPr>
        <p:pic>
          <p:nvPicPr>
            <p:cNvPr id="52" name="object 58">
              <a:extLst>
                <a:ext uri="{FF2B5EF4-FFF2-40B4-BE49-F238E27FC236}">
                  <a16:creationId xmlns:a16="http://schemas.microsoft.com/office/drawing/2014/main" id="{6EB78BC9-4E8E-44F8-9FDF-8E1AE098D4F2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6105" y="4076351"/>
              <a:ext cx="333326" cy="333326"/>
            </a:xfrm>
            <a:prstGeom prst="rect">
              <a:avLst/>
            </a:prstGeom>
          </p:spPr>
        </p:pic>
        <p:sp>
          <p:nvSpPr>
            <p:cNvPr id="53" name="object 59">
              <a:extLst>
                <a:ext uri="{FF2B5EF4-FFF2-40B4-BE49-F238E27FC236}">
                  <a16:creationId xmlns:a16="http://schemas.microsoft.com/office/drawing/2014/main" id="{A660E415-6914-4798-9505-24335273A76D}"/>
                </a:ext>
              </a:extLst>
            </p:cNvPr>
            <p:cNvSpPr/>
            <p:nvPr/>
          </p:nvSpPr>
          <p:spPr>
            <a:xfrm>
              <a:off x="2144205" y="40894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8428"/>
                  </a:lnTo>
                  <a:lnTo>
                    <a:pt x="2094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52801"/>
                  </a:lnTo>
                  <a:lnTo>
                    <a:pt x="256094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4" name="object 60">
              <a:extLst>
                <a:ext uri="{FF2B5EF4-FFF2-40B4-BE49-F238E27FC236}">
                  <a16:creationId xmlns:a16="http://schemas.microsoft.com/office/drawing/2014/main" id="{D5660061-F54C-494E-B294-1785FA6B58C1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16376" y="4076351"/>
              <a:ext cx="333326" cy="333326"/>
            </a:xfrm>
            <a:prstGeom prst="rect">
              <a:avLst/>
            </a:prstGeom>
          </p:spPr>
        </p:pic>
        <p:sp>
          <p:nvSpPr>
            <p:cNvPr id="55" name="object 61">
              <a:extLst>
                <a:ext uri="{FF2B5EF4-FFF2-40B4-BE49-F238E27FC236}">
                  <a16:creationId xmlns:a16="http://schemas.microsoft.com/office/drawing/2014/main" id="{FB64864D-3B78-4255-B6B4-47645924576E}"/>
                </a:ext>
              </a:extLst>
            </p:cNvPr>
            <p:cNvSpPr/>
            <p:nvPr/>
          </p:nvSpPr>
          <p:spPr>
            <a:xfrm>
              <a:off x="2451099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46260" y="0"/>
                  </a:moveTo>
                  <a:lnTo>
                    <a:pt x="9753" y="0"/>
                  </a:lnTo>
                  <a:lnTo>
                    <a:pt x="0" y="8428"/>
                  </a:lnTo>
                  <a:lnTo>
                    <a:pt x="0" y="16294"/>
                  </a:lnTo>
                  <a:lnTo>
                    <a:pt x="3376" y="244935"/>
                  </a:lnTo>
                  <a:lnTo>
                    <a:pt x="3376" y="252801"/>
                  </a:lnTo>
                  <a:lnTo>
                    <a:pt x="9753" y="254000"/>
                  </a:lnTo>
                  <a:lnTo>
                    <a:pt x="254125" y="254000"/>
                  </a:lnTo>
                  <a:lnTo>
                    <a:pt x="266700" y="252801"/>
                  </a:lnTo>
                  <a:lnTo>
                    <a:pt x="266700" y="16294"/>
                  </a:lnTo>
                  <a:lnTo>
                    <a:pt x="264612" y="10429"/>
                  </a:lnTo>
                  <a:lnTo>
                    <a:pt x="259429" y="5197"/>
                  </a:lnTo>
                  <a:lnTo>
                    <a:pt x="252772" y="1439"/>
                  </a:lnTo>
                  <a:lnTo>
                    <a:pt x="24626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6" name="object 62">
              <a:extLst>
                <a:ext uri="{FF2B5EF4-FFF2-40B4-BE49-F238E27FC236}">
                  <a16:creationId xmlns:a16="http://schemas.microsoft.com/office/drawing/2014/main" id="{32195F3F-389E-44D7-A89F-CE2912E12716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06105" y="4386231"/>
              <a:ext cx="333326" cy="333326"/>
            </a:xfrm>
            <a:prstGeom prst="rect">
              <a:avLst/>
            </a:prstGeom>
          </p:spPr>
        </p:pic>
        <p:sp>
          <p:nvSpPr>
            <p:cNvPr id="57" name="object 63">
              <a:extLst>
                <a:ext uri="{FF2B5EF4-FFF2-40B4-BE49-F238E27FC236}">
                  <a16:creationId xmlns:a16="http://schemas.microsoft.com/office/drawing/2014/main" id="{3DD3A96E-F221-4AD8-8C0C-D7CF543D329A}"/>
                </a:ext>
              </a:extLst>
            </p:cNvPr>
            <p:cNvSpPr/>
            <p:nvPr/>
          </p:nvSpPr>
          <p:spPr>
            <a:xfrm>
              <a:off x="2144205" y="44069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808"/>
                  </a:lnTo>
                  <a:lnTo>
                    <a:pt x="2094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45181"/>
                  </a:lnTo>
                  <a:lnTo>
                    <a:pt x="256094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8" name="object 64">
              <a:extLst>
                <a:ext uri="{FF2B5EF4-FFF2-40B4-BE49-F238E27FC236}">
                  <a16:creationId xmlns:a16="http://schemas.microsoft.com/office/drawing/2014/main" id="{8C7F0071-028A-46D9-81BA-B58DC4B435B5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16376" y="4386231"/>
              <a:ext cx="333326" cy="333326"/>
            </a:xfrm>
            <a:prstGeom prst="rect">
              <a:avLst/>
            </a:prstGeom>
          </p:spPr>
        </p:pic>
        <p:sp>
          <p:nvSpPr>
            <p:cNvPr id="59" name="object 65">
              <a:extLst>
                <a:ext uri="{FF2B5EF4-FFF2-40B4-BE49-F238E27FC236}">
                  <a16:creationId xmlns:a16="http://schemas.microsoft.com/office/drawing/2014/main" id="{66746B7E-9B4A-4EEE-8C40-7D6936EC2E78}"/>
                </a:ext>
              </a:extLst>
            </p:cNvPr>
            <p:cNvSpPr/>
            <p:nvPr/>
          </p:nvSpPr>
          <p:spPr>
            <a:xfrm>
              <a:off x="24510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125" y="0"/>
                  </a:moveTo>
                  <a:lnTo>
                    <a:pt x="975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3376" y="237315"/>
                  </a:lnTo>
                  <a:lnTo>
                    <a:pt x="3376" y="245181"/>
                  </a:lnTo>
                  <a:lnTo>
                    <a:pt x="9753" y="254000"/>
                  </a:lnTo>
                  <a:lnTo>
                    <a:pt x="246260" y="254000"/>
                  </a:lnTo>
                  <a:lnTo>
                    <a:pt x="252772" y="252499"/>
                  </a:lnTo>
                  <a:lnTo>
                    <a:pt x="259429" y="248607"/>
                  </a:lnTo>
                  <a:lnTo>
                    <a:pt x="264612" y="243240"/>
                  </a:lnTo>
                  <a:lnTo>
                    <a:pt x="266700" y="237315"/>
                  </a:lnTo>
                  <a:lnTo>
                    <a:pt x="266700" y="808"/>
                  </a:lnTo>
                  <a:lnTo>
                    <a:pt x="25412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60" name="object 66">
            <a:extLst>
              <a:ext uri="{FF2B5EF4-FFF2-40B4-BE49-F238E27FC236}">
                <a16:creationId xmlns:a16="http://schemas.microsoft.com/office/drawing/2014/main" id="{DAC97673-9461-49C7-A736-55BFDA40D2F0}"/>
              </a:ext>
            </a:extLst>
          </p:cNvPr>
          <p:cNvSpPr txBox="1"/>
          <p:nvPr/>
        </p:nvSpPr>
        <p:spPr>
          <a:xfrm>
            <a:off x="8387367" y="1369352"/>
            <a:ext cx="21304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Deploy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Multiple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object 67">
            <a:extLst>
              <a:ext uri="{FF2B5EF4-FFF2-40B4-BE49-F238E27FC236}">
                <a16:creationId xmlns:a16="http://schemas.microsoft.com/office/drawing/2014/main" id="{8F2242A3-7AC7-486B-932E-1DF4950B4016}"/>
              </a:ext>
            </a:extLst>
          </p:cNvPr>
          <p:cNvSpPr txBox="1"/>
          <p:nvPr/>
        </p:nvSpPr>
        <p:spPr>
          <a:xfrm>
            <a:off x="7524072" y="3893807"/>
            <a:ext cx="2216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Resize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Running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2" name="object 68">
            <a:extLst>
              <a:ext uri="{FF2B5EF4-FFF2-40B4-BE49-F238E27FC236}">
                <a16:creationId xmlns:a16="http://schemas.microsoft.com/office/drawing/2014/main" id="{718597DF-897F-43A9-AA62-64D518381D4E}"/>
              </a:ext>
            </a:extLst>
          </p:cNvPr>
          <p:cNvGrpSpPr/>
          <p:nvPr/>
        </p:nvGrpSpPr>
        <p:grpSpPr>
          <a:xfrm>
            <a:off x="7624847" y="4804395"/>
            <a:ext cx="643890" cy="643255"/>
            <a:chOff x="3955617" y="4076351"/>
            <a:chExt cx="643890" cy="643255"/>
          </a:xfrm>
        </p:grpSpPr>
        <p:pic>
          <p:nvPicPr>
            <p:cNvPr id="63" name="object 69">
              <a:extLst>
                <a:ext uri="{FF2B5EF4-FFF2-40B4-BE49-F238E27FC236}">
                  <a16:creationId xmlns:a16="http://schemas.microsoft.com/office/drawing/2014/main" id="{82011613-46BD-4ABA-84FB-F7BA85F9C4B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5617" y="4076351"/>
              <a:ext cx="333326" cy="333326"/>
            </a:xfrm>
            <a:prstGeom prst="rect">
              <a:avLst/>
            </a:prstGeom>
          </p:spPr>
        </p:pic>
        <p:sp>
          <p:nvSpPr>
            <p:cNvPr id="64" name="object 70">
              <a:extLst>
                <a:ext uri="{FF2B5EF4-FFF2-40B4-BE49-F238E27FC236}">
                  <a16:creationId xmlns:a16="http://schemas.microsoft.com/office/drawing/2014/main" id="{33809A6C-B921-4C40-962E-2A7B8782E372}"/>
                </a:ext>
              </a:extLst>
            </p:cNvPr>
            <p:cNvSpPr/>
            <p:nvPr/>
          </p:nvSpPr>
          <p:spPr>
            <a:xfrm>
              <a:off x="3987800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5" y="0"/>
                  </a:moveTo>
                  <a:lnTo>
                    <a:pt x="20159" y="0"/>
                  </a:lnTo>
                  <a:lnTo>
                    <a:pt x="13691" y="1439"/>
                  </a:lnTo>
                  <a:lnTo>
                    <a:pt x="7130" y="5197"/>
                  </a:lnTo>
                  <a:lnTo>
                    <a:pt x="2043" y="10429"/>
                  </a:lnTo>
                  <a:lnTo>
                    <a:pt x="0" y="16294"/>
                  </a:lnTo>
                  <a:lnTo>
                    <a:pt x="5916" y="244934"/>
                  </a:lnTo>
                  <a:lnTo>
                    <a:pt x="5916" y="252800"/>
                  </a:lnTo>
                  <a:lnTo>
                    <a:pt x="12293" y="254000"/>
                  </a:lnTo>
                  <a:lnTo>
                    <a:pt x="256665" y="254000"/>
                  </a:lnTo>
                  <a:lnTo>
                    <a:pt x="266700" y="252800"/>
                  </a:lnTo>
                  <a:lnTo>
                    <a:pt x="266700" y="8428"/>
                  </a:lnTo>
                  <a:lnTo>
                    <a:pt x="25666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5" name="object 71">
              <a:extLst>
                <a:ext uri="{FF2B5EF4-FFF2-40B4-BE49-F238E27FC236}">
                  <a16:creationId xmlns:a16="http://schemas.microsoft.com/office/drawing/2014/main" id="{4361031C-3EA4-4CA8-B8FF-2B541AE1F274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5888" y="4076351"/>
              <a:ext cx="333326" cy="333326"/>
            </a:xfrm>
            <a:prstGeom prst="rect">
              <a:avLst/>
            </a:prstGeom>
          </p:spPr>
        </p:pic>
        <p:sp>
          <p:nvSpPr>
            <p:cNvPr id="66" name="object 72">
              <a:extLst>
                <a:ext uri="{FF2B5EF4-FFF2-40B4-BE49-F238E27FC236}">
                  <a16:creationId xmlns:a16="http://schemas.microsoft.com/office/drawing/2014/main" id="{2A6F8A51-07CC-49B7-8B6A-1844E9E77DAC}"/>
                </a:ext>
              </a:extLst>
            </p:cNvPr>
            <p:cNvSpPr/>
            <p:nvPr/>
          </p:nvSpPr>
          <p:spPr>
            <a:xfrm>
              <a:off x="4303988" y="40894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4" h="254000">
                  <a:moveTo>
                    <a:pt x="250748" y="0"/>
                  </a:moveTo>
                  <a:lnTo>
                    <a:pt x="6376" y="0"/>
                  </a:lnTo>
                  <a:lnTo>
                    <a:pt x="1311" y="8428"/>
                  </a:lnTo>
                  <a:lnTo>
                    <a:pt x="1311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311" y="252800"/>
                  </a:lnTo>
                  <a:lnTo>
                    <a:pt x="255311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7" name="object 73">
              <a:extLst>
                <a:ext uri="{FF2B5EF4-FFF2-40B4-BE49-F238E27FC236}">
                  <a16:creationId xmlns:a16="http://schemas.microsoft.com/office/drawing/2014/main" id="{C3B1489B-8925-4732-8D75-09770BCB943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5617" y="4386231"/>
              <a:ext cx="333326" cy="333326"/>
            </a:xfrm>
            <a:prstGeom prst="rect">
              <a:avLst/>
            </a:prstGeom>
          </p:spPr>
        </p:pic>
        <p:sp>
          <p:nvSpPr>
            <p:cNvPr id="68" name="object 74">
              <a:extLst>
                <a:ext uri="{FF2B5EF4-FFF2-40B4-BE49-F238E27FC236}">
                  <a16:creationId xmlns:a16="http://schemas.microsoft.com/office/drawing/2014/main" id="{9A1AE95F-C0D7-4DE9-91F7-6653B73ACCD1}"/>
                </a:ext>
              </a:extLst>
            </p:cNvPr>
            <p:cNvSpPr/>
            <p:nvPr/>
          </p:nvSpPr>
          <p:spPr>
            <a:xfrm>
              <a:off x="3987800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5" y="0"/>
                  </a:moveTo>
                  <a:lnTo>
                    <a:pt x="1229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5916" y="237314"/>
                  </a:lnTo>
                  <a:lnTo>
                    <a:pt x="5916" y="245180"/>
                  </a:lnTo>
                  <a:lnTo>
                    <a:pt x="12293" y="254000"/>
                  </a:lnTo>
                  <a:lnTo>
                    <a:pt x="256665" y="254000"/>
                  </a:lnTo>
                  <a:lnTo>
                    <a:pt x="266700" y="245180"/>
                  </a:lnTo>
                  <a:lnTo>
                    <a:pt x="266700" y="808"/>
                  </a:lnTo>
                  <a:lnTo>
                    <a:pt x="256665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9" name="object 75">
              <a:extLst>
                <a:ext uri="{FF2B5EF4-FFF2-40B4-BE49-F238E27FC236}">
                  <a16:creationId xmlns:a16="http://schemas.microsoft.com/office/drawing/2014/main" id="{E4653D4E-F6A5-4538-AF37-CAB908D6A783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5888" y="4386231"/>
              <a:ext cx="333326" cy="333326"/>
            </a:xfrm>
            <a:prstGeom prst="rect">
              <a:avLst/>
            </a:prstGeom>
          </p:spPr>
        </p:pic>
        <p:sp>
          <p:nvSpPr>
            <p:cNvPr id="70" name="object 76">
              <a:extLst>
                <a:ext uri="{FF2B5EF4-FFF2-40B4-BE49-F238E27FC236}">
                  <a16:creationId xmlns:a16="http://schemas.microsoft.com/office/drawing/2014/main" id="{D180EC84-52AB-438E-BAC9-AC613F24A296}"/>
                </a:ext>
              </a:extLst>
            </p:cNvPr>
            <p:cNvSpPr/>
            <p:nvPr/>
          </p:nvSpPr>
          <p:spPr>
            <a:xfrm>
              <a:off x="4303988" y="44069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4" h="254000">
                  <a:moveTo>
                    <a:pt x="250748" y="0"/>
                  </a:moveTo>
                  <a:lnTo>
                    <a:pt x="6376" y="0"/>
                  </a:lnTo>
                  <a:lnTo>
                    <a:pt x="1311" y="808"/>
                  </a:lnTo>
                  <a:lnTo>
                    <a:pt x="1311" y="8674"/>
                  </a:lnTo>
                  <a:lnTo>
                    <a:pt x="0" y="237314"/>
                  </a:lnTo>
                  <a:lnTo>
                    <a:pt x="0" y="24518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311" y="245180"/>
                  </a:lnTo>
                  <a:lnTo>
                    <a:pt x="255311" y="80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1" name="object 77">
            <a:extLst>
              <a:ext uri="{FF2B5EF4-FFF2-40B4-BE49-F238E27FC236}">
                <a16:creationId xmlns:a16="http://schemas.microsoft.com/office/drawing/2014/main" id="{A8BBE19E-F27C-406C-B09A-35218607B4B1}"/>
              </a:ext>
            </a:extLst>
          </p:cNvPr>
          <p:cNvGrpSpPr/>
          <p:nvPr/>
        </p:nvGrpSpPr>
        <p:grpSpPr>
          <a:xfrm>
            <a:off x="8345202" y="4883974"/>
            <a:ext cx="917575" cy="484505"/>
            <a:chOff x="4675972" y="4155930"/>
            <a:chExt cx="917575" cy="484505"/>
          </a:xfrm>
        </p:grpSpPr>
        <p:pic>
          <p:nvPicPr>
            <p:cNvPr id="72" name="object 78">
              <a:extLst>
                <a:ext uri="{FF2B5EF4-FFF2-40B4-BE49-F238E27FC236}">
                  <a16:creationId xmlns:a16="http://schemas.microsoft.com/office/drawing/2014/main" id="{955CFF21-292E-48C9-BAD7-63D03D359618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75972" y="4155930"/>
              <a:ext cx="917471" cy="484047"/>
            </a:xfrm>
            <a:prstGeom prst="rect">
              <a:avLst/>
            </a:prstGeom>
          </p:spPr>
        </p:pic>
        <p:sp>
          <p:nvSpPr>
            <p:cNvPr id="73" name="object 79">
              <a:extLst>
                <a:ext uri="{FF2B5EF4-FFF2-40B4-BE49-F238E27FC236}">
                  <a16:creationId xmlns:a16="http://schemas.microsoft.com/office/drawing/2014/main" id="{B214278D-9D19-4E3A-B483-D141426A6454}"/>
                </a:ext>
              </a:extLst>
            </p:cNvPr>
            <p:cNvSpPr/>
            <p:nvPr/>
          </p:nvSpPr>
          <p:spPr>
            <a:xfrm>
              <a:off x="4714072" y="4171030"/>
              <a:ext cx="841375" cy="408305"/>
            </a:xfrm>
            <a:custGeom>
              <a:avLst/>
              <a:gdLst/>
              <a:ahLst/>
              <a:cxnLst/>
              <a:rect l="l" t="t" r="r" b="b"/>
              <a:pathLst>
                <a:path w="841375" h="408304">
                  <a:moveTo>
                    <a:pt x="238927" y="0"/>
                  </a:moveTo>
                  <a:lnTo>
                    <a:pt x="0" y="203923"/>
                  </a:lnTo>
                  <a:lnTo>
                    <a:pt x="238927" y="407847"/>
                  </a:lnTo>
                  <a:lnTo>
                    <a:pt x="238927" y="299368"/>
                  </a:lnTo>
                  <a:lnTo>
                    <a:pt x="731728" y="299368"/>
                  </a:lnTo>
                  <a:lnTo>
                    <a:pt x="841270" y="203923"/>
                  </a:lnTo>
                  <a:lnTo>
                    <a:pt x="732176" y="108868"/>
                  </a:lnTo>
                  <a:lnTo>
                    <a:pt x="238927" y="108868"/>
                  </a:lnTo>
                  <a:lnTo>
                    <a:pt x="238927" y="0"/>
                  </a:lnTo>
                  <a:close/>
                </a:path>
                <a:path w="841375" h="408304">
                  <a:moveTo>
                    <a:pt x="731728" y="299368"/>
                  </a:moveTo>
                  <a:lnTo>
                    <a:pt x="607227" y="299368"/>
                  </a:lnTo>
                  <a:lnTo>
                    <a:pt x="607227" y="407847"/>
                  </a:lnTo>
                  <a:lnTo>
                    <a:pt x="731728" y="299368"/>
                  </a:lnTo>
                  <a:close/>
                </a:path>
                <a:path w="841375" h="408304">
                  <a:moveTo>
                    <a:pt x="607227" y="0"/>
                  </a:moveTo>
                  <a:lnTo>
                    <a:pt x="607227" y="108868"/>
                  </a:lnTo>
                  <a:lnTo>
                    <a:pt x="732176" y="108868"/>
                  </a:lnTo>
                  <a:lnTo>
                    <a:pt x="607227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4" name="object 80">
            <a:extLst>
              <a:ext uri="{FF2B5EF4-FFF2-40B4-BE49-F238E27FC236}">
                <a16:creationId xmlns:a16="http://schemas.microsoft.com/office/drawing/2014/main" id="{8C556FB3-BAF0-48CA-A2A9-B85286F7CE0C}"/>
              </a:ext>
            </a:extLst>
          </p:cNvPr>
          <p:cNvGrpSpPr/>
          <p:nvPr/>
        </p:nvGrpSpPr>
        <p:grpSpPr>
          <a:xfrm>
            <a:off x="9294537" y="4474731"/>
            <a:ext cx="2195195" cy="1263015"/>
            <a:chOff x="5670201" y="3456591"/>
            <a:chExt cx="2195195" cy="1263015"/>
          </a:xfrm>
        </p:grpSpPr>
        <p:pic>
          <p:nvPicPr>
            <p:cNvPr id="75" name="object 81">
              <a:extLst>
                <a:ext uri="{FF2B5EF4-FFF2-40B4-BE49-F238E27FC236}">
                  <a16:creationId xmlns:a16="http://schemas.microsoft.com/office/drawing/2014/main" id="{5CEA0753-EB87-457D-ACF6-06735BE7822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0201" y="4076351"/>
              <a:ext cx="333326" cy="333326"/>
            </a:xfrm>
            <a:prstGeom prst="rect">
              <a:avLst/>
            </a:prstGeom>
          </p:spPr>
        </p:pic>
        <p:sp>
          <p:nvSpPr>
            <p:cNvPr id="76" name="object 82">
              <a:extLst>
                <a:ext uri="{FF2B5EF4-FFF2-40B4-BE49-F238E27FC236}">
                  <a16:creationId xmlns:a16="http://schemas.microsoft.com/office/drawing/2014/main" id="{F1188B35-826F-466F-904D-AE26A8031F60}"/>
                </a:ext>
              </a:extLst>
            </p:cNvPr>
            <p:cNvSpPr/>
            <p:nvPr/>
          </p:nvSpPr>
          <p:spPr>
            <a:xfrm>
              <a:off x="5702299" y="40893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20243" y="0"/>
                  </a:lnTo>
                  <a:lnTo>
                    <a:pt x="13762" y="1439"/>
                  </a:lnTo>
                  <a:lnTo>
                    <a:pt x="7172" y="5197"/>
                  </a:lnTo>
                  <a:lnTo>
                    <a:pt x="2057" y="10429"/>
                  </a:lnTo>
                  <a:lnTo>
                    <a:pt x="0" y="16294"/>
                  </a:lnTo>
                  <a:lnTo>
                    <a:pt x="6002" y="244934"/>
                  </a:lnTo>
                  <a:lnTo>
                    <a:pt x="6002" y="252800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52800"/>
                  </a:lnTo>
                  <a:lnTo>
                    <a:pt x="266700" y="8428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77" name="object 83">
              <a:extLst>
                <a:ext uri="{FF2B5EF4-FFF2-40B4-BE49-F238E27FC236}">
                  <a16:creationId xmlns:a16="http://schemas.microsoft.com/office/drawing/2014/main" id="{6E4408B5-4ADC-4A44-AF82-993F801D7B62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80473" y="4076351"/>
              <a:ext cx="333326" cy="333326"/>
            </a:xfrm>
            <a:prstGeom prst="rect">
              <a:avLst/>
            </a:prstGeom>
          </p:spPr>
        </p:pic>
        <p:sp>
          <p:nvSpPr>
            <p:cNvPr id="78" name="object 84">
              <a:extLst>
                <a:ext uri="{FF2B5EF4-FFF2-40B4-BE49-F238E27FC236}">
                  <a16:creationId xmlns:a16="http://schemas.microsoft.com/office/drawing/2014/main" id="{8E3515F8-58B1-4B93-B706-530D25B08A88}"/>
                </a:ext>
              </a:extLst>
            </p:cNvPr>
            <p:cNvSpPr/>
            <p:nvPr/>
          </p:nvSpPr>
          <p:spPr>
            <a:xfrm>
              <a:off x="6018573" y="40893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0748" y="0"/>
                  </a:moveTo>
                  <a:lnTo>
                    <a:pt x="6376" y="0"/>
                  </a:lnTo>
                  <a:lnTo>
                    <a:pt x="1226" y="8428"/>
                  </a:lnTo>
                  <a:lnTo>
                    <a:pt x="1226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226" y="252800"/>
                  </a:lnTo>
                  <a:lnTo>
                    <a:pt x="255226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79" name="object 85">
              <a:extLst>
                <a:ext uri="{FF2B5EF4-FFF2-40B4-BE49-F238E27FC236}">
                  <a16:creationId xmlns:a16="http://schemas.microsoft.com/office/drawing/2014/main" id="{1D1C8B92-6AB6-4841-AC1A-4A4D5C86F5FC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70201" y="4386231"/>
              <a:ext cx="333326" cy="333326"/>
            </a:xfrm>
            <a:prstGeom prst="rect">
              <a:avLst/>
            </a:prstGeom>
          </p:spPr>
        </p:pic>
        <p:sp>
          <p:nvSpPr>
            <p:cNvPr id="80" name="object 86">
              <a:extLst>
                <a:ext uri="{FF2B5EF4-FFF2-40B4-BE49-F238E27FC236}">
                  <a16:creationId xmlns:a16="http://schemas.microsoft.com/office/drawing/2014/main" id="{699DA6CA-2489-4E0A-981C-BFE929F3DE9E}"/>
                </a:ext>
              </a:extLst>
            </p:cNvPr>
            <p:cNvSpPr/>
            <p:nvPr/>
          </p:nvSpPr>
          <p:spPr>
            <a:xfrm>
              <a:off x="57022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12378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6002" y="237315"/>
                  </a:lnTo>
                  <a:lnTo>
                    <a:pt x="6002" y="245181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45181"/>
                  </a:lnTo>
                  <a:lnTo>
                    <a:pt x="266700" y="808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1" name="object 87">
              <a:extLst>
                <a:ext uri="{FF2B5EF4-FFF2-40B4-BE49-F238E27FC236}">
                  <a16:creationId xmlns:a16="http://schemas.microsoft.com/office/drawing/2014/main" id="{B94E5EBE-1147-4D7F-80F1-A7FE2FCEB204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80473" y="4386231"/>
              <a:ext cx="333326" cy="333326"/>
            </a:xfrm>
            <a:prstGeom prst="rect">
              <a:avLst/>
            </a:prstGeom>
          </p:spPr>
        </p:pic>
        <p:sp>
          <p:nvSpPr>
            <p:cNvPr id="82" name="object 88">
              <a:extLst>
                <a:ext uri="{FF2B5EF4-FFF2-40B4-BE49-F238E27FC236}">
                  <a16:creationId xmlns:a16="http://schemas.microsoft.com/office/drawing/2014/main" id="{0EC669C7-7539-4456-8FE4-C66706B64AB2}"/>
                </a:ext>
              </a:extLst>
            </p:cNvPr>
            <p:cNvSpPr/>
            <p:nvPr/>
          </p:nvSpPr>
          <p:spPr>
            <a:xfrm>
              <a:off x="6018568" y="44068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5231" y="1270"/>
                  </a:moveTo>
                  <a:lnTo>
                    <a:pt x="254266" y="1270"/>
                  </a:lnTo>
                  <a:lnTo>
                    <a:pt x="254266" y="0"/>
                  </a:lnTo>
                  <a:lnTo>
                    <a:pt x="2324" y="0"/>
                  </a:lnTo>
                  <a:lnTo>
                    <a:pt x="2324" y="1270"/>
                  </a:lnTo>
                  <a:lnTo>
                    <a:pt x="1231" y="1270"/>
                  </a:lnTo>
                  <a:lnTo>
                    <a:pt x="1231" y="8890"/>
                  </a:lnTo>
                  <a:lnTo>
                    <a:pt x="609" y="8890"/>
                  </a:lnTo>
                  <a:lnTo>
                    <a:pt x="609" y="237490"/>
                  </a:lnTo>
                  <a:lnTo>
                    <a:pt x="0" y="237490"/>
                  </a:lnTo>
                  <a:lnTo>
                    <a:pt x="0" y="245110"/>
                  </a:lnTo>
                  <a:lnTo>
                    <a:pt x="3162" y="245110"/>
                  </a:lnTo>
                  <a:lnTo>
                    <a:pt x="3162" y="254000"/>
                  </a:lnTo>
                  <a:lnTo>
                    <a:pt x="253009" y="254000"/>
                  </a:lnTo>
                  <a:lnTo>
                    <a:pt x="253009" y="245110"/>
                  </a:lnTo>
                  <a:lnTo>
                    <a:pt x="255231" y="245110"/>
                  </a:lnTo>
                  <a:lnTo>
                    <a:pt x="255231" y="237490"/>
                  </a:lnTo>
                  <a:lnTo>
                    <a:pt x="255231" y="8890"/>
                  </a:lnTo>
                  <a:lnTo>
                    <a:pt x="255231" y="127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3" name="object 89">
              <a:extLst>
                <a:ext uri="{FF2B5EF4-FFF2-40B4-BE49-F238E27FC236}">
                  <a16:creationId xmlns:a16="http://schemas.microsoft.com/office/drawing/2014/main" id="{24C5B249-B9ED-4C77-87B2-945218CB5A98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90743" y="4076351"/>
              <a:ext cx="333326" cy="333326"/>
            </a:xfrm>
            <a:prstGeom prst="rect">
              <a:avLst/>
            </a:prstGeom>
          </p:spPr>
        </p:pic>
        <p:sp>
          <p:nvSpPr>
            <p:cNvPr id="84" name="object 90">
              <a:extLst>
                <a:ext uri="{FF2B5EF4-FFF2-40B4-BE49-F238E27FC236}">
                  <a16:creationId xmlns:a16="http://schemas.microsoft.com/office/drawing/2014/main" id="{E14B1425-6EA6-4443-9F60-237EEB264EDC}"/>
                </a:ext>
              </a:extLst>
            </p:cNvPr>
            <p:cNvSpPr/>
            <p:nvPr/>
          </p:nvSpPr>
          <p:spPr>
            <a:xfrm>
              <a:off x="6324599" y="40893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47126" y="0"/>
                  </a:moveTo>
                  <a:lnTo>
                    <a:pt x="10619" y="0"/>
                  </a:lnTo>
                  <a:lnTo>
                    <a:pt x="0" y="8428"/>
                  </a:lnTo>
                  <a:lnTo>
                    <a:pt x="0" y="16294"/>
                  </a:lnTo>
                  <a:lnTo>
                    <a:pt x="4243" y="244934"/>
                  </a:lnTo>
                  <a:lnTo>
                    <a:pt x="4243" y="252800"/>
                  </a:lnTo>
                  <a:lnTo>
                    <a:pt x="10619" y="254000"/>
                  </a:lnTo>
                  <a:lnTo>
                    <a:pt x="254993" y="254000"/>
                  </a:lnTo>
                  <a:lnTo>
                    <a:pt x="266700" y="252800"/>
                  </a:lnTo>
                  <a:lnTo>
                    <a:pt x="266700" y="16294"/>
                  </a:lnTo>
                  <a:lnTo>
                    <a:pt x="264747" y="10429"/>
                  </a:lnTo>
                  <a:lnTo>
                    <a:pt x="259863" y="5197"/>
                  </a:lnTo>
                  <a:lnTo>
                    <a:pt x="253503" y="1439"/>
                  </a:lnTo>
                  <a:lnTo>
                    <a:pt x="24712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5" name="object 91">
              <a:extLst>
                <a:ext uri="{FF2B5EF4-FFF2-40B4-BE49-F238E27FC236}">
                  <a16:creationId xmlns:a16="http://schemas.microsoft.com/office/drawing/2014/main" id="{F3E658B3-2A03-48E1-8736-CF729E1D04F5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90743" y="4386231"/>
              <a:ext cx="333326" cy="333326"/>
            </a:xfrm>
            <a:prstGeom prst="rect">
              <a:avLst/>
            </a:prstGeom>
          </p:spPr>
        </p:pic>
        <p:sp>
          <p:nvSpPr>
            <p:cNvPr id="86" name="object 92">
              <a:extLst>
                <a:ext uri="{FF2B5EF4-FFF2-40B4-BE49-F238E27FC236}">
                  <a16:creationId xmlns:a16="http://schemas.microsoft.com/office/drawing/2014/main" id="{8DDD3BF1-98F1-407F-8FDD-8FF5AC9721F3}"/>
                </a:ext>
              </a:extLst>
            </p:cNvPr>
            <p:cNvSpPr/>
            <p:nvPr/>
          </p:nvSpPr>
          <p:spPr>
            <a:xfrm>
              <a:off x="63245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993" y="0"/>
                  </a:moveTo>
                  <a:lnTo>
                    <a:pt x="10619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4243" y="237315"/>
                  </a:lnTo>
                  <a:lnTo>
                    <a:pt x="4243" y="245181"/>
                  </a:lnTo>
                  <a:lnTo>
                    <a:pt x="10619" y="254000"/>
                  </a:lnTo>
                  <a:lnTo>
                    <a:pt x="247126" y="254000"/>
                  </a:lnTo>
                  <a:lnTo>
                    <a:pt x="253503" y="252499"/>
                  </a:lnTo>
                  <a:lnTo>
                    <a:pt x="259863" y="248607"/>
                  </a:lnTo>
                  <a:lnTo>
                    <a:pt x="264747" y="243240"/>
                  </a:lnTo>
                  <a:lnTo>
                    <a:pt x="266700" y="237315"/>
                  </a:lnTo>
                  <a:lnTo>
                    <a:pt x="266700" y="808"/>
                  </a:lnTo>
                  <a:lnTo>
                    <a:pt x="254993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7" name="object 93">
              <a:extLst>
                <a:ext uri="{FF2B5EF4-FFF2-40B4-BE49-F238E27FC236}">
                  <a16:creationId xmlns:a16="http://schemas.microsoft.com/office/drawing/2014/main" id="{54A4D0C5-7444-45FD-B17B-790CE765B7A1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01014" y="4076351"/>
              <a:ext cx="333326" cy="333326"/>
            </a:xfrm>
            <a:prstGeom prst="rect">
              <a:avLst/>
            </a:prstGeom>
          </p:spPr>
        </p:pic>
        <p:sp>
          <p:nvSpPr>
            <p:cNvPr id="88" name="object 94">
              <a:extLst>
                <a:ext uri="{FF2B5EF4-FFF2-40B4-BE49-F238E27FC236}">
                  <a16:creationId xmlns:a16="http://schemas.microsoft.com/office/drawing/2014/main" id="{4D883856-66E8-4372-A422-85790E42F271}"/>
                </a:ext>
              </a:extLst>
            </p:cNvPr>
            <p:cNvSpPr/>
            <p:nvPr/>
          </p:nvSpPr>
          <p:spPr>
            <a:xfrm>
              <a:off x="6639114" y="4089399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8428"/>
                  </a:lnTo>
                  <a:lnTo>
                    <a:pt x="2985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52800"/>
                  </a:lnTo>
                  <a:lnTo>
                    <a:pt x="256985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9" name="object 95">
              <a:extLst>
                <a:ext uri="{FF2B5EF4-FFF2-40B4-BE49-F238E27FC236}">
                  <a16:creationId xmlns:a16="http://schemas.microsoft.com/office/drawing/2014/main" id="{3BE989B3-039E-47A0-B333-777495851F7B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01014" y="4386231"/>
              <a:ext cx="333326" cy="333326"/>
            </a:xfrm>
            <a:prstGeom prst="rect">
              <a:avLst/>
            </a:prstGeom>
          </p:spPr>
        </p:pic>
        <p:sp>
          <p:nvSpPr>
            <p:cNvPr id="90" name="object 96">
              <a:extLst>
                <a:ext uri="{FF2B5EF4-FFF2-40B4-BE49-F238E27FC236}">
                  <a16:creationId xmlns:a16="http://schemas.microsoft.com/office/drawing/2014/main" id="{79A35AB1-FF19-4C40-8910-301B8C7F6ADC}"/>
                </a:ext>
              </a:extLst>
            </p:cNvPr>
            <p:cNvSpPr/>
            <p:nvPr/>
          </p:nvSpPr>
          <p:spPr>
            <a:xfrm>
              <a:off x="6639114" y="440690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808"/>
                  </a:lnTo>
                  <a:lnTo>
                    <a:pt x="2985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45181"/>
                  </a:lnTo>
                  <a:lnTo>
                    <a:pt x="256985" y="80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1" name="object 97">
              <a:extLst>
                <a:ext uri="{FF2B5EF4-FFF2-40B4-BE49-F238E27FC236}">
                  <a16:creationId xmlns:a16="http://schemas.microsoft.com/office/drawing/2014/main" id="{A26A31E8-1B98-4586-8F0C-7D127E2B29DC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11284" y="4076351"/>
              <a:ext cx="333326" cy="333326"/>
            </a:xfrm>
            <a:prstGeom prst="rect">
              <a:avLst/>
            </a:prstGeom>
          </p:spPr>
        </p:pic>
        <p:pic>
          <p:nvPicPr>
            <p:cNvPr id="92" name="object 98">
              <a:extLst>
                <a:ext uri="{FF2B5EF4-FFF2-40B4-BE49-F238E27FC236}">
                  <a16:creationId xmlns:a16="http://schemas.microsoft.com/office/drawing/2014/main" id="{31CAB18B-9A20-4F76-858A-120D221D8A80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46899" y="4089399"/>
              <a:ext cx="254000" cy="254000"/>
            </a:xfrm>
            <a:prstGeom prst="rect">
              <a:avLst/>
            </a:prstGeom>
          </p:spPr>
        </p:pic>
        <p:pic>
          <p:nvPicPr>
            <p:cNvPr id="93" name="object 99">
              <a:extLst>
                <a:ext uri="{FF2B5EF4-FFF2-40B4-BE49-F238E27FC236}">
                  <a16:creationId xmlns:a16="http://schemas.microsoft.com/office/drawing/2014/main" id="{AAC5F6DA-010C-46D7-ABEF-43EB5F8EC93D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11284" y="4386231"/>
              <a:ext cx="333326" cy="333326"/>
            </a:xfrm>
            <a:prstGeom prst="rect">
              <a:avLst/>
            </a:prstGeom>
          </p:spPr>
        </p:pic>
        <p:pic>
          <p:nvPicPr>
            <p:cNvPr id="94" name="object 100">
              <a:extLst>
                <a:ext uri="{FF2B5EF4-FFF2-40B4-BE49-F238E27FC236}">
                  <a16:creationId xmlns:a16="http://schemas.microsoft.com/office/drawing/2014/main" id="{7C4EAC93-C808-47FB-B4B9-CF8A349C08FD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46899" y="4406900"/>
              <a:ext cx="254000" cy="254000"/>
            </a:xfrm>
            <a:prstGeom prst="rect">
              <a:avLst/>
            </a:prstGeom>
          </p:spPr>
        </p:pic>
        <p:pic>
          <p:nvPicPr>
            <p:cNvPr id="95" name="object 101">
              <a:extLst>
                <a:ext uri="{FF2B5EF4-FFF2-40B4-BE49-F238E27FC236}">
                  <a16:creationId xmlns:a16="http://schemas.microsoft.com/office/drawing/2014/main" id="{D9A82518-5508-4667-801F-5C89F3AC3D48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21555" y="4076351"/>
              <a:ext cx="333326" cy="333326"/>
            </a:xfrm>
            <a:prstGeom prst="rect">
              <a:avLst/>
            </a:prstGeom>
          </p:spPr>
        </p:pic>
        <p:sp>
          <p:nvSpPr>
            <p:cNvPr id="96" name="object 102">
              <a:extLst>
                <a:ext uri="{FF2B5EF4-FFF2-40B4-BE49-F238E27FC236}">
                  <a16:creationId xmlns:a16="http://schemas.microsoft.com/office/drawing/2014/main" id="{56E3DB43-85E3-471C-A2B1-AB47D393707D}"/>
                </a:ext>
              </a:extLst>
            </p:cNvPr>
            <p:cNvSpPr/>
            <p:nvPr/>
          </p:nvSpPr>
          <p:spPr>
            <a:xfrm>
              <a:off x="7259655" y="4089399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8428"/>
                  </a:lnTo>
                  <a:lnTo>
                    <a:pt x="4744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52800"/>
                  </a:lnTo>
                  <a:lnTo>
                    <a:pt x="258744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7" name="object 103">
              <a:extLst>
                <a:ext uri="{FF2B5EF4-FFF2-40B4-BE49-F238E27FC236}">
                  <a16:creationId xmlns:a16="http://schemas.microsoft.com/office/drawing/2014/main" id="{200E7BDD-F2DA-4F2B-BD8C-D1622125D859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21555" y="4386231"/>
              <a:ext cx="333326" cy="333326"/>
            </a:xfrm>
            <a:prstGeom prst="rect">
              <a:avLst/>
            </a:prstGeom>
          </p:spPr>
        </p:pic>
        <p:sp>
          <p:nvSpPr>
            <p:cNvPr id="98" name="object 104">
              <a:extLst>
                <a:ext uri="{FF2B5EF4-FFF2-40B4-BE49-F238E27FC236}">
                  <a16:creationId xmlns:a16="http://schemas.microsoft.com/office/drawing/2014/main" id="{D7FB607B-9EFE-4F57-BC64-58B14387F192}"/>
                </a:ext>
              </a:extLst>
            </p:cNvPr>
            <p:cNvSpPr/>
            <p:nvPr/>
          </p:nvSpPr>
          <p:spPr>
            <a:xfrm>
              <a:off x="7259655" y="4406900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808"/>
                  </a:lnTo>
                  <a:lnTo>
                    <a:pt x="4744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45181"/>
                  </a:lnTo>
                  <a:lnTo>
                    <a:pt x="258744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9" name="object 105">
              <a:extLst>
                <a:ext uri="{FF2B5EF4-FFF2-40B4-BE49-F238E27FC236}">
                  <a16:creationId xmlns:a16="http://schemas.microsoft.com/office/drawing/2014/main" id="{95F6F7C5-6773-4975-B74B-95D3171696FB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31826" y="4076351"/>
              <a:ext cx="333326" cy="333326"/>
            </a:xfrm>
            <a:prstGeom prst="rect">
              <a:avLst/>
            </a:prstGeom>
          </p:spPr>
        </p:pic>
        <p:pic>
          <p:nvPicPr>
            <p:cNvPr id="100" name="object 106">
              <a:extLst>
                <a:ext uri="{FF2B5EF4-FFF2-40B4-BE49-F238E27FC236}">
                  <a16:creationId xmlns:a16="http://schemas.microsoft.com/office/drawing/2014/main" id="{1A91D370-B614-4673-B4B5-CAC0E7EAE0DF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69200" y="4089399"/>
              <a:ext cx="254000" cy="254000"/>
            </a:xfrm>
            <a:prstGeom prst="rect">
              <a:avLst/>
            </a:prstGeom>
          </p:spPr>
        </p:pic>
        <p:pic>
          <p:nvPicPr>
            <p:cNvPr id="101" name="object 107">
              <a:extLst>
                <a:ext uri="{FF2B5EF4-FFF2-40B4-BE49-F238E27FC236}">
                  <a16:creationId xmlns:a16="http://schemas.microsoft.com/office/drawing/2014/main" id="{2DB1ECC9-FAE3-4005-949F-F7900A2DDBE3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31826" y="4386231"/>
              <a:ext cx="333326" cy="333326"/>
            </a:xfrm>
            <a:prstGeom prst="rect">
              <a:avLst/>
            </a:prstGeom>
          </p:spPr>
        </p:pic>
        <p:sp>
          <p:nvSpPr>
            <p:cNvPr id="102" name="object 108">
              <a:extLst>
                <a:ext uri="{FF2B5EF4-FFF2-40B4-BE49-F238E27FC236}">
                  <a16:creationId xmlns:a16="http://schemas.microsoft.com/office/drawing/2014/main" id="{0CF6A4FC-0F08-4315-AA1B-8A4A4AA3D3B6}"/>
                </a:ext>
              </a:extLst>
            </p:cNvPr>
            <p:cNvSpPr/>
            <p:nvPr/>
          </p:nvSpPr>
          <p:spPr>
            <a:xfrm>
              <a:off x="7569200" y="4406899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1270"/>
                  </a:moveTo>
                  <a:lnTo>
                    <a:pt x="253453" y="1270"/>
                  </a:lnTo>
                  <a:lnTo>
                    <a:pt x="253453" y="0"/>
                  </a:lnTo>
                  <a:lnTo>
                    <a:pt x="1511" y="0"/>
                  </a:lnTo>
                  <a:lnTo>
                    <a:pt x="1511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355" y="8890"/>
                  </a:lnTo>
                  <a:lnTo>
                    <a:pt x="355" y="237490"/>
                  </a:lnTo>
                  <a:lnTo>
                    <a:pt x="723" y="237490"/>
                  </a:lnTo>
                  <a:lnTo>
                    <a:pt x="723" y="245110"/>
                  </a:lnTo>
                  <a:lnTo>
                    <a:pt x="3886" y="245110"/>
                  </a:lnTo>
                  <a:lnTo>
                    <a:pt x="3886" y="254000"/>
                  </a:lnTo>
                  <a:lnTo>
                    <a:pt x="252742" y="254000"/>
                  </a:lnTo>
                  <a:lnTo>
                    <a:pt x="252742" y="245110"/>
                  </a:lnTo>
                  <a:lnTo>
                    <a:pt x="254000" y="245110"/>
                  </a:lnTo>
                  <a:lnTo>
                    <a:pt x="254000" y="237490"/>
                  </a:lnTo>
                  <a:lnTo>
                    <a:pt x="254000" y="8890"/>
                  </a:lnTo>
                  <a:lnTo>
                    <a:pt x="254000" y="127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3" name="object 109">
              <a:extLst>
                <a:ext uri="{FF2B5EF4-FFF2-40B4-BE49-F238E27FC236}">
                  <a16:creationId xmlns:a16="http://schemas.microsoft.com/office/drawing/2014/main" id="{5D52B206-99FA-4C7C-AA54-76E2BC2341CA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70201" y="3766471"/>
              <a:ext cx="333326" cy="333326"/>
            </a:xfrm>
            <a:prstGeom prst="rect">
              <a:avLst/>
            </a:prstGeom>
          </p:spPr>
        </p:pic>
        <p:sp>
          <p:nvSpPr>
            <p:cNvPr id="104" name="object 110">
              <a:extLst>
                <a:ext uri="{FF2B5EF4-FFF2-40B4-BE49-F238E27FC236}">
                  <a16:creationId xmlns:a16="http://schemas.microsoft.com/office/drawing/2014/main" id="{DD505498-4689-463E-A651-A3E5091845A4}"/>
                </a:ext>
              </a:extLst>
            </p:cNvPr>
            <p:cNvSpPr/>
            <p:nvPr/>
          </p:nvSpPr>
          <p:spPr>
            <a:xfrm>
              <a:off x="5702299" y="37845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12378" y="0"/>
                  </a:lnTo>
                  <a:lnTo>
                    <a:pt x="0" y="3347"/>
                  </a:lnTo>
                  <a:lnTo>
                    <a:pt x="0" y="11214"/>
                  </a:lnTo>
                  <a:lnTo>
                    <a:pt x="6002" y="239854"/>
                  </a:lnTo>
                  <a:lnTo>
                    <a:pt x="6002" y="247720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47720"/>
                  </a:lnTo>
                  <a:lnTo>
                    <a:pt x="266700" y="3347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" name="object 111">
              <a:extLst>
                <a:ext uri="{FF2B5EF4-FFF2-40B4-BE49-F238E27FC236}">
                  <a16:creationId xmlns:a16="http://schemas.microsoft.com/office/drawing/2014/main" id="{52161511-93E6-420F-A283-AE957D977601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80473" y="3766471"/>
              <a:ext cx="333326" cy="333326"/>
            </a:xfrm>
            <a:prstGeom prst="rect">
              <a:avLst/>
            </a:prstGeom>
          </p:spPr>
        </p:pic>
        <p:sp>
          <p:nvSpPr>
            <p:cNvPr id="106" name="object 112">
              <a:extLst>
                <a:ext uri="{FF2B5EF4-FFF2-40B4-BE49-F238E27FC236}">
                  <a16:creationId xmlns:a16="http://schemas.microsoft.com/office/drawing/2014/main" id="{5FAA0F02-E759-466F-A685-4FC55929A336}"/>
                </a:ext>
              </a:extLst>
            </p:cNvPr>
            <p:cNvSpPr/>
            <p:nvPr/>
          </p:nvSpPr>
          <p:spPr>
            <a:xfrm>
              <a:off x="6018573" y="37845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0748" y="0"/>
                  </a:moveTo>
                  <a:lnTo>
                    <a:pt x="6376" y="0"/>
                  </a:lnTo>
                  <a:lnTo>
                    <a:pt x="1226" y="3347"/>
                  </a:lnTo>
                  <a:lnTo>
                    <a:pt x="1226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226" y="247720"/>
                  </a:lnTo>
                  <a:lnTo>
                    <a:pt x="255226" y="334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7" name="object 113">
              <a:extLst>
                <a:ext uri="{FF2B5EF4-FFF2-40B4-BE49-F238E27FC236}">
                  <a16:creationId xmlns:a16="http://schemas.microsoft.com/office/drawing/2014/main" id="{D87977B2-C8C7-4719-ACBC-50207F004490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90743" y="3766471"/>
              <a:ext cx="333326" cy="333326"/>
            </a:xfrm>
            <a:prstGeom prst="rect">
              <a:avLst/>
            </a:prstGeom>
          </p:spPr>
        </p:pic>
        <p:sp>
          <p:nvSpPr>
            <p:cNvPr id="108" name="object 114">
              <a:extLst>
                <a:ext uri="{FF2B5EF4-FFF2-40B4-BE49-F238E27FC236}">
                  <a16:creationId xmlns:a16="http://schemas.microsoft.com/office/drawing/2014/main" id="{66380B90-5E26-4083-845C-4AE12C3DFD5E}"/>
                </a:ext>
              </a:extLst>
            </p:cNvPr>
            <p:cNvSpPr/>
            <p:nvPr/>
          </p:nvSpPr>
          <p:spPr>
            <a:xfrm>
              <a:off x="6324599" y="37845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993" y="0"/>
                  </a:moveTo>
                  <a:lnTo>
                    <a:pt x="10619" y="0"/>
                  </a:lnTo>
                  <a:lnTo>
                    <a:pt x="0" y="3347"/>
                  </a:lnTo>
                  <a:lnTo>
                    <a:pt x="0" y="11214"/>
                  </a:lnTo>
                  <a:lnTo>
                    <a:pt x="4243" y="239854"/>
                  </a:lnTo>
                  <a:lnTo>
                    <a:pt x="4243" y="247720"/>
                  </a:lnTo>
                  <a:lnTo>
                    <a:pt x="10619" y="254000"/>
                  </a:lnTo>
                  <a:lnTo>
                    <a:pt x="254993" y="254000"/>
                  </a:lnTo>
                  <a:lnTo>
                    <a:pt x="266700" y="247720"/>
                  </a:lnTo>
                  <a:lnTo>
                    <a:pt x="266700" y="3347"/>
                  </a:lnTo>
                  <a:lnTo>
                    <a:pt x="254993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9" name="object 115">
              <a:extLst>
                <a:ext uri="{FF2B5EF4-FFF2-40B4-BE49-F238E27FC236}">
                  <a16:creationId xmlns:a16="http://schemas.microsoft.com/office/drawing/2014/main" id="{5BA86533-1F71-4E69-A60A-77D293D3CE07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01014" y="3766471"/>
              <a:ext cx="333326" cy="333326"/>
            </a:xfrm>
            <a:prstGeom prst="rect">
              <a:avLst/>
            </a:prstGeom>
          </p:spPr>
        </p:pic>
        <p:sp>
          <p:nvSpPr>
            <p:cNvPr id="110" name="object 116">
              <a:extLst>
                <a:ext uri="{FF2B5EF4-FFF2-40B4-BE49-F238E27FC236}">
                  <a16:creationId xmlns:a16="http://schemas.microsoft.com/office/drawing/2014/main" id="{88EFF9EE-BB82-449B-9036-78B836FADCFF}"/>
                </a:ext>
              </a:extLst>
            </p:cNvPr>
            <p:cNvSpPr/>
            <p:nvPr/>
          </p:nvSpPr>
          <p:spPr>
            <a:xfrm>
              <a:off x="6639114" y="3784599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3347"/>
                  </a:lnTo>
                  <a:lnTo>
                    <a:pt x="2985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47720"/>
                  </a:lnTo>
                  <a:lnTo>
                    <a:pt x="256985" y="334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1" name="object 117">
              <a:extLst>
                <a:ext uri="{FF2B5EF4-FFF2-40B4-BE49-F238E27FC236}">
                  <a16:creationId xmlns:a16="http://schemas.microsoft.com/office/drawing/2014/main" id="{EB1C3C8B-02F7-4C20-9AD7-F5099ACBFA9B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911284" y="3766471"/>
              <a:ext cx="333326" cy="333326"/>
            </a:xfrm>
            <a:prstGeom prst="rect">
              <a:avLst/>
            </a:prstGeom>
          </p:spPr>
        </p:pic>
        <p:pic>
          <p:nvPicPr>
            <p:cNvPr id="112" name="object 118">
              <a:extLst>
                <a:ext uri="{FF2B5EF4-FFF2-40B4-BE49-F238E27FC236}">
                  <a16:creationId xmlns:a16="http://schemas.microsoft.com/office/drawing/2014/main" id="{86DFA673-03A6-4BA8-8B6F-8569420F1AAB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946899" y="3784599"/>
              <a:ext cx="254000" cy="254000"/>
            </a:xfrm>
            <a:prstGeom prst="rect">
              <a:avLst/>
            </a:prstGeom>
          </p:spPr>
        </p:pic>
        <p:pic>
          <p:nvPicPr>
            <p:cNvPr id="113" name="object 119">
              <a:extLst>
                <a:ext uri="{FF2B5EF4-FFF2-40B4-BE49-F238E27FC236}">
                  <a16:creationId xmlns:a16="http://schemas.microsoft.com/office/drawing/2014/main" id="{AB3C299D-4127-41BC-88E5-C0DF45C3DD95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221555" y="3766471"/>
              <a:ext cx="333326" cy="333326"/>
            </a:xfrm>
            <a:prstGeom prst="rect">
              <a:avLst/>
            </a:prstGeom>
          </p:spPr>
        </p:pic>
        <p:sp>
          <p:nvSpPr>
            <p:cNvPr id="114" name="object 120">
              <a:extLst>
                <a:ext uri="{FF2B5EF4-FFF2-40B4-BE49-F238E27FC236}">
                  <a16:creationId xmlns:a16="http://schemas.microsoft.com/office/drawing/2014/main" id="{A4E6B272-A5E2-406A-8BA4-B77C596A988D}"/>
                </a:ext>
              </a:extLst>
            </p:cNvPr>
            <p:cNvSpPr/>
            <p:nvPr/>
          </p:nvSpPr>
          <p:spPr>
            <a:xfrm>
              <a:off x="7259655" y="3784599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3347"/>
                  </a:lnTo>
                  <a:lnTo>
                    <a:pt x="4744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47720"/>
                  </a:lnTo>
                  <a:lnTo>
                    <a:pt x="258744" y="3347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5" name="object 121">
              <a:extLst>
                <a:ext uri="{FF2B5EF4-FFF2-40B4-BE49-F238E27FC236}">
                  <a16:creationId xmlns:a16="http://schemas.microsoft.com/office/drawing/2014/main" id="{B7D8EEE8-FA48-490F-855E-7A545372DA49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531826" y="3766471"/>
              <a:ext cx="333326" cy="333326"/>
            </a:xfrm>
            <a:prstGeom prst="rect">
              <a:avLst/>
            </a:prstGeom>
          </p:spPr>
        </p:pic>
        <p:pic>
          <p:nvPicPr>
            <p:cNvPr id="116" name="object 122">
              <a:extLst>
                <a:ext uri="{FF2B5EF4-FFF2-40B4-BE49-F238E27FC236}">
                  <a16:creationId xmlns:a16="http://schemas.microsoft.com/office/drawing/2014/main" id="{9B2C8D11-5C1D-4FD5-ADA1-38C4B88D7FB5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569200" y="3784599"/>
              <a:ext cx="254000" cy="254000"/>
            </a:xfrm>
            <a:prstGeom prst="rect">
              <a:avLst/>
            </a:prstGeom>
          </p:spPr>
        </p:pic>
        <p:pic>
          <p:nvPicPr>
            <p:cNvPr id="117" name="object 123">
              <a:extLst>
                <a:ext uri="{FF2B5EF4-FFF2-40B4-BE49-F238E27FC236}">
                  <a16:creationId xmlns:a16="http://schemas.microsoft.com/office/drawing/2014/main" id="{5A55B6C6-692F-49F6-B44B-6B1B3610727E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670201" y="3456591"/>
              <a:ext cx="333326" cy="333326"/>
            </a:xfrm>
            <a:prstGeom prst="rect">
              <a:avLst/>
            </a:prstGeom>
          </p:spPr>
        </p:pic>
        <p:sp>
          <p:nvSpPr>
            <p:cNvPr id="118" name="object 124">
              <a:extLst>
                <a:ext uri="{FF2B5EF4-FFF2-40B4-BE49-F238E27FC236}">
                  <a16:creationId xmlns:a16="http://schemas.microsoft.com/office/drawing/2014/main" id="{F0842C81-0087-4009-A1CC-9C61F6B4515B}"/>
                </a:ext>
              </a:extLst>
            </p:cNvPr>
            <p:cNvSpPr/>
            <p:nvPr/>
          </p:nvSpPr>
          <p:spPr>
            <a:xfrm>
              <a:off x="5702299" y="34670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8884" y="0"/>
                  </a:moveTo>
                  <a:lnTo>
                    <a:pt x="20243" y="0"/>
                  </a:lnTo>
                  <a:lnTo>
                    <a:pt x="13762" y="1836"/>
                  </a:lnTo>
                  <a:lnTo>
                    <a:pt x="7172" y="6467"/>
                  </a:lnTo>
                  <a:lnTo>
                    <a:pt x="2057" y="12572"/>
                  </a:lnTo>
                  <a:lnTo>
                    <a:pt x="0" y="18834"/>
                  </a:lnTo>
                  <a:lnTo>
                    <a:pt x="6002" y="247474"/>
                  </a:lnTo>
                  <a:lnTo>
                    <a:pt x="6002" y="255339"/>
                  </a:lnTo>
                  <a:lnTo>
                    <a:pt x="12378" y="266700"/>
                  </a:lnTo>
                  <a:lnTo>
                    <a:pt x="248884" y="266700"/>
                  </a:lnTo>
                  <a:lnTo>
                    <a:pt x="254986" y="264802"/>
                  </a:lnTo>
                  <a:lnTo>
                    <a:pt x="260742" y="260036"/>
                  </a:lnTo>
                  <a:lnTo>
                    <a:pt x="265022" y="253796"/>
                  </a:lnTo>
                  <a:lnTo>
                    <a:pt x="266700" y="247474"/>
                  </a:lnTo>
                  <a:lnTo>
                    <a:pt x="266700" y="18834"/>
                  </a:lnTo>
                  <a:lnTo>
                    <a:pt x="265022" y="12572"/>
                  </a:lnTo>
                  <a:lnTo>
                    <a:pt x="260742" y="6467"/>
                  </a:lnTo>
                  <a:lnTo>
                    <a:pt x="254986" y="1836"/>
                  </a:lnTo>
                  <a:lnTo>
                    <a:pt x="248884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9" name="object 125">
              <a:extLst>
                <a:ext uri="{FF2B5EF4-FFF2-40B4-BE49-F238E27FC236}">
                  <a16:creationId xmlns:a16="http://schemas.microsoft.com/office/drawing/2014/main" id="{26FD06DC-3080-4637-968A-0F659FFE756E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80473" y="3456591"/>
              <a:ext cx="333326" cy="333326"/>
            </a:xfrm>
            <a:prstGeom prst="rect">
              <a:avLst/>
            </a:prstGeom>
          </p:spPr>
        </p:pic>
        <p:sp>
          <p:nvSpPr>
            <p:cNvPr id="120" name="object 126">
              <a:extLst>
                <a:ext uri="{FF2B5EF4-FFF2-40B4-BE49-F238E27FC236}">
                  <a16:creationId xmlns:a16="http://schemas.microsoft.com/office/drawing/2014/main" id="{A44C26DF-7E4E-4D90-B03B-E7FCCB5E706D}"/>
                </a:ext>
              </a:extLst>
            </p:cNvPr>
            <p:cNvSpPr/>
            <p:nvPr/>
          </p:nvSpPr>
          <p:spPr>
            <a:xfrm>
              <a:off x="6018573" y="3467099"/>
              <a:ext cx="255270" cy="266700"/>
            </a:xfrm>
            <a:custGeom>
              <a:avLst/>
              <a:gdLst/>
              <a:ahLst/>
              <a:cxnLst/>
              <a:rect l="l" t="t" r="r" b="b"/>
              <a:pathLst>
                <a:path w="255270" h="266700">
                  <a:moveTo>
                    <a:pt x="250748" y="0"/>
                  </a:moveTo>
                  <a:lnTo>
                    <a:pt x="6376" y="0"/>
                  </a:lnTo>
                  <a:lnTo>
                    <a:pt x="1226" y="10967"/>
                  </a:lnTo>
                  <a:lnTo>
                    <a:pt x="1226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48" y="266700"/>
                  </a:lnTo>
                  <a:lnTo>
                    <a:pt x="255226" y="255339"/>
                  </a:lnTo>
                  <a:lnTo>
                    <a:pt x="255226" y="1096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1" name="object 127">
              <a:extLst>
                <a:ext uri="{FF2B5EF4-FFF2-40B4-BE49-F238E27FC236}">
                  <a16:creationId xmlns:a16="http://schemas.microsoft.com/office/drawing/2014/main" id="{AB135D4D-2094-4330-B19E-CE7186718634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90743" y="3456591"/>
              <a:ext cx="333326" cy="333326"/>
            </a:xfrm>
            <a:prstGeom prst="rect">
              <a:avLst/>
            </a:prstGeom>
          </p:spPr>
        </p:pic>
        <p:sp>
          <p:nvSpPr>
            <p:cNvPr id="122" name="object 128">
              <a:extLst>
                <a:ext uri="{FF2B5EF4-FFF2-40B4-BE49-F238E27FC236}">
                  <a16:creationId xmlns:a16="http://schemas.microsoft.com/office/drawing/2014/main" id="{217B15DE-FD2D-4281-BEF0-196E4D54D158}"/>
                </a:ext>
              </a:extLst>
            </p:cNvPr>
            <p:cNvSpPr/>
            <p:nvPr/>
          </p:nvSpPr>
          <p:spPr>
            <a:xfrm>
              <a:off x="6324599" y="34670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7126" y="0"/>
                  </a:moveTo>
                  <a:lnTo>
                    <a:pt x="18486" y="0"/>
                  </a:lnTo>
                  <a:lnTo>
                    <a:pt x="12279" y="1836"/>
                  </a:lnTo>
                  <a:lnTo>
                    <a:pt x="6293" y="6467"/>
                  </a:lnTo>
                  <a:lnTo>
                    <a:pt x="1782" y="12572"/>
                  </a:lnTo>
                  <a:lnTo>
                    <a:pt x="0" y="18834"/>
                  </a:lnTo>
                  <a:lnTo>
                    <a:pt x="4243" y="247474"/>
                  </a:lnTo>
                  <a:lnTo>
                    <a:pt x="4243" y="255339"/>
                  </a:lnTo>
                  <a:lnTo>
                    <a:pt x="10619" y="266700"/>
                  </a:lnTo>
                  <a:lnTo>
                    <a:pt x="247126" y="266700"/>
                  </a:lnTo>
                  <a:lnTo>
                    <a:pt x="253503" y="264802"/>
                  </a:lnTo>
                  <a:lnTo>
                    <a:pt x="259863" y="260036"/>
                  </a:lnTo>
                  <a:lnTo>
                    <a:pt x="264747" y="253796"/>
                  </a:lnTo>
                  <a:lnTo>
                    <a:pt x="266700" y="247474"/>
                  </a:lnTo>
                  <a:lnTo>
                    <a:pt x="266700" y="18834"/>
                  </a:lnTo>
                  <a:lnTo>
                    <a:pt x="264747" y="12572"/>
                  </a:lnTo>
                  <a:lnTo>
                    <a:pt x="259863" y="6467"/>
                  </a:lnTo>
                  <a:lnTo>
                    <a:pt x="253503" y="1836"/>
                  </a:lnTo>
                  <a:lnTo>
                    <a:pt x="24712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3" name="object 129">
              <a:extLst>
                <a:ext uri="{FF2B5EF4-FFF2-40B4-BE49-F238E27FC236}">
                  <a16:creationId xmlns:a16="http://schemas.microsoft.com/office/drawing/2014/main" id="{E94873EA-5251-4C0A-ADCE-8DFE739411BF}"/>
                </a:ext>
              </a:extLst>
            </p:cNvPr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01014" y="3456591"/>
              <a:ext cx="333326" cy="333326"/>
            </a:xfrm>
            <a:prstGeom prst="rect">
              <a:avLst/>
            </a:prstGeom>
          </p:spPr>
        </p:pic>
        <p:sp>
          <p:nvSpPr>
            <p:cNvPr id="124" name="object 130">
              <a:extLst>
                <a:ext uri="{FF2B5EF4-FFF2-40B4-BE49-F238E27FC236}">
                  <a16:creationId xmlns:a16="http://schemas.microsoft.com/office/drawing/2014/main" id="{AC6439FD-182A-4B1E-B004-83403ECF0541}"/>
                </a:ext>
              </a:extLst>
            </p:cNvPr>
            <p:cNvSpPr/>
            <p:nvPr/>
          </p:nvSpPr>
          <p:spPr>
            <a:xfrm>
              <a:off x="6639114" y="3467099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250748" y="0"/>
                  </a:moveTo>
                  <a:lnTo>
                    <a:pt x="6376" y="0"/>
                  </a:lnTo>
                  <a:lnTo>
                    <a:pt x="2985" y="10967"/>
                  </a:lnTo>
                  <a:lnTo>
                    <a:pt x="2985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48" y="266700"/>
                  </a:lnTo>
                  <a:lnTo>
                    <a:pt x="256985" y="255339"/>
                  </a:lnTo>
                  <a:lnTo>
                    <a:pt x="256985" y="1096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5" name="object 131">
              <a:extLst>
                <a:ext uri="{FF2B5EF4-FFF2-40B4-BE49-F238E27FC236}">
                  <a16:creationId xmlns:a16="http://schemas.microsoft.com/office/drawing/2014/main" id="{8DBDF9A8-F94C-4B4B-A24A-D248C9A16437}"/>
                </a:ext>
              </a:extLst>
            </p:cNvPr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11284" y="3456591"/>
              <a:ext cx="333326" cy="333326"/>
            </a:xfrm>
            <a:prstGeom prst="rect">
              <a:avLst/>
            </a:prstGeom>
          </p:spPr>
        </p:pic>
        <p:sp>
          <p:nvSpPr>
            <p:cNvPr id="126" name="object 132">
              <a:extLst>
                <a:ext uri="{FF2B5EF4-FFF2-40B4-BE49-F238E27FC236}">
                  <a16:creationId xmlns:a16="http://schemas.microsoft.com/office/drawing/2014/main" id="{039092D2-1A8F-479C-9432-692590C9927A}"/>
                </a:ext>
              </a:extLst>
            </p:cNvPr>
            <p:cNvSpPr/>
            <p:nvPr/>
          </p:nvSpPr>
          <p:spPr>
            <a:xfrm>
              <a:off x="6946899" y="3467099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3234" y="0"/>
                  </a:moveTo>
                  <a:lnTo>
                    <a:pt x="8860" y="0"/>
                  </a:lnTo>
                  <a:lnTo>
                    <a:pt x="0" y="10967"/>
                  </a:lnTo>
                  <a:lnTo>
                    <a:pt x="0" y="18834"/>
                  </a:lnTo>
                  <a:lnTo>
                    <a:pt x="2484" y="247474"/>
                  </a:lnTo>
                  <a:lnTo>
                    <a:pt x="2484" y="255339"/>
                  </a:lnTo>
                  <a:lnTo>
                    <a:pt x="8860" y="266700"/>
                  </a:lnTo>
                  <a:lnTo>
                    <a:pt x="253234" y="266700"/>
                  </a:lnTo>
                  <a:lnTo>
                    <a:pt x="254000" y="255339"/>
                  </a:lnTo>
                  <a:lnTo>
                    <a:pt x="254000" y="10967"/>
                  </a:lnTo>
                  <a:lnTo>
                    <a:pt x="253234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7" name="object 133">
              <a:extLst>
                <a:ext uri="{FF2B5EF4-FFF2-40B4-BE49-F238E27FC236}">
                  <a16:creationId xmlns:a16="http://schemas.microsoft.com/office/drawing/2014/main" id="{1120AA22-5C38-4FDC-BE68-54BBACF2D5AE}"/>
                </a:ext>
              </a:extLst>
            </p:cNvPr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1555" y="3456591"/>
              <a:ext cx="333326" cy="333326"/>
            </a:xfrm>
            <a:prstGeom prst="rect">
              <a:avLst/>
            </a:prstGeom>
          </p:spPr>
        </p:pic>
        <p:sp>
          <p:nvSpPr>
            <p:cNvPr id="128" name="object 134">
              <a:extLst>
                <a:ext uri="{FF2B5EF4-FFF2-40B4-BE49-F238E27FC236}">
                  <a16:creationId xmlns:a16="http://schemas.microsoft.com/office/drawing/2014/main" id="{34B4C4C9-B29E-4ECC-B5F0-5390CB522D40}"/>
                </a:ext>
              </a:extLst>
            </p:cNvPr>
            <p:cNvSpPr/>
            <p:nvPr/>
          </p:nvSpPr>
          <p:spPr>
            <a:xfrm>
              <a:off x="7259655" y="3467099"/>
              <a:ext cx="259079" cy="266700"/>
            </a:xfrm>
            <a:custGeom>
              <a:avLst/>
              <a:gdLst/>
              <a:ahLst/>
              <a:cxnLst/>
              <a:rect l="l" t="t" r="r" b="b"/>
              <a:pathLst>
                <a:path w="259079" h="266700">
                  <a:moveTo>
                    <a:pt x="250750" y="0"/>
                  </a:moveTo>
                  <a:lnTo>
                    <a:pt x="6376" y="0"/>
                  </a:lnTo>
                  <a:lnTo>
                    <a:pt x="4744" y="10967"/>
                  </a:lnTo>
                  <a:lnTo>
                    <a:pt x="4744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8744" y="255339"/>
                  </a:lnTo>
                  <a:lnTo>
                    <a:pt x="258744" y="10967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9" name="object 135">
              <a:extLst>
                <a:ext uri="{FF2B5EF4-FFF2-40B4-BE49-F238E27FC236}">
                  <a16:creationId xmlns:a16="http://schemas.microsoft.com/office/drawing/2014/main" id="{1CB8D0F7-7E41-45C3-9C93-B084C89FB9E9}"/>
                </a:ext>
              </a:extLst>
            </p:cNvPr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531826" y="3456591"/>
              <a:ext cx="333326" cy="333326"/>
            </a:xfrm>
            <a:prstGeom prst="rect">
              <a:avLst/>
            </a:prstGeom>
          </p:spPr>
        </p:pic>
        <p:sp>
          <p:nvSpPr>
            <p:cNvPr id="130" name="object 136">
              <a:extLst>
                <a:ext uri="{FF2B5EF4-FFF2-40B4-BE49-F238E27FC236}">
                  <a16:creationId xmlns:a16="http://schemas.microsoft.com/office/drawing/2014/main" id="{E98638CA-E77F-40D8-BB53-08423DC7E048}"/>
                </a:ext>
              </a:extLst>
            </p:cNvPr>
            <p:cNvSpPr/>
            <p:nvPr/>
          </p:nvSpPr>
          <p:spPr>
            <a:xfrm>
              <a:off x="7569200" y="3467099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1475" y="0"/>
                  </a:moveTo>
                  <a:lnTo>
                    <a:pt x="7103" y="0"/>
                  </a:lnTo>
                  <a:lnTo>
                    <a:pt x="0" y="10967"/>
                  </a:lnTo>
                  <a:lnTo>
                    <a:pt x="0" y="18834"/>
                  </a:lnTo>
                  <a:lnTo>
                    <a:pt x="726" y="247474"/>
                  </a:lnTo>
                  <a:lnTo>
                    <a:pt x="726" y="255339"/>
                  </a:lnTo>
                  <a:lnTo>
                    <a:pt x="7103" y="266700"/>
                  </a:lnTo>
                  <a:lnTo>
                    <a:pt x="251475" y="266700"/>
                  </a:lnTo>
                  <a:lnTo>
                    <a:pt x="254000" y="255339"/>
                  </a:lnTo>
                  <a:lnTo>
                    <a:pt x="254000" y="10967"/>
                  </a:lnTo>
                  <a:lnTo>
                    <a:pt x="25147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2300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D491-C33F-47B4-828F-776A2F8A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82FE6606-5B36-47B5-9E89-032597D1F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EMR cluster</a:t>
            </a:r>
          </a:p>
          <a:p>
            <a:endParaRPr lang="en-US" dirty="0"/>
          </a:p>
          <a:p>
            <a:r>
              <a:rPr lang="en-US" dirty="0"/>
              <a:t>Master group controls the cluster</a:t>
            </a:r>
          </a:p>
          <a:p>
            <a:pPr lvl="1"/>
            <a:r>
              <a:rPr lang="en-US" dirty="0"/>
              <a:t>Coordinate the work distribution</a:t>
            </a:r>
          </a:p>
          <a:p>
            <a:pPr lvl="1"/>
            <a:r>
              <a:rPr lang="en-US" dirty="0"/>
              <a:t>Manage the cluster state</a:t>
            </a:r>
          </a:p>
          <a:p>
            <a:r>
              <a:rPr lang="en-US" dirty="0"/>
              <a:t>Core groups</a:t>
            </a:r>
          </a:p>
          <a:p>
            <a:pPr lvl="1"/>
            <a:r>
              <a:rPr lang="en-US" dirty="0"/>
              <a:t>Core instances run Data Node daemons</a:t>
            </a:r>
          </a:p>
          <a:p>
            <a:r>
              <a:rPr lang="en-US" dirty="0"/>
              <a:t>(Optional) Task instances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57203-F148-43F4-887F-CE0EB71F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E8921-06F6-4409-9EA7-5D080564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131</a:t>
            </a:fld>
            <a:endParaRPr lang="it-IT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19B90861-C61C-4871-BB24-1C891FDB35AB}"/>
              </a:ext>
            </a:extLst>
          </p:cNvPr>
          <p:cNvGrpSpPr/>
          <p:nvPr/>
        </p:nvGrpSpPr>
        <p:grpSpPr>
          <a:xfrm>
            <a:off x="6738008" y="5041560"/>
            <a:ext cx="475615" cy="600710"/>
            <a:chOff x="1422868" y="3856572"/>
            <a:chExt cx="475615" cy="60071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CDA8030D-CB31-4C7C-B94E-12767FCABB3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6128" y="3856572"/>
              <a:ext cx="88900" cy="353157"/>
            </a:xfrm>
            <a:prstGeom prst="rect">
              <a:avLst/>
            </a:prstGeom>
          </p:spPr>
        </p:pic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553780E5-BA0A-46E2-886D-B5F9C51BE0D0}"/>
                </a:ext>
              </a:extLst>
            </p:cNvPr>
            <p:cNvSpPr/>
            <p:nvPr/>
          </p:nvSpPr>
          <p:spPr>
            <a:xfrm>
              <a:off x="1657349" y="387349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77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A56036E7-5109-46E5-B3A2-037FB7F596A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868" y="4103708"/>
              <a:ext cx="475420" cy="353157"/>
            </a:xfrm>
            <a:prstGeom prst="rect">
              <a:avLst/>
            </a:prstGeom>
          </p:spPr>
        </p:pic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A9667A24-7E03-443B-B905-68CCB176627C}"/>
                </a:ext>
              </a:extLst>
            </p:cNvPr>
            <p:cNvSpPr/>
            <p:nvPr/>
          </p:nvSpPr>
          <p:spPr>
            <a:xfrm>
              <a:off x="1460500" y="4114799"/>
              <a:ext cx="393700" cy="279400"/>
            </a:xfrm>
            <a:custGeom>
              <a:avLst/>
              <a:gdLst/>
              <a:ahLst/>
              <a:cxnLst/>
              <a:rect l="l" t="t" r="r" b="b"/>
              <a:pathLst>
                <a:path w="393700" h="279400">
                  <a:moveTo>
                    <a:pt x="0" y="0"/>
                  </a:moveTo>
                  <a:lnTo>
                    <a:pt x="393700" y="0"/>
                  </a:lnTo>
                  <a:lnTo>
                    <a:pt x="3937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7">
            <a:extLst>
              <a:ext uri="{FF2B5EF4-FFF2-40B4-BE49-F238E27FC236}">
                <a16:creationId xmlns:a16="http://schemas.microsoft.com/office/drawing/2014/main" id="{ECC68D73-A543-44D0-9A04-D5A2C28BEC85}"/>
              </a:ext>
            </a:extLst>
          </p:cNvPr>
          <p:cNvSpPr txBox="1"/>
          <p:nvPr/>
        </p:nvSpPr>
        <p:spPr>
          <a:xfrm>
            <a:off x="6816942" y="5359955"/>
            <a:ext cx="318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HDFS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6" name="object 8">
            <a:extLst>
              <a:ext uri="{FF2B5EF4-FFF2-40B4-BE49-F238E27FC236}">
                <a16:creationId xmlns:a16="http://schemas.microsoft.com/office/drawing/2014/main" id="{4A7475E6-E94F-46C5-B6E0-635FE9F8F00F}"/>
              </a:ext>
            </a:extLst>
          </p:cNvPr>
          <p:cNvGrpSpPr/>
          <p:nvPr/>
        </p:nvGrpSpPr>
        <p:grpSpPr>
          <a:xfrm>
            <a:off x="6738008" y="5041560"/>
            <a:ext cx="1298575" cy="643890"/>
            <a:chOff x="1422868" y="3856572"/>
            <a:chExt cx="1298575" cy="643890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833FB33D-D0A2-44B5-80D2-B64A69F114F5}"/>
                </a:ext>
              </a:extLst>
            </p:cNvPr>
            <p:cNvSpPr/>
            <p:nvPr/>
          </p:nvSpPr>
          <p:spPr>
            <a:xfrm>
              <a:off x="1460968" y="4063087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199610" y="0"/>
                  </a:moveTo>
                  <a:lnTo>
                    <a:pt x="148974" y="1594"/>
                  </a:lnTo>
                  <a:lnTo>
                    <a:pt x="101028" y="6376"/>
                  </a:lnTo>
                  <a:lnTo>
                    <a:pt x="58464" y="14346"/>
                  </a:lnTo>
                  <a:lnTo>
                    <a:pt x="14616" y="30550"/>
                  </a:lnTo>
                  <a:lnTo>
                    <a:pt x="0" y="48983"/>
                  </a:lnTo>
                  <a:lnTo>
                    <a:pt x="14616" y="67415"/>
                  </a:lnTo>
                  <a:lnTo>
                    <a:pt x="58464" y="83619"/>
                  </a:lnTo>
                  <a:lnTo>
                    <a:pt x="101028" y="91589"/>
                  </a:lnTo>
                  <a:lnTo>
                    <a:pt x="148974" y="96371"/>
                  </a:lnTo>
                  <a:lnTo>
                    <a:pt x="199610" y="97966"/>
                  </a:lnTo>
                  <a:lnTo>
                    <a:pt x="250246" y="96371"/>
                  </a:lnTo>
                  <a:lnTo>
                    <a:pt x="298192" y="91589"/>
                  </a:lnTo>
                  <a:lnTo>
                    <a:pt x="340756" y="83619"/>
                  </a:lnTo>
                  <a:lnTo>
                    <a:pt x="384604" y="67415"/>
                  </a:lnTo>
                  <a:lnTo>
                    <a:pt x="399220" y="48983"/>
                  </a:lnTo>
                  <a:lnTo>
                    <a:pt x="384604" y="30550"/>
                  </a:lnTo>
                  <a:lnTo>
                    <a:pt x="340756" y="14346"/>
                  </a:lnTo>
                  <a:lnTo>
                    <a:pt x="298192" y="6376"/>
                  </a:lnTo>
                  <a:lnTo>
                    <a:pt x="250246" y="1594"/>
                  </a:lnTo>
                  <a:lnTo>
                    <a:pt x="19961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071F6FF3-3692-499B-A8F7-62B104F2172C}"/>
                </a:ext>
              </a:extLst>
            </p:cNvPr>
            <p:cNvSpPr/>
            <p:nvPr/>
          </p:nvSpPr>
          <p:spPr>
            <a:xfrm>
              <a:off x="1460968" y="4063087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340756" y="14346"/>
                  </a:moveTo>
                  <a:lnTo>
                    <a:pt x="384604" y="30550"/>
                  </a:lnTo>
                  <a:lnTo>
                    <a:pt x="399220" y="48983"/>
                  </a:lnTo>
                  <a:lnTo>
                    <a:pt x="384604" y="67415"/>
                  </a:lnTo>
                  <a:lnTo>
                    <a:pt x="340756" y="83619"/>
                  </a:lnTo>
                  <a:lnTo>
                    <a:pt x="298192" y="91589"/>
                  </a:lnTo>
                  <a:lnTo>
                    <a:pt x="250246" y="96371"/>
                  </a:lnTo>
                  <a:lnTo>
                    <a:pt x="199610" y="97966"/>
                  </a:lnTo>
                  <a:lnTo>
                    <a:pt x="148974" y="96371"/>
                  </a:lnTo>
                  <a:lnTo>
                    <a:pt x="101028" y="91589"/>
                  </a:lnTo>
                  <a:lnTo>
                    <a:pt x="58464" y="83619"/>
                  </a:lnTo>
                  <a:lnTo>
                    <a:pt x="14616" y="67415"/>
                  </a:lnTo>
                  <a:lnTo>
                    <a:pt x="0" y="48983"/>
                  </a:lnTo>
                  <a:lnTo>
                    <a:pt x="14616" y="30550"/>
                  </a:lnTo>
                  <a:lnTo>
                    <a:pt x="58464" y="14346"/>
                  </a:lnTo>
                  <a:lnTo>
                    <a:pt x="101028" y="6376"/>
                  </a:lnTo>
                  <a:lnTo>
                    <a:pt x="148974" y="1594"/>
                  </a:lnTo>
                  <a:lnTo>
                    <a:pt x="199610" y="0"/>
                  </a:lnTo>
                  <a:lnTo>
                    <a:pt x="250246" y="1594"/>
                  </a:lnTo>
                  <a:lnTo>
                    <a:pt x="298192" y="6376"/>
                  </a:lnTo>
                  <a:lnTo>
                    <a:pt x="340756" y="1434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5C1CF1BE-14A8-4754-A264-288D670A4A2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868" y="4326099"/>
              <a:ext cx="475420" cy="174166"/>
            </a:xfrm>
            <a:prstGeom prst="rect">
              <a:avLst/>
            </a:prstGeom>
          </p:spPr>
        </p:pic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E0A32201-CC65-4C03-B875-F3519C366DEF}"/>
                </a:ext>
              </a:extLst>
            </p:cNvPr>
            <p:cNvSpPr/>
            <p:nvPr/>
          </p:nvSpPr>
          <p:spPr>
            <a:xfrm>
              <a:off x="1460968" y="4341199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199610" y="0"/>
                  </a:moveTo>
                  <a:lnTo>
                    <a:pt x="148974" y="1594"/>
                  </a:lnTo>
                  <a:lnTo>
                    <a:pt x="101028" y="6376"/>
                  </a:lnTo>
                  <a:lnTo>
                    <a:pt x="58464" y="14346"/>
                  </a:lnTo>
                  <a:lnTo>
                    <a:pt x="14616" y="30550"/>
                  </a:lnTo>
                  <a:lnTo>
                    <a:pt x="0" y="48983"/>
                  </a:lnTo>
                  <a:lnTo>
                    <a:pt x="14616" y="67415"/>
                  </a:lnTo>
                  <a:lnTo>
                    <a:pt x="58464" y="83619"/>
                  </a:lnTo>
                  <a:lnTo>
                    <a:pt x="101028" y="91589"/>
                  </a:lnTo>
                  <a:lnTo>
                    <a:pt x="148974" y="96371"/>
                  </a:lnTo>
                  <a:lnTo>
                    <a:pt x="199610" y="97966"/>
                  </a:lnTo>
                  <a:lnTo>
                    <a:pt x="250246" y="96371"/>
                  </a:lnTo>
                  <a:lnTo>
                    <a:pt x="298192" y="91589"/>
                  </a:lnTo>
                  <a:lnTo>
                    <a:pt x="340756" y="83619"/>
                  </a:lnTo>
                  <a:lnTo>
                    <a:pt x="384604" y="67415"/>
                  </a:lnTo>
                  <a:lnTo>
                    <a:pt x="399220" y="48983"/>
                  </a:lnTo>
                  <a:lnTo>
                    <a:pt x="384604" y="30550"/>
                  </a:lnTo>
                  <a:lnTo>
                    <a:pt x="340756" y="14346"/>
                  </a:lnTo>
                  <a:lnTo>
                    <a:pt x="298192" y="6376"/>
                  </a:lnTo>
                  <a:lnTo>
                    <a:pt x="250246" y="1594"/>
                  </a:lnTo>
                  <a:lnTo>
                    <a:pt x="19961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74538B85-5623-40A3-8A91-FF983959046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9088" y="3856572"/>
              <a:ext cx="88900" cy="353157"/>
            </a:xfrm>
            <a:prstGeom prst="rect">
              <a:avLst/>
            </a:prstGeom>
          </p:spPr>
        </p:pic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0985AC48-989A-4716-BC39-0E3CBE6F82BD}"/>
                </a:ext>
              </a:extLst>
            </p:cNvPr>
            <p:cNvSpPr/>
            <p:nvPr/>
          </p:nvSpPr>
          <p:spPr>
            <a:xfrm>
              <a:off x="2482849" y="387349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77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id="{9982677D-2DF5-4C1F-A7DE-48E12B9F1F0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828" y="4103708"/>
              <a:ext cx="475420" cy="353157"/>
            </a:xfrm>
            <a:prstGeom prst="rect">
              <a:avLst/>
            </a:prstGeom>
          </p:spPr>
        </p:pic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C2731581-D877-4767-B55B-78ABBECFBEEE}"/>
                </a:ext>
              </a:extLst>
            </p:cNvPr>
            <p:cNvSpPr/>
            <p:nvPr/>
          </p:nvSpPr>
          <p:spPr>
            <a:xfrm>
              <a:off x="2286000" y="4114799"/>
              <a:ext cx="393700" cy="279400"/>
            </a:xfrm>
            <a:custGeom>
              <a:avLst/>
              <a:gdLst/>
              <a:ahLst/>
              <a:cxnLst/>
              <a:rect l="l" t="t" r="r" b="b"/>
              <a:pathLst>
                <a:path w="393700" h="279400">
                  <a:moveTo>
                    <a:pt x="0" y="0"/>
                  </a:moveTo>
                  <a:lnTo>
                    <a:pt x="393700" y="0"/>
                  </a:lnTo>
                  <a:lnTo>
                    <a:pt x="3937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27EFF2E4-8E13-489F-A095-F7D064B2F340}"/>
              </a:ext>
            </a:extLst>
          </p:cNvPr>
          <p:cNvSpPr txBox="1"/>
          <p:nvPr/>
        </p:nvSpPr>
        <p:spPr>
          <a:xfrm>
            <a:off x="7639902" y="5359955"/>
            <a:ext cx="318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HDFS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3CDFC9DF-82E5-48BC-B28F-4AA478FC78B3}"/>
              </a:ext>
            </a:extLst>
          </p:cNvPr>
          <p:cNvSpPr/>
          <p:nvPr/>
        </p:nvSpPr>
        <p:spPr>
          <a:xfrm>
            <a:off x="7599068" y="5248075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199610" y="0"/>
                </a:moveTo>
                <a:lnTo>
                  <a:pt x="148974" y="1594"/>
                </a:lnTo>
                <a:lnTo>
                  <a:pt x="101028" y="6376"/>
                </a:lnTo>
                <a:lnTo>
                  <a:pt x="58464" y="14346"/>
                </a:lnTo>
                <a:lnTo>
                  <a:pt x="14616" y="30550"/>
                </a:lnTo>
                <a:lnTo>
                  <a:pt x="0" y="48983"/>
                </a:lnTo>
                <a:lnTo>
                  <a:pt x="14616" y="67415"/>
                </a:lnTo>
                <a:lnTo>
                  <a:pt x="58464" y="83619"/>
                </a:lnTo>
                <a:lnTo>
                  <a:pt x="101028" y="91589"/>
                </a:lnTo>
                <a:lnTo>
                  <a:pt x="148974" y="96371"/>
                </a:lnTo>
                <a:lnTo>
                  <a:pt x="199610" y="97966"/>
                </a:lnTo>
                <a:lnTo>
                  <a:pt x="250246" y="96371"/>
                </a:lnTo>
                <a:lnTo>
                  <a:pt x="298192" y="91589"/>
                </a:lnTo>
                <a:lnTo>
                  <a:pt x="340756" y="83619"/>
                </a:lnTo>
                <a:lnTo>
                  <a:pt x="384604" y="67415"/>
                </a:lnTo>
                <a:lnTo>
                  <a:pt x="399220" y="48983"/>
                </a:lnTo>
                <a:lnTo>
                  <a:pt x="384604" y="30550"/>
                </a:lnTo>
                <a:lnTo>
                  <a:pt x="340756" y="14346"/>
                </a:lnTo>
                <a:lnTo>
                  <a:pt x="298192" y="6376"/>
                </a:lnTo>
                <a:lnTo>
                  <a:pt x="250246" y="1594"/>
                </a:lnTo>
                <a:lnTo>
                  <a:pt x="199610" y="0"/>
                </a:lnTo>
                <a:close/>
              </a:path>
            </a:pathLst>
          </a:custGeom>
          <a:solidFill>
            <a:srgbClr val="E77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C5C2A550-D9B5-46F3-9DCC-1F67A4EEAA23}"/>
              </a:ext>
            </a:extLst>
          </p:cNvPr>
          <p:cNvSpPr/>
          <p:nvPr/>
        </p:nvSpPr>
        <p:spPr>
          <a:xfrm>
            <a:off x="7599068" y="5248075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340756" y="14346"/>
                </a:moveTo>
                <a:lnTo>
                  <a:pt x="384604" y="30550"/>
                </a:lnTo>
                <a:lnTo>
                  <a:pt x="399220" y="48983"/>
                </a:lnTo>
                <a:lnTo>
                  <a:pt x="384604" y="67415"/>
                </a:lnTo>
                <a:lnTo>
                  <a:pt x="340756" y="83619"/>
                </a:lnTo>
                <a:lnTo>
                  <a:pt x="298192" y="91589"/>
                </a:lnTo>
                <a:lnTo>
                  <a:pt x="250246" y="96371"/>
                </a:lnTo>
                <a:lnTo>
                  <a:pt x="199610" y="97966"/>
                </a:lnTo>
                <a:lnTo>
                  <a:pt x="148974" y="96371"/>
                </a:lnTo>
                <a:lnTo>
                  <a:pt x="101028" y="91589"/>
                </a:lnTo>
                <a:lnTo>
                  <a:pt x="58464" y="83619"/>
                </a:lnTo>
                <a:lnTo>
                  <a:pt x="14616" y="67415"/>
                </a:lnTo>
                <a:lnTo>
                  <a:pt x="0" y="48983"/>
                </a:lnTo>
                <a:lnTo>
                  <a:pt x="14616" y="30550"/>
                </a:lnTo>
                <a:lnTo>
                  <a:pt x="58464" y="14346"/>
                </a:lnTo>
                <a:lnTo>
                  <a:pt x="101028" y="6376"/>
                </a:lnTo>
                <a:lnTo>
                  <a:pt x="148974" y="1594"/>
                </a:lnTo>
                <a:lnTo>
                  <a:pt x="199610" y="0"/>
                </a:lnTo>
                <a:lnTo>
                  <a:pt x="250246" y="1594"/>
                </a:lnTo>
                <a:lnTo>
                  <a:pt x="298192" y="6376"/>
                </a:lnTo>
                <a:lnTo>
                  <a:pt x="340756" y="143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4">
            <a:extLst>
              <a:ext uri="{FF2B5EF4-FFF2-40B4-BE49-F238E27FC236}">
                <a16:creationId xmlns:a16="http://schemas.microsoft.com/office/drawing/2014/main" id="{EC7CE92A-8339-47EB-A8C2-727D6C90E48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968" y="5511087"/>
            <a:ext cx="475420" cy="174166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5202D104-B516-4F0B-8B8E-87D61B4A1769}"/>
              </a:ext>
            </a:extLst>
          </p:cNvPr>
          <p:cNvSpPr/>
          <p:nvPr/>
        </p:nvSpPr>
        <p:spPr>
          <a:xfrm>
            <a:off x="7599068" y="5526187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199610" y="0"/>
                </a:moveTo>
                <a:lnTo>
                  <a:pt x="148974" y="1594"/>
                </a:lnTo>
                <a:lnTo>
                  <a:pt x="101028" y="6376"/>
                </a:lnTo>
                <a:lnTo>
                  <a:pt x="58464" y="14346"/>
                </a:lnTo>
                <a:lnTo>
                  <a:pt x="14616" y="30550"/>
                </a:lnTo>
                <a:lnTo>
                  <a:pt x="0" y="48983"/>
                </a:lnTo>
                <a:lnTo>
                  <a:pt x="14616" y="67415"/>
                </a:lnTo>
                <a:lnTo>
                  <a:pt x="58464" y="83619"/>
                </a:lnTo>
                <a:lnTo>
                  <a:pt x="101028" y="91589"/>
                </a:lnTo>
                <a:lnTo>
                  <a:pt x="148974" y="96371"/>
                </a:lnTo>
                <a:lnTo>
                  <a:pt x="199610" y="97966"/>
                </a:lnTo>
                <a:lnTo>
                  <a:pt x="250246" y="96371"/>
                </a:lnTo>
                <a:lnTo>
                  <a:pt x="298192" y="91589"/>
                </a:lnTo>
                <a:lnTo>
                  <a:pt x="340756" y="83619"/>
                </a:lnTo>
                <a:lnTo>
                  <a:pt x="384604" y="67415"/>
                </a:lnTo>
                <a:lnTo>
                  <a:pt x="399220" y="48983"/>
                </a:lnTo>
                <a:lnTo>
                  <a:pt x="384604" y="30550"/>
                </a:lnTo>
                <a:lnTo>
                  <a:pt x="340756" y="14346"/>
                </a:lnTo>
                <a:lnTo>
                  <a:pt x="298192" y="6376"/>
                </a:lnTo>
                <a:lnTo>
                  <a:pt x="250246" y="1594"/>
                </a:lnTo>
                <a:lnTo>
                  <a:pt x="199610" y="0"/>
                </a:lnTo>
                <a:close/>
              </a:path>
            </a:pathLst>
          </a:custGeom>
          <a:solidFill>
            <a:srgbClr val="E77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D21F416C-E121-44D8-B918-4E39DD8CC681}"/>
              </a:ext>
            </a:extLst>
          </p:cNvPr>
          <p:cNvSpPr/>
          <p:nvPr/>
        </p:nvSpPr>
        <p:spPr>
          <a:xfrm>
            <a:off x="6152060" y="2899487"/>
            <a:ext cx="5031105" cy="3022600"/>
          </a:xfrm>
          <a:custGeom>
            <a:avLst/>
            <a:gdLst/>
            <a:ahLst/>
            <a:cxnLst/>
            <a:rect l="l" t="t" r="r" b="b"/>
            <a:pathLst>
              <a:path w="5031105" h="3022600">
                <a:moveTo>
                  <a:pt x="0" y="2942367"/>
                </a:moveTo>
                <a:lnTo>
                  <a:pt x="1278" y="89220"/>
                </a:lnTo>
                <a:lnTo>
                  <a:pt x="25195" y="27246"/>
                </a:lnTo>
                <a:lnTo>
                  <a:pt x="83838" y="0"/>
                </a:lnTo>
                <a:lnTo>
                  <a:pt x="4946756" y="0"/>
                </a:lnTo>
                <a:lnTo>
                  <a:pt x="4979372" y="7429"/>
                </a:lnTo>
                <a:lnTo>
                  <a:pt x="5005981" y="27246"/>
                </a:lnTo>
                <a:lnTo>
                  <a:pt x="5023908" y="55745"/>
                </a:lnTo>
                <a:lnTo>
                  <a:pt x="5030478" y="89220"/>
                </a:lnTo>
                <a:lnTo>
                  <a:pt x="5030478" y="2942367"/>
                </a:lnTo>
                <a:lnTo>
                  <a:pt x="5023908" y="2974437"/>
                </a:lnTo>
                <a:lnTo>
                  <a:pt x="5005981" y="2999846"/>
                </a:lnTo>
                <a:lnTo>
                  <a:pt x="4979372" y="3016574"/>
                </a:lnTo>
                <a:lnTo>
                  <a:pt x="4946756" y="3022599"/>
                </a:lnTo>
                <a:lnTo>
                  <a:pt x="83838" y="3022599"/>
                </a:lnTo>
                <a:lnTo>
                  <a:pt x="51204" y="3016574"/>
                </a:lnTo>
                <a:lnTo>
                  <a:pt x="24555" y="2999846"/>
                </a:lnTo>
                <a:lnTo>
                  <a:pt x="6588" y="2974437"/>
                </a:lnTo>
                <a:lnTo>
                  <a:pt x="0" y="2942367"/>
                </a:lnTo>
                <a:close/>
              </a:path>
            </a:pathLst>
          </a:custGeom>
          <a:ln w="25400">
            <a:solidFill>
              <a:schemeClr val="bg2">
                <a:lumMod val="2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CF4C3AB4-670E-4A99-8FD8-4692F0A43A5F}"/>
              </a:ext>
            </a:extLst>
          </p:cNvPr>
          <p:cNvSpPr txBox="1"/>
          <p:nvPr/>
        </p:nvSpPr>
        <p:spPr>
          <a:xfrm>
            <a:off x="6178456" y="2618102"/>
            <a:ext cx="16637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MT"/>
                <a:cs typeface="Arial MT"/>
              </a:rPr>
              <a:t>Amazon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70" dirty="0">
                <a:latin typeface="Arial MT"/>
                <a:cs typeface="Arial MT"/>
              </a:rPr>
              <a:t>EMR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Cluster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C6E93BEC-2D1F-4323-ABB0-451D3311F3D0}"/>
              </a:ext>
            </a:extLst>
          </p:cNvPr>
          <p:cNvSpPr/>
          <p:nvPr/>
        </p:nvSpPr>
        <p:spPr>
          <a:xfrm>
            <a:off x="6356540" y="3242388"/>
            <a:ext cx="4622800" cy="736600"/>
          </a:xfrm>
          <a:custGeom>
            <a:avLst/>
            <a:gdLst/>
            <a:ahLst/>
            <a:cxnLst/>
            <a:rect l="l" t="t" r="r" b="b"/>
            <a:pathLst>
              <a:path w="4622800" h="736600">
                <a:moveTo>
                  <a:pt x="3250" y="673777"/>
                </a:moveTo>
                <a:lnTo>
                  <a:pt x="0" y="68688"/>
                </a:lnTo>
                <a:lnTo>
                  <a:pt x="21586" y="20229"/>
                </a:lnTo>
                <a:lnTo>
                  <a:pt x="71402" y="0"/>
                </a:lnTo>
                <a:lnTo>
                  <a:pt x="4550234" y="0"/>
                </a:lnTo>
                <a:lnTo>
                  <a:pt x="4577451" y="5439"/>
                </a:lnTo>
                <a:lnTo>
                  <a:pt x="4600631" y="20229"/>
                </a:lnTo>
                <a:lnTo>
                  <a:pt x="4616754" y="42076"/>
                </a:lnTo>
                <a:lnTo>
                  <a:pt x="4622799" y="68688"/>
                </a:lnTo>
                <a:lnTo>
                  <a:pt x="4622799" y="673777"/>
                </a:lnTo>
                <a:lnTo>
                  <a:pt x="4616754" y="699472"/>
                </a:lnTo>
                <a:lnTo>
                  <a:pt x="4600631" y="719303"/>
                </a:lnTo>
                <a:lnTo>
                  <a:pt x="4577451" y="732077"/>
                </a:lnTo>
                <a:lnTo>
                  <a:pt x="4550234" y="736600"/>
                </a:lnTo>
                <a:lnTo>
                  <a:pt x="71402" y="736600"/>
                </a:lnTo>
                <a:lnTo>
                  <a:pt x="44874" y="732077"/>
                </a:lnTo>
                <a:lnTo>
                  <a:pt x="23212" y="719303"/>
                </a:lnTo>
                <a:lnTo>
                  <a:pt x="8606" y="699472"/>
                </a:lnTo>
                <a:lnTo>
                  <a:pt x="3250" y="673777"/>
                </a:lnTo>
                <a:close/>
              </a:path>
            </a:pathLst>
          </a:custGeom>
          <a:ln w="25400">
            <a:solidFill>
              <a:srgbClr val="FFA9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F4BE0CDE-ECEE-4E4C-B1AA-60D6A8E2A6D7}"/>
              </a:ext>
            </a:extLst>
          </p:cNvPr>
          <p:cNvSpPr txBox="1"/>
          <p:nvPr/>
        </p:nvSpPr>
        <p:spPr>
          <a:xfrm>
            <a:off x="9167391" y="2963151"/>
            <a:ext cx="1775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Master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spc="-25" dirty="0">
                <a:latin typeface="Arial MT"/>
                <a:cs typeface="Arial MT"/>
              </a:rPr>
              <a:t> Group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496D28B8-6EA0-48E1-BD1F-D8056B9B6135}"/>
              </a:ext>
            </a:extLst>
          </p:cNvPr>
          <p:cNvGrpSpPr/>
          <p:nvPr/>
        </p:nvGrpSpPr>
        <p:grpSpPr>
          <a:xfrm>
            <a:off x="6353337" y="3347232"/>
            <a:ext cx="2570107" cy="2409755"/>
            <a:chOff x="1038197" y="2162244"/>
            <a:chExt cx="2570107" cy="240975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F4061DD9-C8B7-4846-8072-85F412B1228B}"/>
                </a:ext>
              </a:extLst>
            </p:cNvPr>
            <p:cNvSpPr/>
            <p:nvPr/>
          </p:nvSpPr>
          <p:spPr>
            <a:xfrm>
              <a:off x="3097764" y="21622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5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471A7440-5DE1-410F-B8F3-C0CA2AA2EEC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0339" y="2586069"/>
              <a:ext cx="87495" cy="115785"/>
            </a:xfrm>
            <a:prstGeom prst="rect">
              <a:avLst/>
            </a:prstGeom>
          </p:spPr>
        </p:pic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B0889411-C216-419E-B1D8-72C1A3A2BF79}"/>
                </a:ext>
              </a:extLst>
            </p:cNvPr>
            <p:cNvSpPr/>
            <p:nvPr/>
          </p:nvSpPr>
          <p:spPr>
            <a:xfrm>
              <a:off x="3181785" y="26719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80">
                  <a:moveTo>
                    <a:pt x="339162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9162" y="29955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>
              <a:extLst>
                <a:ext uri="{FF2B5EF4-FFF2-40B4-BE49-F238E27FC236}">
                  <a16:creationId xmlns:a16="http://schemas.microsoft.com/office/drawing/2014/main" id="{F2B35102-DA99-423F-9557-98501F2FF66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7764" y="2586069"/>
              <a:ext cx="91259" cy="115785"/>
            </a:xfrm>
            <a:prstGeom prst="rect">
              <a:avLst/>
            </a:prstGeom>
          </p:spPr>
        </p:pic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A91930AC-BCC2-4634-AF3E-E04A9CE2BD0E}"/>
                </a:ext>
              </a:extLst>
            </p:cNvPr>
            <p:cNvSpPr/>
            <p:nvPr/>
          </p:nvSpPr>
          <p:spPr>
            <a:xfrm>
              <a:off x="1038197" y="3187699"/>
              <a:ext cx="2073910" cy="1384300"/>
            </a:xfrm>
            <a:custGeom>
              <a:avLst/>
              <a:gdLst/>
              <a:ahLst/>
              <a:cxnLst/>
              <a:rect l="l" t="t" r="r" b="b"/>
              <a:pathLst>
                <a:path w="2073910" h="1384300">
                  <a:moveTo>
                    <a:pt x="0" y="1319243"/>
                  </a:moveTo>
                  <a:lnTo>
                    <a:pt x="3202" y="73637"/>
                  </a:lnTo>
                  <a:lnTo>
                    <a:pt x="21562" y="22703"/>
                  </a:lnTo>
                  <a:lnTo>
                    <a:pt x="68151" y="0"/>
                  </a:lnTo>
                  <a:lnTo>
                    <a:pt x="1999759" y="0"/>
                  </a:lnTo>
                  <a:lnTo>
                    <a:pt x="2027130" y="6212"/>
                  </a:lnTo>
                  <a:lnTo>
                    <a:pt x="2050646" y="22703"/>
                  </a:lnTo>
                  <a:lnTo>
                    <a:pt x="2067104" y="46252"/>
                  </a:lnTo>
                  <a:lnTo>
                    <a:pt x="2073302" y="73637"/>
                  </a:lnTo>
                  <a:lnTo>
                    <a:pt x="2073302" y="1319243"/>
                  </a:lnTo>
                  <a:lnTo>
                    <a:pt x="2067104" y="1345287"/>
                  </a:lnTo>
                  <a:lnTo>
                    <a:pt x="2050646" y="1365886"/>
                  </a:lnTo>
                  <a:lnTo>
                    <a:pt x="2027130" y="1379428"/>
                  </a:lnTo>
                  <a:lnTo>
                    <a:pt x="1999759" y="1384300"/>
                  </a:lnTo>
                  <a:lnTo>
                    <a:pt x="68151" y="1384300"/>
                  </a:lnTo>
                  <a:lnTo>
                    <a:pt x="41624" y="1379428"/>
                  </a:lnTo>
                  <a:lnTo>
                    <a:pt x="19961" y="1365886"/>
                  </a:lnTo>
                  <a:lnTo>
                    <a:pt x="5355" y="1345287"/>
                  </a:lnTo>
                  <a:lnTo>
                    <a:pt x="0" y="1319243"/>
                  </a:lnTo>
                  <a:close/>
                </a:path>
              </a:pathLst>
            </a:custGeom>
            <a:ln w="25400">
              <a:solidFill>
                <a:srgbClr val="FFA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>
            <a:extLst>
              <a:ext uri="{FF2B5EF4-FFF2-40B4-BE49-F238E27FC236}">
                <a16:creationId xmlns:a16="http://schemas.microsoft.com/office/drawing/2014/main" id="{05E0F87F-9770-4724-B5AC-553DBAF75AF2}"/>
              </a:ext>
            </a:extLst>
          </p:cNvPr>
          <p:cNvSpPr txBox="1"/>
          <p:nvPr/>
        </p:nvSpPr>
        <p:spPr>
          <a:xfrm>
            <a:off x="6769288" y="4098401"/>
            <a:ext cx="1619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MT"/>
                <a:cs typeface="Arial MT"/>
              </a:rPr>
              <a:t>Core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Group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6" name="object 46">
            <a:extLst>
              <a:ext uri="{FF2B5EF4-FFF2-40B4-BE49-F238E27FC236}">
                <a16:creationId xmlns:a16="http://schemas.microsoft.com/office/drawing/2014/main" id="{CB63D08F-9412-49BE-BFC4-5B25E7D03155}"/>
              </a:ext>
            </a:extLst>
          </p:cNvPr>
          <p:cNvGrpSpPr/>
          <p:nvPr/>
        </p:nvGrpSpPr>
        <p:grpSpPr>
          <a:xfrm>
            <a:off x="6720810" y="4347287"/>
            <a:ext cx="4283929" cy="1384300"/>
            <a:chOff x="1405670" y="3162299"/>
            <a:chExt cx="4283929" cy="1384300"/>
          </a:xfrm>
        </p:grpSpPr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F0FFAB43-8909-4673-A423-4F1E1B84E5C3}"/>
                </a:ext>
              </a:extLst>
            </p:cNvPr>
            <p:cNvSpPr/>
            <p:nvPr/>
          </p:nvSpPr>
          <p:spPr>
            <a:xfrm>
              <a:off x="2231170" y="3358796"/>
              <a:ext cx="503555" cy="516890"/>
            </a:xfrm>
            <a:custGeom>
              <a:avLst/>
              <a:gdLst/>
              <a:ahLst/>
              <a:cxnLst/>
              <a:rect l="l" t="t" r="r" b="b"/>
              <a:pathLst>
                <a:path w="503555" h="516889">
                  <a:moveTo>
                    <a:pt x="417014" y="0"/>
                  </a:moveTo>
                  <a:lnTo>
                    <a:pt x="86488" y="0"/>
                  </a:lnTo>
                  <a:lnTo>
                    <a:pt x="52830" y="6838"/>
                  </a:lnTo>
                  <a:lnTo>
                    <a:pt x="25338" y="25485"/>
                  </a:lnTo>
                  <a:lnTo>
                    <a:pt x="6799" y="53135"/>
                  </a:lnTo>
                  <a:lnTo>
                    <a:pt x="0" y="86984"/>
                  </a:lnTo>
                  <a:lnTo>
                    <a:pt x="0" y="429475"/>
                  </a:lnTo>
                  <a:lnTo>
                    <a:pt x="6799" y="463329"/>
                  </a:lnTo>
                  <a:lnTo>
                    <a:pt x="25338" y="490978"/>
                  </a:lnTo>
                  <a:lnTo>
                    <a:pt x="52830" y="509622"/>
                  </a:lnTo>
                  <a:lnTo>
                    <a:pt x="86488" y="516459"/>
                  </a:lnTo>
                  <a:lnTo>
                    <a:pt x="417014" y="516459"/>
                  </a:lnTo>
                  <a:lnTo>
                    <a:pt x="450658" y="509622"/>
                  </a:lnTo>
                  <a:lnTo>
                    <a:pt x="478100" y="490978"/>
                  </a:lnTo>
                  <a:lnTo>
                    <a:pt x="496585" y="463329"/>
                  </a:lnTo>
                  <a:lnTo>
                    <a:pt x="503359" y="429475"/>
                  </a:lnTo>
                  <a:lnTo>
                    <a:pt x="503359" y="86984"/>
                  </a:lnTo>
                  <a:lnTo>
                    <a:pt x="496585" y="53135"/>
                  </a:lnTo>
                  <a:lnTo>
                    <a:pt x="478100" y="25485"/>
                  </a:lnTo>
                  <a:lnTo>
                    <a:pt x="450658" y="683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>
              <a:extLst>
                <a:ext uri="{FF2B5EF4-FFF2-40B4-BE49-F238E27FC236}">
                  <a16:creationId xmlns:a16="http://schemas.microsoft.com/office/drawing/2014/main" id="{4C443972-DE22-45DD-B924-3C57E0D34C2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8184" y="3788272"/>
              <a:ext cx="86344" cy="117329"/>
            </a:xfrm>
            <a:prstGeom prst="rect">
              <a:avLst/>
            </a:prstGeom>
          </p:spPr>
        </p:pic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1C092D6F-5BDE-4BC5-AF90-96A8C3B38D97}"/>
                </a:ext>
              </a:extLst>
            </p:cNvPr>
            <p:cNvSpPr/>
            <p:nvPr/>
          </p:nvSpPr>
          <p:spPr>
            <a:xfrm>
              <a:off x="2314086" y="3875256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80" h="30479">
                  <a:moveTo>
                    <a:pt x="334699" y="0"/>
                  </a:moveTo>
                  <a:lnTo>
                    <a:pt x="0" y="0"/>
                  </a:lnTo>
                  <a:lnTo>
                    <a:pt x="0" y="30355"/>
                  </a:lnTo>
                  <a:lnTo>
                    <a:pt x="334699" y="30355"/>
                  </a:lnTo>
                  <a:lnTo>
                    <a:pt x="334699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>
              <a:extLst>
                <a:ext uri="{FF2B5EF4-FFF2-40B4-BE49-F238E27FC236}">
                  <a16:creationId xmlns:a16="http://schemas.microsoft.com/office/drawing/2014/main" id="{F67AD85E-154B-4F5C-97ED-69EB3FB79F3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170" y="3788272"/>
              <a:ext cx="90059" cy="117329"/>
            </a:xfrm>
            <a:prstGeom prst="rect">
              <a:avLst/>
            </a:prstGeom>
          </p:spPr>
        </p:pic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8075AE10-2D60-4627-BEB3-92F309029D7E}"/>
                </a:ext>
              </a:extLst>
            </p:cNvPr>
            <p:cNvSpPr/>
            <p:nvPr/>
          </p:nvSpPr>
          <p:spPr>
            <a:xfrm>
              <a:off x="1405670" y="3358796"/>
              <a:ext cx="503555" cy="516890"/>
            </a:xfrm>
            <a:custGeom>
              <a:avLst/>
              <a:gdLst/>
              <a:ahLst/>
              <a:cxnLst/>
              <a:rect l="l" t="t" r="r" b="b"/>
              <a:pathLst>
                <a:path w="503555" h="516889">
                  <a:moveTo>
                    <a:pt x="417014" y="0"/>
                  </a:moveTo>
                  <a:lnTo>
                    <a:pt x="86488" y="0"/>
                  </a:lnTo>
                  <a:lnTo>
                    <a:pt x="52830" y="6838"/>
                  </a:lnTo>
                  <a:lnTo>
                    <a:pt x="25338" y="25485"/>
                  </a:lnTo>
                  <a:lnTo>
                    <a:pt x="6799" y="53135"/>
                  </a:lnTo>
                  <a:lnTo>
                    <a:pt x="0" y="86984"/>
                  </a:lnTo>
                  <a:lnTo>
                    <a:pt x="0" y="429475"/>
                  </a:lnTo>
                  <a:lnTo>
                    <a:pt x="6799" y="463329"/>
                  </a:lnTo>
                  <a:lnTo>
                    <a:pt x="25338" y="490978"/>
                  </a:lnTo>
                  <a:lnTo>
                    <a:pt x="52830" y="509622"/>
                  </a:lnTo>
                  <a:lnTo>
                    <a:pt x="86488" y="516459"/>
                  </a:lnTo>
                  <a:lnTo>
                    <a:pt x="417014" y="516459"/>
                  </a:lnTo>
                  <a:lnTo>
                    <a:pt x="450658" y="509622"/>
                  </a:lnTo>
                  <a:lnTo>
                    <a:pt x="478100" y="490978"/>
                  </a:lnTo>
                  <a:lnTo>
                    <a:pt x="496585" y="463329"/>
                  </a:lnTo>
                  <a:lnTo>
                    <a:pt x="503359" y="429475"/>
                  </a:lnTo>
                  <a:lnTo>
                    <a:pt x="503359" y="86984"/>
                  </a:lnTo>
                  <a:lnTo>
                    <a:pt x="496585" y="53135"/>
                  </a:lnTo>
                  <a:lnTo>
                    <a:pt x="478100" y="25485"/>
                  </a:lnTo>
                  <a:lnTo>
                    <a:pt x="450658" y="683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>
              <a:extLst>
                <a:ext uri="{FF2B5EF4-FFF2-40B4-BE49-F238E27FC236}">
                  <a16:creationId xmlns:a16="http://schemas.microsoft.com/office/drawing/2014/main" id="{DEB11ED4-730B-44EE-AE6B-91C8ACE099F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2684" y="3788272"/>
              <a:ext cx="86344" cy="117329"/>
            </a:xfrm>
            <a:prstGeom prst="rect">
              <a:avLst/>
            </a:prstGeom>
          </p:spPr>
        </p:pic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4E794127-ACED-4658-BD24-DCB6F69D94C7}"/>
                </a:ext>
              </a:extLst>
            </p:cNvPr>
            <p:cNvSpPr/>
            <p:nvPr/>
          </p:nvSpPr>
          <p:spPr>
            <a:xfrm>
              <a:off x="1488586" y="3875256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80" h="30479">
                  <a:moveTo>
                    <a:pt x="334699" y="0"/>
                  </a:moveTo>
                  <a:lnTo>
                    <a:pt x="0" y="0"/>
                  </a:lnTo>
                  <a:lnTo>
                    <a:pt x="0" y="30355"/>
                  </a:lnTo>
                  <a:lnTo>
                    <a:pt x="334699" y="30355"/>
                  </a:lnTo>
                  <a:lnTo>
                    <a:pt x="334699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>
              <a:extLst>
                <a:ext uri="{FF2B5EF4-FFF2-40B4-BE49-F238E27FC236}">
                  <a16:creationId xmlns:a16="http://schemas.microsoft.com/office/drawing/2014/main" id="{DEE83A7C-15B2-4AAD-82DE-2D4ED7DF504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5670" y="3788272"/>
              <a:ext cx="90059" cy="117329"/>
            </a:xfrm>
            <a:prstGeom prst="rect">
              <a:avLst/>
            </a:prstGeom>
          </p:spPr>
        </p:pic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A808B6FD-E766-40C3-884A-725CAFCFABAB}"/>
                </a:ext>
              </a:extLst>
            </p:cNvPr>
            <p:cNvSpPr/>
            <p:nvPr/>
          </p:nvSpPr>
          <p:spPr>
            <a:xfrm>
              <a:off x="3619499" y="3162299"/>
              <a:ext cx="2070100" cy="1384300"/>
            </a:xfrm>
            <a:custGeom>
              <a:avLst/>
              <a:gdLst/>
              <a:ahLst/>
              <a:cxnLst/>
              <a:rect l="l" t="t" r="r" b="b"/>
              <a:pathLst>
                <a:path w="2070100" h="1384300">
                  <a:moveTo>
                    <a:pt x="4417" y="1319243"/>
                  </a:moveTo>
                  <a:lnTo>
                    <a:pt x="0" y="73637"/>
                  </a:lnTo>
                  <a:lnTo>
                    <a:pt x="22169" y="22703"/>
                  </a:lnTo>
                  <a:lnTo>
                    <a:pt x="72569" y="0"/>
                  </a:lnTo>
                  <a:lnTo>
                    <a:pt x="2004176" y="0"/>
                  </a:lnTo>
                  <a:lnTo>
                    <a:pt x="2030356" y="6212"/>
                  </a:lnTo>
                  <a:lnTo>
                    <a:pt x="2051253" y="22703"/>
                  </a:lnTo>
                  <a:lnTo>
                    <a:pt x="2065092" y="46252"/>
                  </a:lnTo>
                  <a:lnTo>
                    <a:pt x="2070100" y="73637"/>
                  </a:lnTo>
                  <a:lnTo>
                    <a:pt x="2070100" y="1319243"/>
                  </a:lnTo>
                  <a:lnTo>
                    <a:pt x="2065092" y="1345287"/>
                  </a:lnTo>
                  <a:lnTo>
                    <a:pt x="2051253" y="1365886"/>
                  </a:lnTo>
                  <a:lnTo>
                    <a:pt x="2030356" y="1379428"/>
                  </a:lnTo>
                  <a:lnTo>
                    <a:pt x="2004176" y="1384300"/>
                  </a:lnTo>
                  <a:lnTo>
                    <a:pt x="72569" y="1384300"/>
                  </a:lnTo>
                  <a:lnTo>
                    <a:pt x="46041" y="1379428"/>
                  </a:lnTo>
                  <a:lnTo>
                    <a:pt x="24378" y="1365886"/>
                  </a:lnTo>
                  <a:lnTo>
                    <a:pt x="9772" y="1345287"/>
                  </a:lnTo>
                  <a:lnTo>
                    <a:pt x="4417" y="1319243"/>
                  </a:lnTo>
                  <a:close/>
                </a:path>
              </a:pathLst>
            </a:custGeom>
            <a:ln w="25399">
              <a:solidFill>
                <a:srgbClr val="FFA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>
            <a:extLst>
              <a:ext uri="{FF2B5EF4-FFF2-40B4-BE49-F238E27FC236}">
                <a16:creationId xmlns:a16="http://schemas.microsoft.com/office/drawing/2014/main" id="{06A24FEA-873A-4B71-9DB1-8D786CAF0631}"/>
              </a:ext>
            </a:extLst>
          </p:cNvPr>
          <p:cNvSpPr txBox="1"/>
          <p:nvPr/>
        </p:nvSpPr>
        <p:spPr>
          <a:xfrm>
            <a:off x="9378300" y="4073001"/>
            <a:ext cx="15970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40" dirty="0">
                <a:latin typeface="Arial MT"/>
                <a:cs typeface="Arial MT"/>
              </a:rPr>
              <a:t>T</a:t>
            </a:r>
            <a:r>
              <a:rPr sz="1400" spc="-30" dirty="0">
                <a:latin typeface="Arial MT"/>
                <a:cs typeface="Arial MT"/>
              </a:rPr>
              <a:t>ask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5" dirty="0">
                <a:latin typeface="Arial MT"/>
                <a:cs typeface="Arial MT"/>
              </a:rPr>
              <a:t>Gr</a:t>
            </a:r>
            <a:r>
              <a:rPr sz="1400" spc="-5" dirty="0">
                <a:latin typeface="Arial MT"/>
                <a:cs typeface="Arial MT"/>
              </a:rPr>
              <a:t>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>
            <a:extLst>
              <a:ext uri="{FF2B5EF4-FFF2-40B4-BE49-F238E27FC236}">
                <a16:creationId xmlns:a16="http://schemas.microsoft.com/office/drawing/2014/main" id="{A8453320-7962-42FE-AEF4-D9A0369A2556}"/>
              </a:ext>
            </a:extLst>
          </p:cNvPr>
          <p:cNvGrpSpPr/>
          <p:nvPr/>
        </p:nvGrpSpPr>
        <p:grpSpPr>
          <a:xfrm>
            <a:off x="8222310" y="3791311"/>
            <a:ext cx="917575" cy="720090"/>
            <a:chOff x="2907170" y="2606323"/>
            <a:chExt cx="917575" cy="720090"/>
          </a:xfrm>
        </p:grpSpPr>
        <p:pic>
          <p:nvPicPr>
            <p:cNvPr id="59" name="object 59">
              <a:extLst>
                <a:ext uri="{FF2B5EF4-FFF2-40B4-BE49-F238E27FC236}">
                  <a16:creationId xmlns:a16="http://schemas.microsoft.com/office/drawing/2014/main" id="{EEE13554-99AA-419B-B192-DAFCF95ED429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7170" y="2606323"/>
              <a:ext cx="512783" cy="719838"/>
            </a:xfrm>
            <a:prstGeom prst="rect">
              <a:avLst/>
            </a:prstGeom>
          </p:spPr>
        </p:pic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9E3215BD-CAF0-4045-AC7F-7565034CA7A6}"/>
                </a:ext>
              </a:extLst>
            </p:cNvPr>
            <p:cNvSpPr/>
            <p:nvPr/>
          </p:nvSpPr>
          <p:spPr>
            <a:xfrm>
              <a:off x="3012424" y="3089264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60" h="136525">
                  <a:moveTo>
                    <a:pt x="4418" y="0"/>
                  </a:moveTo>
                  <a:lnTo>
                    <a:pt x="0" y="136239"/>
                  </a:lnTo>
                  <a:lnTo>
                    <a:pt x="111641" y="58030"/>
                  </a:lnTo>
                  <a:lnTo>
                    <a:pt x="441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>
              <a:extLst>
                <a:ext uri="{FF2B5EF4-FFF2-40B4-BE49-F238E27FC236}">
                  <a16:creationId xmlns:a16="http://schemas.microsoft.com/office/drawing/2014/main" id="{CD10C58B-93FB-4B1C-A3ED-8B16A694B9E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11363" y="2606323"/>
              <a:ext cx="512783" cy="719838"/>
            </a:xfrm>
            <a:prstGeom prst="rect">
              <a:avLst/>
            </a:prstGeom>
          </p:spPr>
        </p:pic>
      </p:grpSp>
      <p:grpSp>
        <p:nvGrpSpPr>
          <p:cNvPr id="62" name="object 62">
            <a:extLst>
              <a:ext uri="{FF2B5EF4-FFF2-40B4-BE49-F238E27FC236}">
                <a16:creationId xmlns:a16="http://schemas.microsoft.com/office/drawing/2014/main" id="{2591EE01-566F-4E97-900B-686320090EFB}"/>
              </a:ext>
            </a:extLst>
          </p:cNvPr>
          <p:cNvGrpSpPr/>
          <p:nvPr/>
        </p:nvGrpSpPr>
        <p:grpSpPr>
          <a:xfrm>
            <a:off x="8366849" y="3839267"/>
            <a:ext cx="2258060" cy="1774825"/>
            <a:chOff x="3051709" y="2654279"/>
            <a:chExt cx="2258060" cy="1774825"/>
          </a:xfrm>
        </p:grpSpPr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52BFE99E-E49F-4BB6-9F5D-C742C465DAA9}"/>
                </a:ext>
              </a:extLst>
            </p:cNvPr>
            <p:cNvSpPr/>
            <p:nvPr/>
          </p:nvSpPr>
          <p:spPr>
            <a:xfrm>
              <a:off x="4161570" y="3267144"/>
              <a:ext cx="503555" cy="509905"/>
            </a:xfrm>
            <a:custGeom>
              <a:avLst/>
              <a:gdLst/>
              <a:ahLst/>
              <a:cxnLst/>
              <a:rect l="l" t="t" r="r" b="b"/>
              <a:pathLst>
                <a:path w="503554" h="509904">
                  <a:moveTo>
                    <a:pt x="417014" y="0"/>
                  </a:moveTo>
                  <a:lnTo>
                    <a:pt x="86488" y="0"/>
                  </a:lnTo>
                  <a:lnTo>
                    <a:pt x="52830" y="6748"/>
                  </a:lnTo>
                  <a:lnTo>
                    <a:pt x="25338" y="25149"/>
                  </a:lnTo>
                  <a:lnTo>
                    <a:pt x="679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799" y="457232"/>
                  </a:lnTo>
                  <a:lnTo>
                    <a:pt x="25338" y="484517"/>
                  </a:lnTo>
                  <a:lnTo>
                    <a:pt x="52830" y="502916"/>
                  </a:lnTo>
                  <a:lnTo>
                    <a:pt x="86488" y="509663"/>
                  </a:lnTo>
                  <a:lnTo>
                    <a:pt x="417014" y="509663"/>
                  </a:lnTo>
                  <a:lnTo>
                    <a:pt x="450658" y="502916"/>
                  </a:lnTo>
                  <a:lnTo>
                    <a:pt x="478100" y="484517"/>
                  </a:lnTo>
                  <a:lnTo>
                    <a:pt x="496585" y="457232"/>
                  </a:lnTo>
                  <a:lnTo>
                    <a:pt x="503359" y="423824"/>
                  </a:lnTo>
                  <a:lnTo>
                    <a:pt x="503359" y="85839"/>
                  </a:lnTo>
                  <a:lnTo>
                    <a:pt x="496585" y="52435"/>
                  </a:lnTo>
                  <a:lnTo>
                    <a:pt x="478100" y="25149"/>
                  </a:lnTo>
                  <a:lnTo>
                    <a:pt x="450658" y="674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>
              <a:extLst>
                <a:ext uri="{FF2B5EF4-FFF2-40B4-BE49-F238E27FC236}">
                  <a16:creationId xmlns:a16="http://schemas.microsoft.com/office/drawing/2014/main" id="{037D38BB-0D8D-445B-B9E7-11F0AEC3341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8584" y="3690969"/>
              <a:ext cx="86344" cy="115785"/>
            </a:xfrm>
            <a:prstGeom prst="rect">
              <a:avLst/>
            </a:prstGeom>
          </p:spPr>
        </p:pic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1364379B-1E2A-43CE-B6CD-FB2C10CA43DF}"/>
                </a:ext>
              </a:extLst>
            </p:cNvPr>
            <p:cNvSpPr/>
            <p:nvPr/>
          </p:nvSpPr>
          <p:spPr>
            <a:xfrm>
              <a:off x="4244486" y="3776808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79" h="30479">
                  <a:moveTo>
                    <a:pt x="334698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4698" y="29955"/>
                  </a:lnTo>
                  <a:lnTo>
                    <a:pt x="33469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>
              <a:extLst>
                <a:ext uri="{FF2B5EF4-FFF2-40B4-BE49-F238E27FC236}">
                  <a16:creationId xmlns:a16="http://schemas.microsoft.com/office/drawing/2014/main" id="{D4EE1C42-C7C2-41AC-B09F-850136E1927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1570" y="3690969"/>
              <a:ext cx="90059" cy="115785"/>
            </a:xfrm>
            <a:prstGeom prst="rect">
              <a:avLst/>
            </a:prstGeom>
          </p:spPr>
        </p:pic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705BD1BF-60CE-45D7-98B1-445262CF7475}"/>
                </a:ext>
              </a:extLst>
            </p:cNvPr>
            <p:cNvSpPr/>
            <p:nvPr/>
          </p:nvSpPr>
          <p:spPr>
            <a:xfrm>
              <a:off x="4799564" y="32671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4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>
              <a:extLst>
                <a:ext uri="{FF2B5EF4-FFF2-40B4-BE49-F238E27FC236}">
                  <a16:creationId xmlns:a16="http://schemas.microsoft.com/office/drawing/2014/main" id="{FA3196C4-AA0D-4E7A-BB5E-3765FBC587E1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2139" y="3690969"/>
              <a:ext cx="87495" cy="115785"/>
            </a:xfrm>
            <a:prstGeom prst="rect">
              <a:avLst/>
            </a:prstGeom>
          </p:spPr>
        </p:pic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33480BE9-F2C0-4874-95C1-2796FA554B7D}"/>
                </a:ext>
              </a:extLst>
            </p:cNvPr>
            <p:cNvSpPr/>
            <p:nvPr/>
          </p:nvSpPr>
          <p:spPr>
            <a:xfrm>
              <a:off x="4883585" y="37768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79">
                  <a:moveTo>
                    <a:pt x="339162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9162" y="29955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>
              <a:extLst>
                <a:ext uri="{FF2B5EF4-FFF2-40B4-BE49-F238E27FC236}">
                  <a16:creationId xmlns:a16="http://schemas.microsoft.com/office/drawing/2014/main" id="{48198D3B-4137-4800-8F03-8E2A66BA7FD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9564" y="3690969"/>
              <a:ext cx="91259" cy="115785"/>
            </a:xfrm>
            <a:prstGeom prst="rect">
              <a:avLst/>
            </a:prstGeom>
          </p:spPr>
        </p:pic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655FBBB7-9CD5-4734-92CF-9C86B3993E02}"/>
                </a:ext>
              </a:extLst>
            </p:cNvPr>
            <p:cNvSpPr/>
            <p:nvPr/>
          </p:nvSpPr>
          <p:spPr>
            <a:xfrm>
              <a:off x="4161570" y="3889444"/>
              <a:ext cx="503555" cy="509905"/>
            </a:xfrm>
            <a:custGeom>
              <a:avLst/>
              <a:gdLst/>
              <a:ahLst/>
              <a:cxnLst/>
              <a:rect l="l" t="t" r="r" b="b"/>
              <a:pathLst>
                <a:path w="503554" h="509904">
                  <a:moveTo>
                    <a:pt x="417014" y="0"/>
                  </a:moveTo>
                  <a:lnTo>
                    <a:pt x="86488" y="0"/>
                  </a:lnTo>
                  <a:lnTo>
                    <a:pt x="52830" y="6748"/>
                  </a:lnTo>
                  <a:lnTo>
                    <a:pt x="25338" y="25149"/>
                  </a:lnTo>
                  <a:lnTo>
                    <a:pt x="679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799" y="457232"/>
                  </a:lnTo>
                  <a:lnTo>
                    <a:pt x="25338" y="484517"/>
                  </a:lnTo>
                  <a:lnTo>
                    <a:pt x="52830" y="502916"/>
                  </a:lnTo>
                  <a:lnTo>
                    <a:pt x="86488" y="509663"/>
                  </a:lnTo>
                  <a:lnTo>
                    <a:pt x="417014" y="509663"/>
                  </a:lnTo>
                  <a:lnTo>
                    <a:pt x="450658" y="502916"/>
                  </a:lnTo>
                  <a:lnTo>
                    <a:pt x="478100" y="484517"/>
                  </a:lnTo>
                  <a:lnTo>
                    <a:pt x="496585" y="457232"/>
                  </a:lnTo>
                  <a:lnTo>
                    <a:pt x="503359" y="423824"/>
                  </a:lnTo>
                  <a:lnTo>
                    <a:pt x="503359" y="85839"/>
                  </a:lnTo>
                  <a:lnTo>
                    <a:pt x="496585" y="52435"/>
                  </a:lnTo>
                  <a:lnTo>
                    <a:pt x="478100" y="25149"/>
                  </a:lnTo>
                  <a:lnTo>
                    <a:pt x="450658" y="674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>
              <a:extLst>
                <a:ext uri="{FF2B5EF4-FFF2-40B4-BE49-F238E27FC236}">
                  <a16:creationId xmlns:a16="http://schemas.microsoft.com/office/drawing/2014/main" id="{D9119858-37E4-404F-8BED-B09806E4A342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8584" y="4313269"/>
              <a:ext cx="86344" cy="115785"/>
            </a:xfrm>
            <a:prstGeom prst="rect">
              <a:avLst/>
            </a:prstGeom>
          </p:spPr>
        </p:pic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9C870FF5-6788-4CDB-B3E8-DB7D01906FF2}"/>
                </a:ext>
              </a:extLst>
            </p:cNvPr>
            <p:cNvSpPr/>
            <p:nvPr/>
          </p:nvSpPr>
          <p:spPr>
            <a:xfrm>
              <a:off x="4244486" y="4399108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79" h="30479">
                  <a:moveTo>
                    <a:pt x="334698" y="0"/>
                  </a:moveTo>
                  <a:lnTo>
                    <a:pt x="0" y="0"/>
                  </a:lnTo>
                  <a:lnTo>
                    <a:pt x="0" y="29956"/>
                  </a:lnTo>
                  <a:lnTo>
                    <a:pt x="334698" y="29956"/>
                  </a:lnTo>
                  <a:lnTo>
                    <a:pt x="33469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>
              <a:extLst>
                <a:ext uri="{FF2B5EF4-FFF2-40B4-BE49-F238E27FC236}">
                  <a16:creationId xmlns:a16="http://schemas.microsoft.com/office/drawing/2014/main" id="{2A719B57-9476-4B4F-88E9-850FC90D2CA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1570" y="4313269"/>
              <a:ext cx="90059" cy="115785"/>
            </a:xfrm>
            <a:prstGeom prst="rect">
              <a:avLst/>
            </a:prstGeom>
          </p:spPr>
        </p:pic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8C1291B2-36ED-4015-ACDF-1737A3988D35}"/>
                </a:ext>
              </a:extLst>
            </p:cNvPr>
            <p:cNvSpPr/>
            <p:nvPr/>
          </p:nvSpPr>
          <p:spPr>
            <a:xfrm>
              <a:off x="4799564" y="38894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4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>
              <a:extLst>
                <a:ext uri="{FF2B5EF4-FFF2-40B4-BE49-F238E27FC236}">
                  <a16:creationId xmlns:a16="http://schemas.microsoft.com/office/drawing/2014/main" id="{C9F0A3BD-7B3C-45A1-9D12-0DC6BE4AE42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2139" y="4313269"/>
              <a:ext cx="87495" cy="115785"/>
            </a:xfrm>
            <a:prstGeom prst="rect">
              <a:avLst/>
            </a:prstGeom>
          </p:spPr>
        </p:pic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A26C77A2-D8A3-4D45-8E5A-4E18C99E8D74}"/>
                </a:ext>
              </a:extLst>
            </p:cNvPr>
            <p:cNvSpPr/>
            <p:nvPr/>
          </p:nvSpPr>
          <p:spPr>
            <a:xfrm>
              <a:off x="4883585" y="43991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79">
                  <a:moveTo>
                    <a:pt x="339162" y="0"/>
                  </a:moveTo>
                  <a:lnTo>
                    <a:pt x="0" y="0"/>
                  </a:lnTo>
                  <a:lnTo>
                    <a:pt x="0" y="29956"/>
                  </a:lnTo>
                  <a:lnTo>
                    <a:pt x="339162" y="29956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>
              <a:extLst>
                <a:ext uri="{FF2B5EF4-FFF2-40B4-BE49-F238E27FC236}">
                  <a16:creationId xmlns:a16="http://schemas.microsoft.com/office/drawing/2014/main" id="{03EFE73A-EC6A-451F-B10D-A1701C0033B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9564" y="4313269"/>
              <a:ext cx="91259" cy="115785"/>
            </a:xfrm>
            <a:prstGeom prst="rect">
              <a:avLst/>
            </a:prstGeom>
          </p:spPr>
        </p:pic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A32DF7AE-EB22-41B3-8042-B71B6CEB8D02}"/>
                </a:ext>
              </a:extLst>
            </p:cNvPr>
            <p:cNvSpPr/>
            <p:nvPr/>
          </p:nvSpPr>
          <p:spPr>
            <a:xfrm>
              <a:off x="3064409" y="2666979"/>
              <a:ext cx="250825" cy="462915"/>
            </a:xfrm>
            <a:custGeom>
              <a:avLst/>
              <a:gdLst/>
              <a:ahLst/>
              <a:cxnLst/>
              <a:rect l="l" t="t" r="r" b="b"/>
              <a:pathLst>
                <a:path w="250825" h="462914">
                  <a:moveTo>
                    <a:pt x="250290" y="0"/>
                  </a:moveTo>
                  <a:lnTo>
                    <a:pt x="6044" y="451300"/>
                  </a:lnTo>
                  <a:lnTo>
                    <a:pt x="0" y="462469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>
              <a:extLst>
                <a:ext uri="{FF2B5EF4-FFF2-40B4-BE49-F238E27FC236}">
                  <a16:creationId xmlns:a16="http://schemas.microsoft.com/office/drawing/2014/main" id="{BD45CB90-3E74-4418-AF5C-2EAE7999C6E9}"/>
                </a:ext>
              </a:extLst>
            </p:cNvPr>
            <p:cNvSpPr/>
            <p:nvPr/>
          </p:nvSpPr>
          <p:spPr>
            <a:xfrm>
              <a:off x="3416618" y="2666979"/>
              <a:ext cx="250825" cy="462915"/>
            </a:xfrm>
            <a:custGeom>
              <a:avLst/>
              <a:gdLst/>
              <a:ahLst/>
              <a:cxnLst/>
              <a:rect l="l" t="t" r="r" b="b"/>
              <a:pathLst>
                <a:path w="250825" h="462914">
                  <a:moveTo>
                    <a:pt x="0" y="0"/>
                  </a:moveTo>
                  <a:lnTo>
                    <a:pt x="244245" y="451300"/>
                  </a:lnTo>
                  <a:lnTo>
                    <a:pt x="250290" y="462469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>
              <a:extLst>
                <a:ext uri="{FF2B5EF4-FFF2-40B4-BE49-F238E27FC236}">
                  <a16:creationId xmlns:a16="http://schemas.microsoft.com/office/drawing/2014/main" id="{509AB023-667B-498A-8239-2A70CCF7833E}"/>
                </a:ext>
              </a:extLst>
            </p:cNvPr>
            <p:cNvSpPr/>
            <p:nvPr/>
          </p:nvSpPr>
          <p:spPr>
            <a:xfrm>
              <a:off x="3607252" y="3089264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60" h="136525">
                  <a:moveTo>
                    <a:pt x="107223" y="0"/>
                  </a:moveTo>
                  <a:lnTo>
                    <a:pt x="0" y="58030"/>
                  </a:lnTo>
                  <a:lnTo>
                    <a:pt x="111641" y="136239"/>
                  </a:lnTo>
                  <a:lnTo>
                    <a:pt x="107223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89582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66C1-F889-46D6-834F-00DFD98D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40A6-CE6E-4C55-AF0E-28C0ADD83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The central component of Amazon EMR is the </a:t>
            </a:r>
            <a:r>
              <a:rPr lang="en-US" b="1" dirty="0"/>
              <a:t>cluster</a:t>
            </a:r>
          </a:p>
          <a:p>
            <a:pPr lvl="1"/>
            <a:r>
              <a:rPr lang="en-US" dirty="0"/>
              <a:t>A collection of </a:t>
            </a:r>
            <a:r>
              <a:rPr lang="en-US" b="1" dirty="0"/>
              <a:t>Amazon Elastic Compute Cloud (Amazon EC2)</a:t>
            </a:r>
            <a:r>
              <a:rPr lang="en-US" dirty="0"/>
              <a:t> instances</a:t>
            </a:r>
          </a:p>
          <a:p>
            <a:pPr lvl="1"/>
            <a:r>
              <a:rPr lang="en-US" dirty="0"/>
              <a:t>Each instance is called a </a:t>
            </a:r>
            <a:r>
              <a:rPr lang="en-US" b="1" dirty="0"/>
              <a:t>node</a:t>
            </a:r>
            <a:r>
              <a:rPr lang="en-US" dirty="0"/>
              <a:t> </a:t>
            </a:r>
          </a:p>
          <a:p>
            <a:r>
              <a:rPr lang="en-US" dirty="0"/>
              <a:t>The </a:t>
            </a:r>
            <a:r>
              <a:rPr lang="en-US" b="1" dirty="0"/>
              <a:t>node type </a:t>
            </a:r>
            <a:r>
              <a:rPr lang="en-US" dirty="0"/>
              <a:t>identifies the role within the cluster </a:t>
            </a:r>
          </a:p>
          <a:p>
            <a:pPr lvl="1"/>
            <a:r>
              <a:rPr lang="en-US" b="1" dirty="0"/>
              <a:t>Master</a:t>
            </a:r>
            <a:r>
              <a:rPr lang="en-US" dirty="0"/>
              <a:t> node coordinates the distribution of data and tasks among other nodes</a:t>
            </a:r>
          </a:p>
          <a:p>
            <a:pPr lvl="2"/>
            <a:r>
              <a:rPr lang="en-US" dirty="0"/>
              <a:t>Every cluster has (at least) a master node</a:t>
            </a:r>
          </a:p>
          <a:p>
            <a:pPr lvl="2"/>
            <a:r>
              <a:rPr lang="en-US" dirty="0"/>
              <a:t>Always active</a:t>
            </a:r>
          </a:p>
          <a:p>
            <a:pPr lvl="1"/>
            <a:r>
              <a:rPr lang="en-US" b="1" dirty="0"/>
              <a:t>Core</a:t>
            </a:r>
            <a:r>
              <a:rPr lang="en-US" dirty="0"/>
              <a:t> node runs tasks and store data in the Hadoop Distributed File System (HDFS) </a:t>
            </a:r>
          </a:p>
          <a:p>
            <a:pPr lvl="2"/>
            <a:r>
              <a:rPr lang="en-US" dirty="0"/>
              <a:t>Multi-node clusters have at least one core node</a:t>
            </a:r>
          </a:p>
          <a:p>
            <a:pPr lvl="2"/>
            <a:r>
              <a:rPr lang="en-US" dirty="0"/>
              <a:t>Always active, contains the data node daemon</a:t>
            </a:r>
          </a:p>
          <a:p>
            <a:pPr lvl="1"/>
            <a:r>
              <a:rPr lang="en-US" b="1" dirty="0"/>
              <a:t>Task</a:t>
            </a:r>
            <a:r>
              <a:rPr lang="en-US" dirty="0"/>
              <a:t> node only runs tasks</a:t>
            </a:r>
          </a:p>
          <a:p>
            <a:pPr lvl="2"/>
            <a:r>
              <a:rPr lang="en-US" dirty="0"/>
              <a:t>Task nodes are optional</a:t>
            </a:r>
          </a:p>
          <a:p>
            <a:pPr lvl="2"/>
            <a:r>
              <a:rPr lang="en-US" dirty="0"/>
              <a:t>Decoupling processing and storage, we lose data locality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55EAA-7259-496B-8785-BC948F04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BA359-3E16-4917-9390-37E7AD6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6028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On-Demand Instance</a:t>
            </a:r>
          </a:p>
          <a:p>
            <a:pPr lvl="1"/>
            <a:r>
              <a:rPr lang="en-US" dirty="0"/>
              <a:t>Pay for compute capacity by the hour (minimum of 60 seconds)</a:t>
            </a:r>
          </a:p>
          <a:p>
            <a:pPr lvl="1"/>
            <a:r>
              <a:rPr lang="en-US" dirty="0"/>
              <a:t>No long-term commitments</a:t>
            </a:r>
          </a:p>
          <a:p>
            <a:r>
              <a:rPr lang="en-US" dirty="0"/>
              <a:t>Spot Instance</a:t>
            </a:r>
          </a:p>
          <a:p>
            <a:pPr lvl="1"/>
            <a:r>
              <a:rPr lang="en-US" dirty="0"/>
              <a:t>Unused EC2 instance that is available for less than the on-demand price</a:t>
            </a:r>
          </a:p>
          <a:p>
            <a:pPr lvl="1"/>
            <a:r>
              <a:rPr lang="en-US" dirty="0"/>
              <a:t>Hourly price is called </a:t>
            </a:r>
            <a:r>
              <a:rPr lang="en-US" i="1" dirty="0"/>
              <a:t>spot price</a:t>
            </a:r>
          </a:p>
          <a:p>
            <a:pPr lvl="2"/>
            <a:r>
              <a:rPr lang="en-US" dirty="0"/>
              <a:t>Adjusted based on long-term supply and demand for spot instances</a:t>
            </a:r>
          </a:p>
          <a:p>
            <a:pPr lvl="1"/>
            <a:r>
              <a:rPr lang="en-US" dirty="0"/>
              <a:t>Run the instance when capacity is available and price is below threshold</a:t>
            </a:r>
          </a:p>
          <a:p>
            <a:pPr lvl="2"/>
            <a:r>
              <a:rPr lang="en-US" dirty="0"/>
              <a:t>When data-center resources are low, spot instances are dropped</a:t>
            </a:r>
          </a:p>
          <a:p>
            <a:pPr lvl="2"/>
            <a:r>
              <a:rPr lang="en-US" dirty="0"/>
              <a:t>Mainly suitable for batch workloads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61FFB9-A0DD-4A32-9DF2-7A70E14667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https://aws.amazon.com/ec2/pricing/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Spot Instance cost strategies</a:t>
            </a:r>
          </a:p>
          <a:p>
            <a:endParaRPr lang="en-US" dirty="0"/>
          </a:p>
          <a:p>
            <a:r>
              <a:rPr lang="en-US" dirty="0"/>
              <a:t>Capacity-optimized strategy</a:t>
            </a:r>
          </a:p>
          <a:p>
            <a:pPr lvl="1"/>
            <a:r>
              <a:rPr lang="en-US" dirty="0"/>
              <a:t>Allocated instances into the most available pools</a:t>
            </a:r>
          </a:p>
          <a:p>
            <a:pPr lvl="1"/>
            <a:r>
              <a:rPr lang="en-US" dirty="0"/>
              <a:t>Look at real-time capacity data, predict which are the most available</a:t>
            </a:r>
          </a:p>
          <a:p>
            <a:pPr lvl="1"/>
            <a:r>
              <a:rPr lang="en-US" dirty="0"/>
              <a:t>Works well for workloads such as big data and analytics</a:t>
            </a:r>
          </a:p>
          <a:p>
            <a:pPr lvl="1"/>
            <a:r>
              <a:rPr lang="en-US" dirty="0"/>
              <a:t>Works well when we have high cost of interruption</a:t>
            </a:r>
          </a:p>
          <a:p>
            <a:r>
              <a:rPr lang="en-US" dirty="0"/>
              <a:t>Lowest-price strategy</a:t>
            </a:r>
          </a:p>
          <a:p>
            <a:pPr lvl="1"/>
            <a:r>
              <a:rPr lang="en-US" dirty="0"/>
              <a:t>Allocates instances in pools with lowest price at time of fulfillment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511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1859-861C-43E8-AF69-3318D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659A7-56C2-4185-9768-364FB97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2B8C-A1C1-4053-A6D1-E731FC37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135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5CA7C-04BC-4D1E-BD42-92562BF5C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4293" r="64658" b="47050"/>
          <a:stretch/>
        </p:blipFill>
        <p:spPr>
          <a:xfrm>
            <a:off x="1905000" y="1690688"/>
            <a:ext cx="5207000" cy="1988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716780-AD10-4012-912F-1EE8B670E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14293" r="67250" b="47050"/>
          <a:stretch/>
        </p:blipFill>
        <p:spPr>
          <a:xfrm>
            <a:off x="3246120" y="3830781"/>
            <a:ext cx="5207000" cy="218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985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to launch </a:t>
            </a:r>
            <a:r>
              <a:rPr lang="en-US" b="1" dirty="0"/>
              <a:t>master</a:t>
            </a:r>
            <a:r>
              <a:rPr lang="en-US" dirty="0"/>
              <a:t>, </a:t>
            </a:r>
            <a:r>
              <a:rPr lang="en-US" b="1" dirty="0"/>
              <a:t>core</a:t>
            </a:r>
            <a:r>
              <a:rPr lang="en-US" dirty="0"/>
              <a:t>, or </a:t>
            </a:r>
            <a:r>
              <a:rPr lang="en-US" b="1" dirty="0"/>
              <a:t>task</a:t>
            </a:r>
            <a:r>
              <a:rPr lang="en-US" dirty="0"/>
              <a:t> on Spot Instances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node controls the cluster</a:t>
            </a:r>
          </a:p>
          <a:p>
            <a:pPr lvl="2"/>
            <a:r>
              <a:rPr lang="en-US" dirty="0"/>
              <a:t>When terminated, the cluster ends</a:t>
            </a:r>
          </a:p>
          <a:p>
            <a:pPr lvl="2"/>
            <a:r>
              <a:rPr lang="en-US" dirty="0"/>
              <a:t>Use </a:t>
            </a:r>
            <a:r>
              <a:rPr lang="en-US" i="1" dirty="0"/>
              <a:t>spot instances</a:t>
            </a:r>
            <a:r>
              <a:rPr lang="en-US" dirty="0"/>
              <a:t> if you are running a cluster where sudden termination is acceptable</a:t>
            </a:r>
          </a:p>
          <a:p>
            <a:pPr lvl="1"/>
            <a:r>
              <a:rPr lang="en-US" b="1" dirty="0"/>
              <a:t>Core </a:t>
            </a:r>
            <a:r>
              <a:rPr lang="en-US" dirty="0"/>
              <a:t>nodes process data and store information using HDFS</a:t>
            </a:r>
          </a:p>
          <a:p>
            <a:pPr lvl="2"/>
            <a:r>
              <a:rPr lang="en-US" dirty="0"/>
              <a:t>When terminated, data is lost</a:t>
            </a:r>
          </a:p>
          <a:p>
            <a:pPr lvl="2"/>
            <a:r>
              <a:rPr lang="en-US" dirty="0"/>
              <a:t>Use </a:t>
            </a:r>
            <a:r>
              <a:rPr lang="en-US" i="1" dirty="0"/>
              <a:t>spot instances</a:t>
            </a:r>
            <a:r>
              <a:rPr lang="en-US" dirty="0"/>
              <a:t> when partial HDFS data loss is tolerable</a:t>
            </a:r>
          </a:p>
          <a:p>
            <a:pPr lvl="1"/>
            <a:r>
              <a:rPr lang="en-US" b="1" dirty="0"/>
              <a:t>Task </a:t>
            </a:r>
            <a:r>
              <a:rPr lang="en-US" dirty="0"/>
              <a:t>nodes process data but do not hold persistent data in HDFS</a:t>
            </a:r>
          </a:p>
          <a:p>
            <a:pPr lvl="2"/>
            <a:r>
              <a:rPr lang="en-US" dirty="0"/>
              <a:t>When terminated, computational capacity is lost</a:t>
            </a:r>
          </a:p>
          <a:p>
            <a:pPr lvl="2"/>
            <a:r>
              <a:rPr lang="en-US" dirty="0"/>
              <a:t>The effect of spot instances on the cluster is "minimal"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136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FE3E1-5DA7-46FC-85E0-CECE9E1029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https://docs.aws.amazon.com/emr/latest/ManagementGuide/emr-plan-instances-guidelines.html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2406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99A4-322D-43B1-BAB6-7E3ED09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3D0461-7294-4067-89FC-52E8D773F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65398"/>
            <a:ext cx="10515600" cy="2220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2F360-EA12-4CAE-ADCC-8B96727C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F9D9F-8BC2-4C2B-9C67-9756B0EC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137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51D7-22DB-4DB1-BC69-2EE6739760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101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9F6F-2E55-417F-A94F-BE5C1BB1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some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AF31-2BC1-4BEC-B319-E728B84AC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EMR provides two main file systems</a:t>
            </a:r>
          </a:p>
          <a:p>
            <a:pPr lvl="1"/>
            <a:r>
              <a:rPr lang="en-US" b="1" dirty="0"/>
              <a:t>HDFS</a:t>
            </a:r>
            <a:r>
              <a:rPr lang="en-US" dirty="0"/>
              <a:t> and </a:t>
            </a:r>
            <a:r>
              <a:rPr lang="en-US" b="1" dirty="0"/>
              <a:t>EMRFS</a:t>
            </a:r>
            <a:r>
              <a:rPr lang="en-US" dirty="0"/>
              <a:t>, specify which file system to use by the prefix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hdfs://path (or just `path`)</a:t>
            </a:r>
          </a:p>
          <a:p>
            <a:pPr lvl="2"/>
            <a:r>
              <a:rPr lang="en-US" dirty="0"/>
              <a:t>HDFS is used by the master and core nodes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AWS EBS volume storage is used for HDFS data</a:t>
            </a:r>
          </a:p>
          <a:p>
            <a:pPr lvl="2"/>
            <a:r>
              <a:rPr lang="en-US" dirty="0"/>
              <a:t>Is fast, best used for caching the results produced by intermediate job-flow steps, </a:t>
            </a:r>
            <a:r>
              <a:rPr lang="en-US" dirty="0">
                <a:solidFill>
                  <a:srgbClr val="FF0000"/>
                </a:solidFill>
              </a:rPr>
              <a:t>why?</a:t>
            </a:r>
          </a:p>
          <a:p>
            <a:pPr lvl="2"/>
            <a:r>
              <a:rPr lang="en-US" dirty="0"/>
              <a:t>It’s ephemeral storage which is reclaimed when the cluster ends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s3://DOC-EXAMPLE-BUCKET1/path </a:t>
            </a:r>
            <a:r>
              <a:rPr lang="en-US" dirty="0"/>
              <a:t>(EMRFS)</a:t>
            </a:r>
          </a:p>
          <a:p>
            <a:pPr lvl="2"/>
            <a:r>
              <a:rPr lang="en-US" dirty="0"/>
              <a:t>An implementation of the Hadoop file system atop Amazon S3</a:t>
            </a:r>
          </a:p>
          <a:p>
            <a:pPr lvl="2"/>
            <a:r>
              <a:rPr lang="en-US" dirty="0"/>
              <a:t>We can avoid EBS storage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3C9D5-4EB5-45CF-ACB5-3F18084E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786F4-D117-41EB-BCF4-A6CBE76A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B3BC6-50C7-4CB8-B6BD-A4248C1089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https://docs.aws.amazon.com/emr/latest/ManagementGuide/emr-plan-storage.html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82643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endParaRPr lang="en-US" dirty="0"/>
          </a:p>
          <a:p>
            <a:r>
              <a:rPr lang="en-US" dirty="0"/>
              <a:t>Given the software requirements, we need</a:t>
            </a:r>
          </a:p>
          <a:p>
            <a:pPr lvl="1"/>
            <a:r>
              <a:rPr lang="en-US" dirty="0"/>
              <a:t>1 x Master Node (to manage the cluster)</a:t>
            </a:r>
            <a:br>
              <a:rPr lang="en-US" dirty="0"/>
            </a:br>
            <a:r>
              <a:rPr lang="en-US" dirty="0"/>
              <a:t>1 x Core node (with HDFS/EBS)</a:t>
            </a:r>
          </a:p>
          <a:p>
            <a:pPr lvl="1"/>
            <a:r>
              <a:rPr lang="en-US" dirty="0"/>
              <a:t>4 x Task Nodes (to compute)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139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44662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A829A3-32E3-4529-A934-09F63032BDFB}"/>
              </a:ext>
            </a:extLst>
          </p:cNvPr>
          <p:cNvSpPr/>
          <p:nvPr/>
        </p:nvSpPr>
        <p:spPr>
          <a:xfrm>
            <a:off x="9347019" y="3939528"/>
            <a:ext cx="2663075" cy="900664"/>
          </a:xfrm>
          <a:custGeom>
            <a:avLst/>
            <a:gdLst>
              <a:gd name="connsiteX0" fmla="*/ -143 w 2663075"/>
              <a:gd name="connsiteY0" fmla="*/ -164 h 900664"/>
              <a:gd name="connsiteX1" fmla="*/ 2662933 w 2663075"/>
              <a:gd name="connsiteY1" fmla="*/ -164 h 900664"/>
              <a:gd name="connsiteX2" fmla="*/ 2662933 w 2663075"/>
              <a:gd name="connsiteY2" fmla="*/ 900500 h 900664"/>
              <a:gd name="connsiteX3" fmla="*/ -143 w 2663075"/>
              <a:gd name="connsiteY3" fmla="*/ 900500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900664">
                <a:moveTo>
                  <a:pt x="-143" y="-164"/>
                </a:moveTo>
                <a:lnTo>
                  <a:pt x="2662933" y="-164"/>
                </a:lnTo>
                <a:lnTo>
                  <a:pt x="2662933" y="900500"/>
                </a:lnTo>
                <a:lnTo>
                  <a:pt x="-143" y="900500"/>
                </a:lnTo>
                <a:close/>
              </a:path>
            </a:pathLst>
          </a:custGeom>
          <a:solidFill>
            <a:srgbClr val="C9C9C9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DC7AD-3E55-450F-B78C-882E38E02F0E}"/>
              </a:ext>
            </a:extLst>
          </p:cNvPr>
          <p:cNvSpPr txBox="1"/>
          <p:nvPr/>
        </p:nvSpPr>
        <p:spPr>
          <a:xfrm>
            <a:off x="9255835" y="3904927"/>
            <a:ext cx="1233655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Weather 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DF2F5-54EC-4F80-BFDE-3BC8F73D5D5B}"/>
              </a:ext>
            </a:extLst>
          </p:cNvPr>
          <p:cNvSpPr txBox="1"/>
          <p:nvPr/>
        </p:nvSpPr>
        <p:spPr>
          <a:xfrm>
            <a:off x="9522699" y="404391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2145-A43C-4CEC-A8F4-EF3438E06377}"/>
              </a:ext>
            </a:extLst>
          </p:cNvPr>
          <p:cNvSpPr txBox="1"/>
          <p:nvPr/>
        </p:nvSpPr>
        <p:spPr>
          <a:xfrm>
            <a:off x="9585708" y="4043918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BC771-F15F-41EB-B0C5-731CCB18CEE2}"/>
              </a:ext>
            </a:extLst>
          </p:cNvPr>
          <p:cNvSpPr txBox="1"/>
          <p:nvPr/>
        </p:nvSpPr>
        <p:spPr>
          <a:xfrm>
            <a:off x="10114802" y="4043918"/>
            <a:ext cx="21067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38776-657E-48CB-83E3-88B4C6B12DC0}"/>
              </a:ext>
            </a:extLst>
          </p:cNvPr>
          <p:cNvSpPr txBox="1"/>
          <p:nvPr/>
        </p:nvSpPr>
        <p:spPr>
          <a:xfrm>
            <a:off x="9789562" y="4166231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1D3DE-0E8A-4F51-BCE8-96FFBBAF6B53}"/>
              </a:ext>
            </a:extLst>
          </p:cNvPr>
          <p:cNvSpPr txBox="1"/>
          <p:nvPr/>
        </p:nvSpPr>
        <p:spPr>
          <a:xfrm>
            <a:off x="9852570" y="4166231"/>
            <a:ext cx="22232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2 Executors (1 core and 500MB RAM each)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1E320-94B5-4CEB-916A-270329837C54}"/>
              </a:ext>
            </a:extLst>
          </p:cNvPr>
          <p:cNvSpPr txBox="1"/>
          <p:nvPr/>
        </p:nvSpPr>
        <p:spPr>
          <a:xfrm>
            <a:off x="9789562" y="4294103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0A717C-AE34-4B86-8121-D0F20D89AD94}"/>
              </a:ext>
            </a:extLst>
          </p:cNvPr>
          <p:cNvSpPr txBox="1"/>
          <p:nvPr/>
        </p:nvSpPr>
        <p:spPr>
          <a:xfrm>
            <a:off x="9852570" y="4294103"/>
            <a:ext cx="15616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(1 core and 1GB RAM)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7783B9-6451-4313-B3A8-23A5F291E5B1}"/>
              </a:ext>
            </a:extLst>
          </p:cNvPr>
          <p:cNvGrpSpPr/>
          <p:nvPr/>
        </p:nvGrpSpPr>
        <p:grpSpPr>
          <a:xfrm>
            <a:off x="9522699" y="4529630"/>
            <a:ext cx="1611672" cy="208192"/>
            <a:chOff x="8860844" y="4216119"/>
            <a:chExt cx="1611672" cy="2081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525E0D-99AC-42BD-9EE1-8EA427F85B6B}"/>
                </a:ext>
              </a:extLst>
            </p:cNvPr>
            <p:cNvSpPr txBox="1"/>
            <p:nvPr/>
          </p:nvSpPr>
          <p:spPr>
            <a:xfrm>
              <a:off x="8860844" y="4216119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7BD7A-138A-4FDD-8064-559944F6DEF3}"/>
                </a:ext>
              </a:extLst>
            </p:cNvPr>
            <p:cNvSpPr txBox="1"/>
            <p:nvPr/>
          </p:nvSpPr>
          <p:spPr>
            <a:xfrm>
              <a:off x="8923853" y="4216119"/>
              <a:ext cx="538698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Timing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AD1215-D0FA-42A6-B31C-33257BAF893D}"/>
                </a:ext>
              </a:extLst>
            </p:cNvPr>
            <p:cNvSpPr txBox="1"/>
            <p:nvPr/>
          </p:nvSpPr>
          <p:spPr>
            <a:xfrm>
              <a:off x="9261100" y="4216119"/>
              <a:ext cx="1211416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0.5 m/core (1m total)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2C60EB-C3A5-45C3-B94B-0E63AA7C91D9}"/>
              </a:ext>
            </a:extLst>
          </p:cNvPr>
          <p:cNvGrpSpPr/>
          <p:nvPr/>
        </p:nvGrpSpPr>
        <p:grpSpPr>
          <a:xfrm>
            <a:off x="9522699" y="4408102"/>
            <a:ext cx="1518125" cy="208192"/>
            <a:chOff x="8860844" y="4887068"/>
            <a:chExt cx="1518125" cy="2081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219646-B02F-45B8-B47C-0EB055296EED}"/>
                </a:ext>
              </a:extLst>
            </p:cNvPr>
            <p:cNvSpPr txBox="1"/>
            <p:nvPr/>
          </p:nvSpPr>
          <p:spPr>
            <a:xfrm>
              <a:off x="8860844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FD0D9C-86AB-42CD-BDC4-250FC8D0FE04}"/>
                </a:ext>
              </a:extLst>
            </p:cNvPr>
            <p:cNvSpPr txBox="1"/>
            <p:nvPr/>
          </p:nvSpPr>
          <p:spPr>
            <a:xfrm>
              <a:off x="8923853" y="4887068"/>
              <a:ext cx="738845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Frequency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D52EC-2F12-4723-B87C-CD48111CC882}"/>
                </a:ext>
              </a:extLst>
            </p:cNvPr>
            <p:cNvSpPr txBox="1"/>
            <p:nvPr/>
          </p:nvSpPr>
          <p:spPr>
            <a:xfrm>
              <a:off x="9446459" y="4887068"/>
              <a:ext cx="29963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B71BD4-EA8A-4ABD-9C04-27C22E9BB03F}"/>
                </a:ext>
              </a:extLst>
            </p:cNvPr>
            <p:cNvSpPr txBox="1"/>
            <p:nvPr/>
          </p:nvSpPr>
          <p:spPr>
            <a:xfrm>
              <a:off x="9561360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67C7C1-BA8C-48AF-A49E-EF9E0D3BB91E}"/>
                </a:ext>
              </a:extLst>
            </p:cNvPr>
            <p:cNvSpPr txBox="1"/>
            <p:nvPr/>
          </p:nvSpPr>
          <p:spPr>
            <a:xfrm>
              <a:off x="9595647" y="4887068"/>
              <a:ext cx="78332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 times/day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C9349A-CC17-44D9-B0B3-DC590E3762F5}"/>
              </a:ext>
            </a:extLst>
          </p:cNvPr>
          <p:cNvSpPr txBox="1"/>
          <p:nvPr/>
        </p:nvSpPr>
        <p:spPr>
          <a:xfrm>
            <a:off x="9522699" y="466660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86C885-1F83-4829-A554-254F4DE949E6}"/>
              </a:ext>
            </a:extLst>
          </p:cNvPr>
          <p:cNvSpPr txBox="1"/>
          <p:nvPr/>
        </p:nvSpPr>
        <p:spPr>
          <a:xfrm>
            <a:off x="9585708" y="4666600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AAFFCA-FDCA-42B6-93C5-602BF585BA52}"/>
              </a:ext>
            </a:extLst>
          </p:cNvPr>
          <p:cNvSpPr txBox="1"/>
          <p:nvPr/>
        </p:nvSpPr>
        <p:spPr>
          <a:xfrm>
            <a:off x="9723773" y="4666600"/>
            <a:ext cx="36078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9BA301-BD53-4779-B29A-2A80381E3DB4}"/>
              </a:ext>
            </a:extLst>
          </p:cNvPr>
          <p:cNvSpPr txBox="1"/>
          <p:nvPr/>
        </p:nvSpPr>
        <p:spPr>
          <a:xfrm>
            <a:off x="9896124" y="466660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33387-0023-4AD7-B64E-FE8078075E45}"/>
              </a:ext>
            </a:extLst>
          </p:cNvPr>
          <p:cNvSpPr txBox="1"/>
          <p:nvPr/>
        </p:nvSpPr>
        <p:spPr>
          <a:xfrm>
            <a:off x="9930405" y="4666600"/>
            <a:ext cx="52201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100MB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71AD42E-33AC-4441-98AA-2E18E12F9349}"/>
              </a:ext>
            </a:extLst>
          </p:cNvPr>
          <p:cNvSpPr/>
          <p:nvPr/>
        </p:nvSpPr>
        <p:spPr>
          <a:xfrm>
            <a:off x="9347019" y="2983267"/>
            <a:ext cx="2663075" cy="895104"/>
          </a:xfrm>
          <a:custGeom>
            <a:avLst/>
            <a:gdLst>
              <a:gd name="connsiteX0" fmla="*/ -143 w 2663075"/>
              <a:gd name="connsiteY0" fmla="*/ -164 h 895104"/>
              <a:gd name="connsiteX1" fmla="*/ 2662933 w 2663075"/>
              <a:gd name="connsiteY1" fmla="*/ -164 h 895104"/>
              <a:gd name="connsiteX2" fmla="*/ 2662933 w 2663075"/>
              <a:gd name="connsiteY2" fmla="*/ 894941 h 895104"/>
              <a:gd name="connsiteX3" fmla="*/ -143 w 2663075"/>
              <a:gd name="connsiteY3" fmla="*/ 894941 h 89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895104">
                <a:moveTo>
                  <a:pt x="-143" y="-164"/>
                </a:moveTo>
                <a:lnTo>
                  <a:pt x="2662933" y="-164"/>
                </a:lnTo>
                <a:lnTo>
                  <a:pt x="2662933" y="894941"/>
                </a:lnTo>
                <a:lnTo>
                  <a:pt x="-143" y="894941"/>
                </a:lnTo>
                <a:close/>
              </a:path>
            </a:pathLst>
          </a:custGeom>
          <a:solidFill>
            <a:srgbClr val="E7E6E6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770899-7F29-4DA4-8B7F-E9FA6C2E2D8A}"/>
              </a:ext>
            </a:extLst>
          </p:cNvPr>
          <p:cNvSpPr txBox="1"/>
          <p:nvPr/>
        </p:nvSpPr>
        <p:spPr>
          <a:xfrm>
            <a:off x="9255835" y="2948666"/>
            <a:ext cx="1100223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Image 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DFFE84-7436-47CB-AD9E-01A31C0ACFCF}"/>
              </a:ext>
            </a:extLst>
          </p:cNvPr>
          <p:cNvSpPr txBox="1"/>
          <p:nvPr/>
        </p:nvSpPr>
        <p:spPr>
          <a:xfrm>
            <a:off x="9522699" y="308765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8A418D-D722-4C72-B9C1-10FA92335BB6}"/>
              </a:ext>
            </a:extLst>
          </p:cNvPr>
          <p:cNvSpPr txBox="1"/>
          <p:nvPr/>
        </p:nvSpPr>
        <p:spPr>
          <a:xfrm>
            <a:off x="9585708" y="3087658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BD7B60-AA44-405A-9357-AAC91FBEB040}"/>
              </a:ext>
            </a:extLst>
          </p:cNvPr>
          <p:cNvSpPr txBox="1"/>
          <p:nvPr/>
        </p:nvSpPr>
        <p:spPr>
          <a:xfrm>
            <a:off x="10114802" y="3087658"/>
            <a:ext cx="238476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8CE386-7C71-495E-B243-82967AD5A884}"/>
              </a:ext>
            </a:extLst>
          </p:cNvPr>
          <p:cNvSpPr txBox="1"/>
          <p:nvPr/>
        </p:nvSpPr>
        <p:spPr>
          <a:xfrm>
            <a:off x="9789562" y="320997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1943F8-8EFE-4FEE-A83A-D5A8C235227C}"/>
              </a:ext>
            </a:extLst>
          </p:cNvPr>
          <p:cNvSpPr txBox="1"/>
          <p:nvPr/>
        </p:nvSpPr>
        <p:spPr>
          <a:xfrm>
            <a:off x="9852570" y="3209970"/>
            <a:ext cx="221771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 Executors (2 cores and 10GB RAM each)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639935-0804-41BE-B44B-8D856391F606}"/>
              </a:ext>
            </a:extLst>
          </p:cNvPr>
          <p:cNvSpPr txBox="1"/>
          <p:nvPr/>
        </p:nvSpPr>
        <p:spPr>
          <a:xfrm>
            <a:off x="9789562" y="3337842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0E250-416D-428C-808C-11F2E066088A}"/>
              </a:ext>
            </a:extLst>
          </p:cNvPr>
          <p:cNvSpPr txBox="1"/>
          <p:nvPr/>
        </p:nvSpPr>
        <p:spPr>
          <a:xfrm>
            <a:off x="9852570" y="3337842"/>
            <a:ext cx="167842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(2 cores and 20GB RAM)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6AEB2-67F1-4B22-8EE9-6E00382828A9}"/>
              </a:ext>
            </a:extLst>
          </p:cNvPr>
          <p:cNvSpPr txBox="1"/>
          <p:nvPr/>
        </p:nvSpPr>
        <p:spPr>
          <a:xfrm>
            <a:off x="9522699" y="3460155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D5221C-CBF8-4658-B802-1A054BB2DF08}"/>
              </a:ext>
            </a:extLst>
          </p:cNvPr>
          <p:cNvSpPr txBox="1"/>
          <p:nvPr/>
        </p:nvSpPr>
        <p:spPr>
          <a:xfrm>
            <a:off x="9585708" y="3460155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E380A0-15B3-4533-9427-B6F9A376B998}"/>
              </a:ext>
            </a:extLst>
          </p:cNvPr>
          <p:cNvSpPr txBox="1"/>
          <p:nvPr/>
        </p:nvSpPr>
        <p:spPr>
          <a:xfrm>
            <a:off x="10108314" y="3460155"/>
            <a:ext cx="29963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E7905F-5643-4223-AA91-97659720057A}"/>
              </a:ext>
            </a:extLst>
          </p:cNvPr>
          <p:cNvSpPr txBox="1"/>
          <p:nvPr/>
        </p:nvSpPr>
        <p:spPr>
          <a:xfrm>
            <a:off x="10223215" y="3460155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6F8680-A5F7-4D74-9D5E-663D274D77F9}"/>
              </a:ext>
            </a:extLst>
          </p:cNvPr>
          <p:cNvSpPr txBox="1"/>
          <p:nvPr/>
        </p:nvSpPr>
        <p:spPr>
          <a:xfrm>
            <a:off x="10257502" y="3460155"/>
            <a:ext cx="78332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 times/day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917B68-BF9D-494A-BA5E-F59A623FFD31}"/>
              </a:ext>
            </a:extLst>
          </p:cNvPr>
          <p:cNvSpPr txBox="1"/>
          <p:nvPr/>
        </p:nvSpPr>
        <p:spPr>
          <a:xfrm>
            <a:off x="9522699" y="358246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D93E0A-7C0C-438F-81E4-C19A8E7332D8}"/>
              </a:ext>
            </a:extLst>
          </p:cNvPr>
          <p:cNvSpPr txBox="1"/>
          <p:nvPr/>
        </p:nvSpPr>
        <p:spPr>
          <a:xfrm>
            <a:off x="9585708" y="3582467"/>
            <a:ext cx="53869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Timing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A59897-8C86-4F42-9E79-027797017484}"/>
              </a:ext>
            </a:extLst>
          </p:cNvPr>
          <p:cNvSpPr txBox="1"/>
          <p:nvPr/>
        </p:nvSpPr>
        <p:spPr>
          <a:xfrm>
            <a:off x="9922955" y="3582467"/>
            <a:ext cx="11224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15m/core (2h total)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D0D72F-8151-4AA5-ACC8-E98D5D1FBB1F}"/>
              </a:ext>
            </a:extLst>
          </p:cNvPr>
          <p:cNvSpPr txBox="1"/>
          <p:nvPr/>
        </p:nvSpPr>
        <p:spPr>
          <a:xfrm>
            <a:off x="9522699" y="371033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4B7C47-E8BF-48AF-8D14-3D1492234AFD}"/>
              </a:ext>
            </a:extLst>
          </p:cNvPr>
          <p:cNvSpPr txBox="1"/>
          <p:nvPr/>
        </p:nvSpPr>
        <p:spPr>
          <a:xfrm>
            <a:off x="9585708" y="3710339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6ED953-E903-4159-A9B0-A148ACC3F5F4}"/>
              </a:ext>
            </a:extLst>
          </p:cNvPr>
          <p:cNvSpPr txBox="1"/>
          <p:nvPr/>
        </p:nvSpPr>
        <p:spPr>
          <a:xfrm>
            <a:off x="9723773" y="3710339"/>
            <a:ext cx="455303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1GB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2FE971-692D-4E52-BD0C-36CEE744F656}"/>
              </a:ext>
            </a:extLst>
          </p:cNvPr>
          <p:cNvSpPr txBox="1"/>
          <p:nvPr/>
        </p:nvSpPr>
        <p:spPr>
          <a:xfrm>
            <a:off x="9988781" y="371033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1034E2-6880-46C4-8342-B4271F666FD1}"/>
              </a:ext>
            </a:extLst>
          </p:cNvPr>
          <p:cNvSpPr txBox="1"/>
          <p:nvPr/>
        </p:nvSpPr>
        <p:spPr>
          <a:xfrm>
            <a:off x="10023068" y="3710339"/>
            <a:ext cx="4608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10GB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DBBE4C6-6391-4C4B-BA18-8D74E74AB56B}"/>
              </a:ext>
            </a:extLst>
          </p:cNvPr>
          <p:cNvSpPr/>
          <p:nvPr/>
        </p:nvSpPr>
        <p:spPr>
          <a:xfrm flipV="1">
            <a:off x="8892591" y="3436371"/>
            <a:ext cx="454869" cy="459255"/>
          </a:xfrm>
          <a:custGeom>
            <a:avLst/>
            <a:gdLst>
              <a:gd name="connsiteX0" fmla="*/ 3004 w 454869"/>
              <a:gd name="connsiteY0" fmla="*/ 89 h 459255"/>
              <a:gd name="connsiteX1" fmla="*/ 13437 w 454869"/>
              <a:gd name="connsiteY1" fmla="*/ 10623 h 459255"/>
              <a:gd name="connsiteX2" fmla="*/ 10803 w 454869"/>
              <a:gd name="connsiteY2" fmla="*/ 13231 h 459255"/>
              <a:gd name="connsiteX3" fmla="*/ 371 w 454869"/>
              <a:gd name="connsiteY3" fmla="*/ 2697 h 459255"/>
              <a:gd name="connsiteX4" fmla="*/ 21261 w 454869"/>
              <a:gd name="connsiteY4" fmla="*/ 18523 h 459255"/>
              <a:gd name="connsiteX5" fmla="*/ 31694 w 454869"/>
              <a:gd name="connsiteY5" fmla="*/ 29057 h 459255"/>
              <a:gd name="connsiteX6" fmla="*/ 29060 w 454869"/>
              <a:gd name="connsiteY6" fmla="*/ 31665 h 459255"/>
              <a:gd name="connsiteX7" fmla="*/ 18628 w 454869"/>
              <a:gd name="connsiteY7" fmla="*/ 21131 h 459255"/>
              <a:gd name="connsiteX8" fmla="*/ 39518 w 454869"/>
              <a:gd name="connsiteY8" fmla="*/ 36957 h 459255"/>
              <a:gd name="connsiteX9" fmla="*/ 49951 w 454869"/>
              <a:gd name="connsiteY9" fmla="*/ 47491 h 459255"/>
              <a:gd name="connsiteX10" fmla="*/ 47318 w 454869"/>
              <a:gd name="connsiteY10" fmla="*/ 50099 h 459255"/>
              <a:gd name="connsiteX11" fmla="*/ 36885 w 454869"/>
              <a:gd name="connsiteY11" fmla="*/ 39565 h 459255"/>
              <a:gd name="connsiteX12" fmla="*/ 57776 w 454869"/>
              <a:gd name="connsiteY12" fmla="*/ 55391 h 459255"/>
              <a:gd name="connsiteX13" fmla="*/ 68208 w 454869"/>
              <a:gd name="connsiteY13" fmla="*/ 65925 h 459255"/>
              <a:gd name="connsiteX14" fmla="*/ 65575 w 454869"/>
              <a:gd name="connsiteY14" fmla="*/ 68533 h 459255"/>
              <a:gd name="connsiteX15" fmla="*/ 55142 w 454869"/>
              <a:gd name="connsiteY15" fmla="*/ 58000 h 459255"/>
              <a:gd name="connsiteX16" fmla="*/ 76033 w 454869"/>
              <a:gd name="connsiteY16" fmla="*/ 73826 h 459255"/>
              <a:gd name="connsiteX17" fmla="*/ 86465 w 454869"/>
              <a:gd name="connsiteY17" fmla="*/ 84360 h 459255"/>
              <a:gd name="connsiteX18" fmla="*/ 83832 w 454869"/>
              <a:gd name="connsiteY18" fmla="*/ 86968 h 459255"/>
              <a:gd name="connsiteX19" fmla="*/ 73399 w 454869"/>
              <a:gd name="connsiteY19" fmla="*/ 76434 h 459255"/>
              <a:gd name="connsiteX20" fmla="*/ 94290 w 454869"/>
              <a:gd name="connsiteY20" fmla="*/ 92260 h 459255"/>
              <a:gd name="connsiteX21" fmla="*/ 104723 w 454869"/>
              <a:gd name="connsiteY21" fmla="*/ 102794 h 459255"/>
              <a:gd name="connsiteX22" fmla="*/ 102089 w 454869"/>
              <a:gd name="connsiteY22" fmla="*/ 105402 h 459255"/>
              <a:gd name="connsiteX23" fmla="*/ 91656 w 454869"/>
              <a:gd name="connsiteY23" fmla="*/ 94868 h 459255"/>
              <a:gd name="connsiteX24" fmla="*/ 112547 w 454869"/>
              <a:gd name="connsiteY24" fmla="*/ 110694 h 459255"/>
              <a:gd name="connsiteX25" fmla="*/ 122980 w 454869"/>
              <a:gd name="connsiteY25" fmla="*/ 121228 h 459255"/>
              <a:gd name="connsiteX26" fmla="*/ 120346 w 454869"/>
              <a:gd name="connsiteY26" fmla="*/ 123836 h 459255"/>
              <a:gd name="connsiteX27" fmla="*/ 109914 w 454869"/>
              <a:gd name="connsiteY27" fmla="*/ 113303 h 459255"/>
              <a:gd name="connsiteX28" fmla="*/ 130804 w 454869"/>
              <a:gd name="connsiteY28" fmla="*/ 129128 h 459255"/>
              <a:gd name="connsiteX29" fmla="*/ 141237 w 454869"/>
              <a:gd name="connsiteY29" fmla="*/ 139662 h 459255"/>
              <a:gd name="connsiteX30" fmla="*/ 138604 w 454869"/>
              <a:gd name="connsiteY30" fmla="*/ 142271 h 459255"/>
              <a:gd name="connsiteX31" fmla="*/ 128171 w 454869"/>
              <a:gd name="connsiteY31" fmla="*/ 131737 h 459255"/>
              <a:gd name="connsiteX32" fmla="*/ 149062 w 454869"/>
              <a:gd name="connsiteY32" fmla="*/ 147563 h 459255"/>
              <a:gd name="connsiteX33" fmla="*/ 159494 w 454869"/>
              <a:gd name="connsiteY33" fmla="*/ 158097 h 459255"/>
              <a:gd name="connsiteX34" fmla="*/ 156861 w 454869"/>
              <a:gd name="connsiteY34" fmla="*/ 160705 h 459255"/>
              <a:gd name="connsiteX35" fmla="*/ 146428 w 454869"/>
              <a:gd name="connsiteY35" fmla="*/ 150171 h 459255"/>
              <a:gd name="connsiteX36" fmla="*/ 167319 w 454869"/>
              <a:gd name="connsiteY36" fmla="*/ 165997 h 459255"/>
              <a:gd name="connsiteX37" fmla="*/ 177752 w 454869"/>
              <a:gd name="connsiteY37" fmla="*/ 176531 h 459255"/>
              <a:gd name="connsiteX38" fmla="*/ 175118 w 454869"/>
              <a:gd name="connsiteY38" fmla="*/ 179139 h 459255"/>
              <a:gd name="connsiteX39" fmla="*/ 164685 w 454869"/>
              <a:gd name="connsiteY39" fmla="*/ 168605 h 459255"/>
              <a:gd name="connsiteX40" fmla="*/ 185576 w 454869"/>
              <a:gd name="connsiteY40" fmla="*/ 184431 h 459255"/>
              <a:gd name="connsiteX41" fmla="*/ 196008 w 454869"/>
              <a:gd name="connsiteY41" fmla="*/ 194965 h 459255"/>
              <a:gd name="connsiteX42" fmla="*/ 193375 w 454869"/>
              <a:gd name="connsiteY42" fmla="*/ 197573 h 459255"/>
              <a:gd name="connsiteX43" fmla="*/ 182943 w 454869"/>
              <a:gd name="connsiteY43" fmla="*/ 187039 h 459255"/>
              <a:gd name="connsiteX44" fmla="*/ 203833 w 454869"/>
              <a:gd name="connsiteY44" fmla="*/ 202865 h 459255"/>
              <a:gd name="connsiteX45" fmla="*/ 214266 w 454869"/>
              <a:gd name="connsiteY45" fmla="*/ 213399 h 459255"/>
              <a:gd name="connsiteX46" fmla="*/ 211632 w 454869"/>
              <a:gd name="connsiteY46" fmla="*/ 216007 h 459255"/>
              <a:gd name="connsiteX47" fmla="*/ 201199 w 454869"/>
              <a:gd name="connsiteY47" fmla="*/ 205473 h 459255"/>
              <a:gd name="connsiteX48" fmla="*/ 222090 w 454869"/>
              <a:gd name="connsiteY48" fmla="*/ 221299 h 459255"/>
              <a:gd name="connsiteX49" fmla="*/ 232523 w 454869"/>
              <a:gd name="connsiteY49" fmla="*/ 231833 h 459255"/>
              <a:gd name="connsiteX50" fmla="*/ 229889 w 454869"/>
              <a:gd name="connsiteY50" fmla="*/ 234441 h 459255"/>
              <a:gd name="connsiteX51" fmla="*/ 219457 w 454869"/>
              <a:gd name="connsiteY51" fmla="*/ 223907 h 459255"/>
              <a:gd name="connsiteX52" fmla="*/ 240348 w 454869"/>
              <a:gd name="connsiteY52" fmla="*/ 239734 h 459255"/>
              <a:gd name="connsiteX53" fmla="*/ 250780 w 454869"/>
              <a:gd name="connsiteY53" fmla="*/ 250267 h 459255"/>
              <a:gd name="connsiteX54" fmla="*/ 248147 w 454869"/>
              <a:gd name="connsiteY54" fmla="*/ 252876 h 459255"/>
              <a:gd name="connsiteX55" fmla="*/ 237714 w 454869"/>
              <a:gd name="connsiteY55" fmla="*/ 242342 h 459255"/>
              <a:gd name="connsiteX56" fmla="*/ 258605 w 454869"/>
              <a:gd name="connsiteY56" fmla="*/ 258168 h 459255"/>
              <a:gd name="connsiteX57" fmla="*/ 269037 w 454869"/>
              <a:gd name="connsiteY57" fmla="*/ 268702 h 459255"/>
              <a:gd name="connsiteX58" fmla="*/ 266404 w 454869"/>
              <a:gd name="connsiteY58" fmla="*/ 271310 h 459255"/>
              <a:gd name="connsiteX59" fmla="*/ 255971 w 454869"/>
              <a:gd name="connsiteY59" fmla="*/ 260776 h 459255"/>
              <a:gd name="connsiteX60" fmla="*/ 276862 w 454869"/>
              <a:gd name="connsiteY60" fmla="*/ 276602 h 459255"/>
              <a:gd name="connsiteX61" fmla="*/ 287295 w 454869"/>
              <a:gd name="connsiteY61" fmla="*/ 287136 h 459255"/>
              <a:gd name="connsiteX62" fmla="*/ 284661 w 454869"/>
              <a:gd name="connsiteY62" fmla="*/ 289744 h 459255"/>
              <a:gd name="connsiteX63" fmla="*/ 274228 w 454869"/>
              <a:gd name="connsiteY63" fmla="*/ 279210 h 459255"/>
              <a:gd name="connsiteX64" fmla="*/ 295119 w 454869"/>
              <a:gd name="connsiteY64" fmla="*/ 295037 h 459255"/>
              <a:gd name="connsiteX65" fmla="*/ 305552 w 454869"/>
              <a:gd name="connsiteY65" fmla="*/ 305570 h 459255"/>
              <a:gd name="connsiteX66" fmla="*/ 302918 w 454869"/>
              <a:gd name="connsiteY66" fmla="*/ 308178 h 459255"/>
              <a:gd name="connsiteX67" fmla="*/ 292486 w 454869"/>
              <a:gd name="connsiteY67" fmla="*/ 297645 h 459255"/>
              <a:gd name="connsiteX68" fmla="*/ 313376 w 454869"/>
              <a:gd name="connsiteY68" fmla="*/ 313471 h 459255"/>
              <a:gd name="connsiteX69" fmla="*/ 323809 w 454869"/>
              <a:gd name="connsiteY69" fmla="*/ 324005 h 459255"/>
              <a:gd name="connsiteX70" fmla="*/ 321176 w 454869"/>
              <a:gd name="connsiteY70" fmla="*/ 326613 h 459255"/>
              <a:gd name="connsiteX71" fmla="*/ 310743 w 454869"/>
              <a:gd name="connsiteY71" fmla="*/ 316079 h 459255"/>
              <a:gd name="connsiteX72" fmla="*/ 331633 w 454869"/>
              <a:gd name="connsiteY72" fmla="*/ 331905 h 459255"/>
              <a:gd name="connsiteX73" fmla="*/ 342066 w 454869"/>
              <a:gd name="connsiteY73" fmla="*/ 342439 h 459255"/>
              <a:gd name="connsiteX74" fmla="*/ 339432 w 454869"/>
              <a:gd name="connsiteY74" fmla="*/ 345047 h 459255"/>
              <a:gd name="connsiteX75" fmla="*/ 329000 w 454869"/>
              <a:gd name="connsiteY75" fmla="*/ 334513 h 459255"/>
              <a:gd name="connsiteX76" fmla="*/ 349891 w 454869"/>
              <a:gd name="connsiteY76" fmla="*/ 350339 h 459255"/>
              <a:gd name="connsiteX77" fmla="*/ 360323 w 454869"/>
              <a:gd name="connsiteY77" fmla="*/ 360873 h 459255"/>
              <a:gd name="connsiteX78" fmla="*/ 357690 w 454869"/>
              <a:gd name="connsiteY78" fmla="*/ 363481 h 459255"/>
              <a:gd name="connsiteX79" fmla="*/ 347257 w 454869"/>
              <a:gd name="connsiteY79" fmla="*/ 352947 h 459255"/>
              <a:gd name="connsiteX80" fmla="*/ 368148 w 454869"/>
              <a:gd name="connsiteY80" fmla="*/ 368773 h 459255"/>
              <a:gd name="connsiteX81" fmla="*/ 378581 w 454869"/>
              <a:gd name="connsiteY81" fmla="*/ 379307 h 459255"/>
              <a:gd name="connsiteX82" fmla="*/ 375947 w 454869"/>
              <a:gd name="connsiteY82" fmla="*/ 381916 h 459255"/>
              <a:gd name="connsiteX83" fmla="*/ 365515 w 454869"/>
              <a:gd name="connsiteY83" fmla="*/ 371382 h 459255"/>
              <a:gd name="connsiteX84" fmla="*/ 386405 w 454869"/>
              <a:gd name="connsiteY84" fmla="*/ 387208 h 459255"/>
              <a:gd name="connsiteX85" fmla="*/ 396838 w 454869"/>
              <a:gd name="connsiteY85" fmla="*/ 397741 h 459255"/>
              <a:gd name="connsiteX86" fmla="*/ 394205 w 454869"/>
              <a:gd name="connsiteY86" fmla="*/ 400350 h 459255"/>
              <a:gd name="connsiteX87" fmla="*/ 383772 w 454869"/>
              <a:gd name="connsiteY87" fmla="*/ 389816 h 459255"/>
              <a:gd name="connsiteX88" fmla="*/ 404662 w 454869"/>
              <a:gd name="connsiteY88" fmla="*/ 405642 h 459255"/>
              <a:gd name="connsiteX89" fmla="*/ 415095 w 454869"/>
              <a:gd name="connsiteY89" fmla="*/ 416176 h 459255"/>
              <a:gd name="connsiteX90" fmla="*/ 412461 w 454869"/>
              <a:gd name="connsiteY90" fmla="*/ 418784 h 459255"/>
              <a:gd name="connsiteX91" fmla="*/ 402029 w 454869"/>
              <a:gd name="connsiteY91" fmla="*/ 408250 h 459255"/>
              <a:gd name="connsiteX92" fmla="*/ 422920 w 454869"/>
              <a:gd name="connsiteY92" fmla="*/ 424076 h 459255"/>
              <a:gd name="connsiteX93" fmla="*/ 433352 w 454869"/>
              <a:gd name="connsiteY93" fmla="*/ 434610 h 459255"/>
              <a:gd name="connsiteX94" fmla="*/ 430719 w 454869"/>
              <a:gd name="connsiteY94" fmla="*/ 437218 h 459255"/>
              <a:gd name="connsiteX95" fmla="*/ 420286 w 454869"/>
              <a:gd name="connsiteY95" fmla="*/ 426684 h 459255"/>
              <a:gd name="connsiteX96" fmla="*/ 441176 w 454869"/>
              <a:gd name="connsiteY96" fmla="*/ 442510 h 459255"/>
              <a:gd name="connsiteX97" fmla="*/ 451609 w 454869"/>
              <a:gd name="connsiteY97" fmla="*/ 453044 h 459255"/>
              <a:gd name="connsiteX98" fmla="*/ 448976 w 454869"/>
              <a:gd name="connsiteY98" fmla="*/ 455652 h 459255"/>
              <a:gd name="connsiteX99" fmla="*/ 438543 w 454869"/>
              <a:gd name="connsiteY99" fmla="*/ 445118 h 459255"/>
              <a:gd name="connsiteX100" fmla="*/ 441583 w 454869"/>
              <a:gd name="connsiteY100" fmla="*/ 406409 h 459255"/>
              <a:gd name="connsiteX101" fmla="*/ 455240 w 454869"/>
              <a:gd name="connsiteY101" fmla="*/ 459344 h 459255"/>
              <a:gd name="connsiteX102" fmla="*/ 402440 w 454869"/>
              <a:gd name="connsiteY102" fmla="*/ 445176 h 459255"/>
              <a:gd name="connsiteX103" fmla="*/ 401130 w 454869"/>
              <a:gd name="connsiteY103" fmla="*/ 442906 h 459255"/>
              <a:gd name="connsiteX104" fmla="*/ 403400 w 454869"/>
              <a:gd name="connsiteY104" fmla="*/ 441596 h 459255"/>
              <a:gd name="connsiteX105" fmla="*/ 453132 w 454869"/>
              <a:gd name="connsiteY105" fmla="*/ 454941 h 459255"/>
              <a:gd name="connsiteX106" fmla="*/ 450858 w 454869"/>
              <a:gd name="connsiteY106" fmla="*/ 457194 h 459255"/>
              <a:gd name="connsiteX107" fmla="*/ 437994 w 454869"/>
              <a:gd name="connsiteY107" fmla="*/ 407335 h 459255"/>
              <a:gd name="connsiteX108" fmla="*/ 439326 w 454869"/>
              <a:gd name="connsiteY108" fmla="*/ 405078 h 459255"/>
              <a:gd name="connsiteX109" fmla="*/ 441583 w 454869"/>
              <a:gd name="connsiteY109" fmla="*/ 406409 h 4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4869" h="459255">
                <a:moveTo>
                  <a:pt x="3004" y="89"/>
                </a:moveTo>
                <a:lnTo>
                  <a:pt x="13437" y="10623"/>
                </a:lnTo>
                <a:lnTo>
                  <a:pt x="10803" y="13231"/>
                </a:lnTo>
                <a:lnTo>
                  <a:pt x="371" y="2697"/>
                </a:lnTo>
                <a:close/>
                <a:moveTo>
                  <a:pt x="21261" y="18523"/>
                </a:moveTo>
                <a:lnTo>
                  <a:pt x="31694" y="29057"/>
                </a:lnTo>
                <a:lnTo>
                  <a:pt x="29060" y="31665"/>
                </a:lnTo>
                <a:lnTo>
                  <a:pt x="18628" y="21131"/>
                </a:lnTo>
                <a:close/>
                <a:moveTo>
                  <a:pt x="39518" y="36957"/>
                </a:moveTo>
                <a:lnTo>
                  <a:pt x="49951" y="47491"/>
                </a:lnTo>
                <a:lnTo>
                  <a:pt x="47318" y="50099"/>
                </a:lnTo>
                <a:lnTo>
                  <a:pt x="36885" y="39565"/>
                </a:lnTo>
                <a:close/>
                <a:moveTo>
                  <a:pt x="57776" y="55391"/>
                </a:moveTo>
                <a:lnTo>
                  <a:pt x="68208" y="65925"/>
                </a:lnTo>
                <a:lnTo>
                  <a:pt x="65575" y="68533"/>
                </a:lnTo>
                <a:lnTo>
                  <a:pt x="55142" y="58000"/>
                </a:lnTo>
                <a:close/>
                <a:moveTo>
                  <a:pt x="76033" y="73826"/>
                </a:moveTo>
                <a:lnTo>
                  <a:pt x="86465" y="84360"/>
                </a:lnTo>
                <a:lnTo>
                  <a:pt x="83832" y="86968"/>
                </a:lnTo>
                <a:lnTo>
                  <a:pt x="73399" y="76434"/>
                </a:lnTo>
                <a:close/>
                <a:moveTo>
                  <a:pt x="94290" y="92260"/>
                </a:moveTo>
                <a:lnTo>
                  <a:pt x="104723" y="102794"/>
                </a:lnTo>
                <a:lnTo>
                  <a:pt x="102089" y="105402"/>
                </a:lnTo>
                <a:lnTo>
                  <a:pt x="91656" y="94868"/>
                </a:lnTo>
                <a:close/>
                <a:moveTo>
                  <a:pt x="112547" y="110694"/>
                </a:moveTo>
                <a:lnTo>
                  <a:pt x="122980" y="121228"/>
                </a:lnTo>
                <a:lnTo>
                  <a:pt x="120346" y="123836"/>
                </a:lnTo>
                <a:lnTo>
                  <a:pt x="109914" y="113303"/>
                </a:lnTo>
                <a:close/>
                <a:moveTo>
                  <a:pt x="130804" y="129128"/>
                </a:moveTo>
                <a:lnTo>
                  <a:pt x="141237" y="139662"/>
                </a:lnTo>
                <a:lnTo>
                  <a:pt x="138604" y="142271"/>
                </a:lnTo>
                <a:lnTo>
                  <a:pt x="128171" y="131737"/>
                </a:lnTo>
                <a:close/>
                <a:moveTo>
                  <a:pt x="149062" y="147563"/>
                </a:moveTo>
                <a:lnTo>
                  <a:pt x="159494" y="158097"/>
                </a:lnTo>
                <a:lnTo>
                  <a:pt x="156861" y="160705"/>
                </a:lnTo>
                <a:lnTo>
                  <a:pt x="146428" y="150171"/>
                </a:lnTo>
                <a:close/>
                <a:moveTo>
                  <a:pt x="167319" y="165997"/>
                </a:moveTo>
                <a:lnTo>
                  <a:pt x="177752" y="176531"/>
                </a:lnTo>
                <a:lnTo>
                  <a:pt x="175118" y="179139"/>
                </a:lnTo>
                <a:lnTo>
                  <a:pt x="164685" y="168605"/>
                </a:lnTo>
                <a:close/>
                <a:moveTo>
                  <a:pt x="185576" y="184431"/>
                </a:moveTo>
                <a:lnTo>
                  <a:pt x="196008" y="194965"/>
                </a:lnTo>
                <a:lnTo>
                  <a:pt x="193375" y="197573"/>
                </a:lnTo>
                <a:lnTo>
                  <a:pt x="182943" y="187039"/>
                </a:lnTo>
                <a:close/>
                <a:moveTo>
                  <a:pt x="203833" y="202865"/>
                </a:moveTo>
                <a:lnTo>
                  <a:pt x="214266" y="213399"/>
                </a:lnTo>
                <a:lnTo>
                  <a:pt x="211632" y="216007"/>
                </a:lnTo>
                <a:lnTo>
                  <a:pt x="201199" y="205473"/>
                </a:lnTo>
                <a:close/>
                <a:moveTo>
                  <a:pt x="222090" y="221299"/>
                </a:moveTo>
                <a:lnTo>
                  <a:pt x="232523" y="231833"/>
                </a:lnTo>
                <a:lnTo>
                  <a:pt x="229889" y="234441"/>
                </a:lnTo>
                <a:lnTo>
                  <a:pt x="219457" y="223907"/>
                </a:lnTo>
                <a:close/>
                <a:moveTo>
                  <a:pt x="240348" y="239734"/>
                </a:moveTo>
                <a:lnTo>
                  <a:pt x="250780" y="250267"/>
                </a:lnTo>
                <a:lnTo>
                  <a:pt x="248147" y="252876"/>
                </a:lnTo>
                <a:lnTo>
                  <a:pt x="237714" y="242342"/>
                </a:lnTo>
                <a:close/>
                <a:moveTo>
                  <a:pt x="258605" y="258168"/>
                </a:moveTo>
                <a:lnTo>
                  <a:pt x="269037" y="268702"/>
                </a:lnTo>
                <a:lnTo>
                  <a:pt x="266404" y="271310"/>
                </a:lnTo>
                <a:lnTo>
                  <a:pt x="255971" y="260776"/>
                </a:lnTo>
                <a:close/>
                <a:moveTo>
                  <a:pt x="276862" y="276602"/>
                </a:moveTo>
                <a:lnTo>
                  <a:pt x="287295" y="287136"/>
                </a:lnTo>
                <a:lnTo>
                  <a:pt x="284661" y="289744"/>
                </a:lnTo>
                <a:lnTo>
                  <a:pt x="274228" y="279210"/>
                </a:lnTo>
                <a:close/>
                <a:moveTo>
                  <a:pt x="295119" y="295037"/>
                </a:moveTo>
                <a:lnTo>
                  <a:pt x="305552" y="305570"/>
                </a:lnTo>
                <a:lnTo>
                  <a:pt x="302918" y="308178"/>
                </a:lnTo>
                <a:lnTo>
                  <a:pt x="292486" y="297645"/>
                </a:lnTo>
                <a:close/>
                <a:moveTo>
                  <a:pt x="313376" y="313471"/>
                </a:moveTo>
                <a:lnTo>
                  <a:pt x="323809" y="324005"/>
                </a:lnTo>
                <a:lnTo>
                  <a:pt x="321176" y="326613"/>
                </a:lnTo>
                <a:lnTo>
                  <a:pt x="310743" y="316079"/>
                </a:lnTo>
                <a:close/>
                <a:moveTo>
                  <a:pt x="331633" y="331905"/>
                </a:moveTo>
                <a:lnTo>
                  <a:pt x="342066" y="342439"/>
                </a:lnTo>
                <a:lnTo>
                  <a:pt x="339432" y="345047"/>
                </a:lnTo>
                <a:lnTo>
                  <a:pt x="329000" y="334513"/>
                </a:lnTo>
                <a:close/>
                <a:moveTo>
                  <a:pt x="349891" y="350339"/>
                </a:moveTo>
                <a:lnTo>
                  <a:pt x="360323" y="360873"/>
                </a:lnTo>
                <a:lnTo>
                  <a:pt x="357690" y="363481"/>
                </a:lnTo>
                <a:lnTo>
                  <a:pt x="347257" y="352947"/>
                </a:lnTo>
                <a:close/>
                <a:moveTo>
                  <a:pt x="368148" y="368773"/>
                </a:moveTo>
                <a:lnTo>
                  <a:pt x="378581" y="379307"/>
                </a:lnTo>
                <a:lnTo>
                  <a:pt x="375947" y="381916"/>
                </a:lnTo>
                <a:lnTo>
                  <a:pt x="365515" y="371382"/>
                </a:lnTo>
                <a:close/>
                <a:moveTo>
                  <a:pt x="386405" y="387208"/>
                </a:moveTo>
                <a:lnTo>
                  <a:pt x="396838" y="397741"/>
                </a:lnTo>
                <a:lnTo>
                  <a:pt x="394205" y="400350"/>
                </a:lnTo>
                <a:lnTo>
                  <a:pt x="383772" y="389816"/>
                </a:lnTo>
                <a:close/>
                <a:moveTo>
                  <a:pt x="404662" y="405642"/>
                </a:moveTo>
                <a:lnTo>
                  <a:pt x="415095" y="416176"/>
                </a:lnTo>
                <a:lnTo>
                  <a:pt x="412461" y="418784"/>
                </a:lnTo>
                <a:lnTo>
                  <a:pt x="402029" y="408250"/>
                </a:lnTo>
                <a:close/>
                <a:moveTo>
                  <a:pt x="422920" y="424076"/>
                </a:moveTo>
                <a:lnTo>
                  <a:pt x="433352" y="434610"/>
                </a:lnTo>
                <a:lnTo>
                  <a:pt x="430719" y="437218"/>
                </a:lnTo>
                <a:lnTo>
                  <a:pt x="420286" y="426684"/>
                </a:lnTo>
                <a:close/>
                <a:moveTo>
                  <a:pt x="441176" y="442510"/>
                </a:moveTo>
                <a:lnTo>
                  <a:pt x="451609" y="453044"/>
                </a:lnTo>
                <a:lnTo>
                  <a:pt x="448976" y="455652"/>
                </a:lnTo>
                <a:lnTo>
                  <a:pt x="438543" y="445118"/>
                </a:lnTo>
                <a:close/>
                <a:moveTo>
                  <a:pt x="441583" y="406409"/>
                </a:moveTo>
                <a:lnTo>
                  <a:pt x="455240" y="459344"/>
                </a:lnTo>
                <a:lnTo>
                  <a:pt x="402440" y="445176"/>
                </a:lnTo>
                <a:cubicBezTo>
                  <a:pt x="401451" y="444911"/>
                  <a:pt x="400865" y="443895"/>
                  <a:pt x="401130" y="442906"/>
                </a:cubicBezTo>
                <a:cubicBezTo>
                  <a:pt x="401395" y="441918"/>
                  <a:pt x="402412" y="441331"/>
                  <a:pt x="403400" y="441596"/>
                </a:cubicBezTo>
                <a:lnTo>
                  <a:pt x="453132" y="454941"/>
                </a:lnTo>
                <a:lnTo>
                  <a:pt x="450858" y="457194"/>
                </a:lnTo>
                <a:lnTo>
                  <a:pt x="437994" y="407335"/>
                </a:lnTo>
                <a:cubicBezTo>
                  <a:pt x="437738" y="406344"/>
                  <a:pt x="438334" y="405333"/>
                  <a:pt x="439326" y="405078"/>
                </a:cubicBezTo>
                <a:cubicBezTo>
                  <a:pt x="440316" y="404822"/>
                  <a:pt x="441327" y="405418"/>
                  <a:pt x="441583" y="40640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1F5DC37-042F-44D2-BAA2-D4FAF359F81C}"/>
              </a:ext>
            </a:extLst>
          </p:cNvPr>
          <p:cNvSpPr/>
          <p:nvPr/>
        </p:nvSpPr>
        <p:spPr>
          <a:xfrm>
            <a:off x="8892534" y="3891031"/>
            <a:ext cx="454924" cy="502982"/>
          </a:xfrm>
          <a:custGeom>
            <a:avLst/>
            <a:gdLst>
              <a:gd name="connsiteX0" fmla="*/ 2604 w 454924"/>
              <a:gd name="connsiteY0" fmla="*/ -164 h 502982"/>
              <a:gd name="connsiteX1" fmla="*/ 12550 w 454924"/>
              <a:gd name="connsiteY1" fmla="*/ 10833 h 502982"/>
              <a:gd name="connsiteX2" fmla="*/ 9798 w 454924"/>
              <a:gd name="connsiteY2" fmla="*/ 13318 h 502982"/>
              <a:gd name="connsiteX3" fmla="*/ -143 w 454924"/>
              <a:gd name="connsiteY3" fmla="*/ 2321 h 502982"/>
              <a:gd name="connsiteX4" fmla="*/ 20005 w 454924"/>
              <a:gd name="connsiteY4" fmla="*/ 19078 h 502982"/>
              <a:gd name="connsiteX5" fmla="*/ 29946 w 454924"/>
              <a:gd name="connsiteY5" fmla="*/ 30081 h 502982"/>
              <a:gd name="connsiteX6" fmla="*/ 27194 w 454924"/>
              <a:gd name="connsiteY6" fmla="*/ 32566 h 502982"/>
              <a:gd name="connsiteX7" fmla="*/ 17253 w 454924"/>
              <a:gd name="connsiteY7" fmla="*/ 21563 h 502982"/>
              <a:gd name="connsiteX8" fmla="*/ 37401 w 454924"/>
              <a:gd name="connsiteY8" fmla="*/ 38326 h 502982"/>
              <a:gd name="connsiteX9" fmla="*/ 47342 w 454924"/>
              <a:gd name="connsiteY9" fmla="*/ 49328 h 502982"/>
              <a:gd name="connsiteX10" fmla="*/ 44596 w 454924"/>
              <a:gd name="connsiteY10" fmla="*/ 51813 h 502982"/>
              <a:gd name="connsiteX11" fmla="*/ 34655 w 454924"/>
              <a:gd name="connsiteY11" fmla="*/ 40811 h 502982"/>
              <a:gd name="connsiteX12" fmla="*/ 54803 w 454924"/>
              <a:gd name="connsiteY12" fmla="*/ 57573 h 502982"/>
              <a:gd name="connsiteX13" fmla="*/ 64744 w 454924"/>
              <a:gd name="connsiteY13" fmla="*/ 68570 h 502982"/>
              <a:gd name="connsiteX14" fmla="*/ 61992 w 454924"/>
              <a:gd name="connsiteY14" fmla="*/ 71055 h 502982"/>
              <a:gd name="connsiteX15" fmla="*/ 52051 w 454924"/>
              <a:gd name="connsiteY15" fmla="*/ 60058 h 502982"/>
              <a:gd name="connsiteX16" fmla="*/ 72199 w 454924"/>
              <a:gd name="connsiteY16" fmla="*/ 76820 h 502982"/>
              <a:gd name="connsiteX17" fmla="*/ 82140 w 454924"/>
              <a:gd name="connsiteY17" fmla="*/ 87817 h 502982"/>
              <a:gd name="connsiteX18" fmla="*/ 79394 w 454924"/>
              <a:gd name="connsiteY18" fmla="*/ 90303 h 502982"/>
              <a:gd name="connsiteX19" fmla="*/ 69447 w 454924"/>
              <a:gd name="connsiteY19" fmla="*/ 79306 h 502982"/>
              <a:gd name="connsiteX20" fmla="*/ 89595 w 454924"/>
              <a:gd name="connsiteY20" fmla="*/ 96068 h 502982"/>
              <a:gd name="connsiteX21" fmla="*/ 99542 w 454924"/>
              <a:gd name="connsiteY21" fmla="*/ 107065 h 502982"/>
              <a:gd name="connsiteX22" fmla="*/ 96790 w 454924"/>
              <a:gd name="connsiteY22" fmla="*/ 109550 h 502982"/>
              <a:gd name="connsiteX23" fmla="*/ 86849 w 454924"/>
              <a:gd name="connsiteY23" fmla="*/ 98553 h 502982"/>
              <a:gd name="connsiteX24" fmla="*/ 106997 w 454924"/>
              <a:gd name="connsiteY24" fmla="*/ 115316 h 502982"/>
              <a:gd name="connsiteX25" fmla="*/ 116938 w 454924"/>
              <a:gd name="connsiteY25" fmla="*/ 126313 h 502982"/>
              <a:gd name="connsiteX26" fmla="*/ 114186 w 454924"/>
              <a:gd name="connsiteY26" fmla="*/ 128798 h 502982"/>
              <a:gd name="connsiteX27" fmla="*/ 104245 w 454924"/>
              <a:gd name="connsiteY27" fmla="*/ 117801 h 502982"/>
              <a:gd name="connsiteX28" fmla="*/ 124393 w 454924"/>
              <a:gd name="connsiteY28" fmla="*/ 134563 h 502982"/>
              <a:gd name="connsiteX29" fmla="*/ 134334 w 454924"/>
              <a:gd name="connsiteY29" fmla="*/ 145560 h 502982"/>
              <a:gd name="connsiteX30" fmla="*/ 131588 w 454924"/>
              <a:gd name="connsiteY30" fmla="*/ 148045 h 502982"/>
              <a:gd name="connsiteX31" fmla="*/ 121647 w 454924"/>
              <a:gd name="connsiteY31" fmla="*/ 137048 h 502982"/>
              <a:gd name="connsiteX32" fmla="*/ 141795 w 454924"/>
              <a:gd name="connsiteY32" fmla="*/ 153811 h 502982"/>
              <a:gd name="connsiteX33" fmla="*/ 151736 w 454924"/>
              <a:gd name="connsiteY33" fmla="*/ 164808 h 502982"/>
              <a:gd name="connsiteX34" fmla="*/ 148984 w 454924"/>
              <a:gd name="connsiteY34" fmla="*/ 167293 h 502982"/>
              <a:gd name="connsiteX35" fmla="*/ 139043 w 454924"/>
              <a:gd name="connsiteY35" fmla="*/ 156296 h 502982"/>
              <a:gd name="connsiteX36" fmla="*/ 159191 w 454924"/>
              <a:gd name="connsiteY36" fmla="*/ 173053 h 502982"/>
              <a:gd name="connsiteX37" fmla="*/ 169132 w 454924"/>
              <a:gd name="connsiteY37" fmla="*/ 184055 h 502982"/>
              <a:gd name="connsiteX38" fmla="*/ 166385 w 454924"/>
              <a:gd name="connsiteY38" fmla="*/ 186540 h 502982"/>
              <a:gd name="connsiteX39" fmla="*/ 156439 w 454924"/>
              <a:gd name="connsiteY39" fmla="*/ 175543 h 502982"/>
              <a:gd name="connsiteX40" fmla="*/ 176588 w 454924"/>
              <a:gd name="connsiteY40" fmla="*/ 192300 h 502982"/>
              <a:gd name="connsiteX41" fmla="*/ 186534 w 454924"/>
              <a:gd name="connsiteY41" fmla="*/ 203303 h 502982"/>
              <a:gd name="connsiteX42" fmla="*/ 183782 w 454924"/>
              <a:gd name="connsiteY42" fmla="*/ 205788 h 502982"/>
              <a:gd name="connsiteX43" fmla="*/ 173841 w 454924"/>
              <a:gd name="connsiteY43" fmla="*/ 194785 h 502982"/>
              <a:gd name="connsiteX44" fmla="*/ 193989 w 454924"/>
              <a:gd name="connsiteY44" fmla="*/ 211548 h 502982"/>
              <a:gd name="connsiteX45" fmla="*/ 203930 w 454924"/>
              <a:gd name="connsiteY45" fmla="*/ 222545 h 502982"/>
              <a:gd name="connsiteX46" fmla="*/ 201178 w 454924"/>
              <a:gd name="connsiteY46" fmla="*/ 225035 h 502982"/>
              <a:gd name="connsiteX47" fmla="*/ 191237 w 454924"/>
              <a:gd name="connsiteY47" fmla="*/ 214033 h 502982"/>
              <a:gd name="connsiteX48" fmla="*/ 211385 w 454924"/>
              <a:gd name="connsiteY48" fmla="*/ 230795 h 502982"/>
              <a:gd name="connsiteX49" fmla="*/ 221326 w 454924"/>
              <a:gd name="connsiteY49" fmla="*/ 241792 h 502982"/>
              <a:gd name="connsiteX50" fmla="*/ 218579 w 454924"/>
              <a:gd name="connsiteY50" fmla="*/ 244277 h 502982"/>
              <a:gd name="connsiteX51" fmla="*/ 208639 w 454924"/>
              <a:gd name="connsiteY51" fmla="*/ 233280 h 502982"/>
              <a:gd name="connsiteX52" fmla="*/ 228787 w 454924"/>
              <a:gd name="connsiteY52" fmla="*/ 250043 h 502982"/>
              <a:gd name="connsiteX53" fmla="*/ 238728 w 454924"/>
              <a:gd name="connsiteY53" fmla="*/ 261040 h 502982"/>
              <a:gd name="connsiteX54" fmla="*/ 235976 w 454924"/>
              <a:gd name="connsiteY54" fmla="*/ 263525 h 502982"/>
              <a:gd name="connsiteX55" fmla="*/ 226035 w 454924"/>
              <a:gd name="connsiteY55" fmla="*/ 252528 h 502982"/>
              <a:gd name="connsiteX56" fmla="*/ 246183 w 454924"/>
              <a:gd name="connsiteY56" fmla="*/ 269290 h 502982"/>
              <a:gd name="connsiteX57" fmla="*/ 256124 w 454924"/>
              <a:gd name="connsiteY57" fmla="*/ 280287 h 502982"/>
              <a:gd name="connsiteX58" fmla="*/ 253378 w 454924"/>
              <a:gd name="connsiteY58" fmla="*/ 282772 h 502982"/>
              <a:gd name="connsiteX59" fmla="*/ 243431 w 454924"/>
              <a:gd name="connsiteY59" fmla="*/ 271775 h 502982"/>
              <a:gd name="connsiteX60" fmla="*/ 263579 w 454924"/>
              <a:gd name="connsiteY60" fmla="*/ 288538 h 502982"/>
              <a:gd name="connsiteX61" fmla="*/ 273526 w 454924"/>
              <a:gd name="connsiteY61" fmla="*/ 299535 h 502982"/>
              <a:gd name="connsiteX62" fmla="*/ 270774 w 454924"/>
              <a:gd name="connsiteY62" fmla="*/ 302020 h 502982"/>
              <a:gd name="connsiteX63" fmla="*/ 260833 w 454924"/>
              <a:gd name="connsiteY63" fmla="*/ 291023 h 502982"/>
              <a:gd name="connsiteX64" fmla="*/ 280981 w 454924"/>
              <a:gd name="connsiteY64" fmla="*/ 307785 h 502982"/>
              <a:gd name="connsiteX65" fmla="*/ 290922 w 454924"/>
              <a:gd name="connsiteY65" fmla="*/ 318782 h 502982"/>
              <a:gd name="connsiteX66" fmla="*/ 288170 w 454924"/>
              <a:gd name="connsiteY66" fmla="*/ 321267 h 502982"/>
              <a:gd name="connsiteX67" fmla="*/ 278229 w 454924"/>
              <a:gd name="connsiteY67" fmla="*/ 310271 h 502982"/>
              <a:gd name="connsiteX68" fmla="*/ 298377 w 454924"/>
              <a:gd name="connsiteY68" fmla="*/ 327033 h 502982"/>
              <a:gd name="connsiteX69" fmla="*/ 308318 w 454924"/>
              <a:gd name="connsiteY69" fmla="*/ 338030 h 502982"/>
              <a:gd name="connsiteX70" fmla="*/ 305572 w 454924"/>
              <a:gd name="connsiteY70" fmla="*/ 340515 h 502982"/>
              <a:gd name="connsiteX71" fmla="*/ 295631 w 454924"/>
              <a:gd name="connsiteY71" fmla="*/ 329518 h 502982"/>
              <a:gd name="connsiteX72" fmla="*/ 315779 w 454924"/>
              <a:gd name="connsiteY72" fmla="*/ 346275 h 502982"/>
              <a:gd name="connsiteX73" fmla="*/ 325720 w 454924"/>
              <a:gd name="connsiteY73" fmla="*/ 357277 h 502982"/>
              <a:gd name="connsiteX74" fmla="*/ 322968 w 454924"/>
              <a:gd name="connsiteY74" fmla="*/ 359762 h 502982"/>
              <a:gd name="connsiteX75" fmla="*/ 313027 w 454924"/>
              <a:gd name="connsiteY75" fmla="*/ 348760 h 502982"/>
              <a:gd name="connsiteX76" fmla="*/ 333175 w 454924"/>
              <a:gd name="connsiteY76" fmla="*/ 365522 h 502982"/>
              <a:gd name="connsiteX77" fmla="*/ 343116 w 454924"/>
              <a:gd name="connsiteY77" fmla="*/ 376519 h 502982"/>
              <a:gd name="connsiteX78" fmla="*/ 340369 w 454924"/>
              <a:gd name="connsiteY78" fmla="*/ 379010 h 502982"/>
              <a:gd name="connsiteX79" fmla="*/ 330423 w 454924"/>
              <a:gd name="connsiteY79" fmla="*/ 368007 h 502982"/>
              <a:gd name="connsiteX80" fmla="*/ 350571 w 454924"/>
              <a:gd name="connsiteY80" fmla="*/ 384770 h 502982"/>
              <a:gd name="connsiteX81" fmla="*/ 360518 w 454924"/>
              <a:gd name="connsiteY81" fmla="*/ 395767 h 502982"/>
              <a:gd name="connsiteX82" fmla="*/ 357766 w 454924"/>
              <a:gd name="connsiteY82" fmla="*/ 398252 h 502982"/>
              <a:gd name="connsiteX83" fmla="*/ 347825 w 454924"/>
              <a:gd name="connsiteY83" fmla="*/ 387255 h 502982"/>
              <a:gd name="connsiteX84" fmla="*/ 367973 w 454924"/>
              <a:gd name="connsiteY84" fmla="*/ 404017 h 502982"/>
              <a:gd name="connsiteX85" fmla="*/ 377914 w 454924"/>
              <a:gd name="connsiteY85" fmla="*/ 415014 h 502982"/>
              <a:gd name="connsiteX86" fmla="*/ 375162 w 454924"/>
              <a:gd name="connsiteY86" fmla="*/ 417500 h 502982"/>
              <a:gd name="connsiteX87" fmla="*/ 365221 w 454924"/>
              <a:gd name="connsiteY87" fmla="*/ 406503 h 502982"/>
              <a:gd name="connsiteX88" fmla="*/ 385369 w 454924"/>
              <a:gd name="connsiteY88" fmla="*/ 423265 h 502982"/>
              <a:gd name="connsiteX89" fmla="*/ 395310 w 454924"/>
              <a:gd name="connsiteY89" fmla="*/ 434262 h 502982"/>
              <a:gd name="connsiteX90" fmla="*/ 392563 w 454924"/>
              <a:gd name="connsiteY90" fmla="*/ 436747 h 502982"/>
              <a:gd name="connsiteX91" fmla="*/ 382623 w 454924"/>
              <a:gd name="connsiteY91" fmla="*/ 425750 h 502982"/>
              <a:gd name="connsiteX92" fmla="*/ 402771 w 454924"/>
              <a:gd name="connsiteY92" fmla="*/ 442512 h 502982"/>
              <a:gd name="connsiteX93" fmla="*/ 412712 w 454924"/>
              <a:gd name="connsiteY93" fmla="*/ 453509 h 502982"/>
              <a:gd name="connsiteX94" fmla="*/ 409960 w 454924"/>
              <a:gd name="connsiteY94" fmla="*/ 455995 h 502982"/>
              <a:gd name="connsiteX95" fmla="*/ 400019 w 454924"/>
              <a:gd name="connsiteY95" fmla="*/ 444997 h 502982"/>
              <a:gd name="connsiteX96" fmla="*/ 420167 w 454924"/>
              <a:gd name="connsiteY96" fmla="*/ 461760 h 502982"/>
              <a:gd name="connsiteX97" fmla="*/ 430108 w 454924"/>
              <a:gd name="connsiteY97" fmla="*/ 472757 h 502982"/>
              <a:gd name="connsiteX98" fmla="*/ 427361 w 454924"/>
              <a:gd name="connsiteY98" fmla="*/ 475242 h 502982"/>
              <a:gd name="connsiteX99" fmla="*/ 417415 w 454924"/>
              <a:gd name="connsiteY99" fmla="*/ 464245 h 502982"/>
              <a:gd name="connsiteX100" fmla="*/ 437563 w 454924"/>
              <a:gd name="connsiteY100" fmla="*/ 481007 h 502982"/>
              <a:gd name="connsiteX101" fmla="*/ 447509 w 454924"/>
              <a:gd name="connsiteY101" fmla="*/ 492004 h 502982"/>
              <a:gd name="connsiteX102" fmla="*/ 444757 w 454924"/>
              <a:gd name="connsiteY102" fmla="*/ 494490 h 502982"/>
              <a:gd name="connsiteX103" fmla="*/ 434817 w 454924"/>
              <a:gd name="connsiteY103" fmla="*/ 483493 h 502982"/>
              <a:gd name="connsiteX104" fmla="*/ 443551 w 454924"/>
              <a:gd name="connsiteY104" fmla="*/ 449312 h 502982"/>
              <a:gd name="connsiteX105" fmla="*/ 454781 w 454924"/>
              <a:gd name="connsiteY105" fmla="*/ 502818 h 502982"/>
              <a:gd name="connsiteX106" fmla="*/ 402682 w 454924"/>
              <a:gd name="connsiteY106" fmla="*/ 486256 h 502982"/>
              <a:gd name="connsiteX107" fmla="*/ 401481 w 454924"/>
              <a:gd name="connsiteY107" fmla="*/ 483932 h 502982"/>
              <a:gd name="connsiteX108" fmla="*/ 403805 w 454924"/>
              <a:gd name="connsiteY108" fmla="*/ 482725 h 502982"/>
              <a:gd name="connsiteX109" fmla="*/ 452880 w 454924"/>
              <a:gd name="connsiteY109" fmla="*/ 498320 h 502982"/>
              <a:gd name="connsiteX110" fmla="*/ 450506 w 454924"/>
              <a:gd name="connsiteY110" fmla="*/ 500466 h 502982"/>
              <a:gd name="connsiteX111" fmla="*/ 439926 w 454924"/>
              <a:gd name="connsiteY111" fmla="*/ 450074 h 502982"/>
              <a:gd name="connsiteX112" fmla="*/ 441360 w 454924"/>
              <a:gd name="connsiteY112" fmla="*/ 447883 h 502982"/>
              <a:gd name="connsiteX113" fmla="*/ 443551 w 454924"/>
              <a:gd name="connsiteY113" fmla="*/ 449312 h 5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4924" h="502982">
                <a:moveTo>
                  <a:pt x="2604" y="-164"/>
                </a:moveTo>
                <a:lnTo>
                  <a:pt x="12550" y="10833"/>
                </a:lnTo>
                <a:lnTo>
                  <a:pt x="9798" y="13318"/>
                </a:lnTo>
                <a:lnTo>
                  <a:pt x="-143" y="2321"/>
                </a:lnTo>
                <a:close/>
                <a:moveTo>
                  <a:pt x="20005" y="19078"/>
                </a:moveTo>
                <a:lnTo>
                  <a:pt x="29946" y="30081"/>
                </a:lnTo>
                <a:lnTo>
                  <a:pt x="27194" y="32566"/>
                </a:lnTo>
                <a:lnTo>
                  <a:pt x="17253" y="21563"/>
                </a:lnTo>
                <a:close/>
                <a:moveTo>
                  <a:pt x="37401" y="38326"/>
                </a:moveTo>
                <a:lnTo>
                  <a:pt x="47342" y="49328"/>
                </a:lnTo>
                <a:lnTo>
                  <a:pt x="44596" y="51813"/>
                </a:lnTo>
                <a:lnTo>
                  <a:pt x="34655" y="40811"/>
                </a:lnTo>
                <a:close/>
                <a:moveTo>
                  <a:pt x="54803" y="57573"/>
                </a:moveTo>
                <a:lnTo>
                  <a:pt x="64744" y="68570"/>
                </a:lnTo>
                <a:lnTo>
                  <a:pt x="61992" y="71055"/>
                </a:lnTo>
                <a:lnTo>
                  <a:pt x="52051" y="60058"/>
                </a:lnTo>
                <a:close/>
                <a:moveTo>
                  <a:pt x="72199" y="76820"/>
                </a:moveTo>
                <a:lnTo>
                  <a:pt x="82140" y="87817"/>
                </a:lnTo>
                <a:lnTo>
                  <a:pt x="79394" y="90303"/>
                </a:lnTo>
                <a:lnTo>
                  <a:pt x="69447" y="79306"/>
                </a:lnTo>
                <a:close/>
                <a:moveTo>
                  <a:pt x="89595" y="96068"/>
                </a:moveTo>
                <a:lnTo>
                  <a:pt x="99542" y="107065"/>
                </a:lnTo>
                <a:lnTo>
                  <a:pt x="96790" y="109550"/>
                </a:lnTo>
                <a:lnTo>
                  <a:pt x="86849" y="98553"/>
                </a:lnTo>
                <a:close/>
                <a:moveTo>
                  <a:pt x="106997" y="115316"/>
                </a:moveTo>
                <a:lnTo>
                  <a:pt x="116938" y="126313"/>
                </a:lnTo>
                <a:lnTo>
                  <a:pt x="114186" y="128798"/>
                </a:lnTo>
                <a:lnTo>
                  <a:pt x="104245" y="117801"/>
                </a:lnTo>
                <a:close/>
                <a:moveTo>
                  <a:pt x="124393" y="134563"/>
                </a:moveTo>
                <a:lnTo>
                  <a:pt x="134334" y="145560"/>
                </a:lnTo>
                <a:lnTo>
                  <a:pt x="131588" y="148045"/>
                </a:lnTo>
                <a:lnTo>
                  <a:pt x="121647" y="137048"/>
                </a:lnTo>
                <a:close/>
                <a:moveTo>
                  <a:pt x="141795" y="153811"/>
                </a:moveTo>
                <a:lnTo>
                  <a:pt x="151736" y="164808"/>
                </a:lnTo>
                <a:lnTo>
                  <a:pt x="148984" y="167293"/>
                </a:lnTo>
                <a:lnTo>
                  <a:pt x="139043" y="156296"/>
                </a:lnTo>
                <a:close/>
                <a:moveTo>
                  <a:pt x="159191" y="173053"/>
                </a:moveTo>
                <a:lnTo>
                  <a:pt x="169132" y="184055"/>
                </a:lnTo>
                <a:lnTo>
                  <a:pt x="166385" y="186540"/>
                </a:lnTo>
                <a:lnTo>
                  <a:pt x="156439" y="175543"/>
                </a:lnTo>
                <a:close/>
                <a:moveTo>
                  <a:pt x="176588" y="192300"/>
                </a:moveTo>
                <a:lnTo>
                  <a:pt x="186534" y="203303"/>
                </a:lnTo>
                <a:lnTo>
                  <a:pt x="183782" y="205788"/>
                </a:lnTo>
                <a:lnTo>
                  <a:pt x="173841" y="194785"/>
                </a:lnTo>
                <a:close/>
                <a:moveTo>
                  <a:pt x="193989" y="211548"/>
                </a:moveTo>
                <a:lnTo>
                  <a:pt x="203930" y="222545"/>
                </a:lnTo>
                <a:lnTo>
                  <a:pt x="201178" y="225035"/>
                </a:lnTo>
                <a:lnTo>
                  <a:pt x="191237" y="214033"/>
                </a:lnTo>
                <a:close/>
                <a:moveTo>
                  <a:pt x="211385" y="230795"/>
                </a:moveTo>
                <a:lnTo>
                  <a:pt x="221326" y="241792"/>
                </a:lnTo>
                <a:lnTo>
                  <a:pt x="218579" y="244277"/>
                </a:lnTo>
                <a:lnTo>
                  <a:pt x="208639" y="233280"/>
                </a:lnTo>
                <a:close/>
                <a:moveTo>
                  <a:pt x="228787" y="250043"/>
                </a:moveTo>
                <a:lnTo>
                  <a:pt x="238728" y="261040"/>
                </a:lnTo>
                <a:lnTo>
                  <a:pt x="235976" y="263525"/>
                </a:lnTo>
                <a:lnTo>
                  <a:pt x="226035" y="252528"/>
                </a:lnTo>
                <a:close/>
                <a:moveTo>
                  <a:pt x="246183" y="269290"/>
                </a:moveTo>
                <a:lnTo>
                  <a:pt x="256124" y="280287"/>
                </a:lnTo>
                <a:lnTo>
                  <a:pt x="253378" y="282772"/>
                </a:lnTo>
                <a:lnTo>
                  <a:pt x="243431" y="271775"/>
                </a:lnTo>
                <a:close/>
                <a:moveTo>
                  <a:pt x="263579" y="288538"/>
                </a:moveTo>
                <a:lnTo>
                  <a:pt x="273526" y="299535"/>
                </a:lnTo>
                <a:lnTo>
                  <a:pt x="270774" y="302020"/>
                </a:lnTo>
                <a:lnTo>
                  <a:pt x="260833" y="291023"/>
                </a:lnTo>
                <a:close/>
                <a:moveTo>
                  <a:pt x="280981" y="307785"/>
                </a:moveTo>
                <a:lnTo>
                  <a:pt x="290922" y="318782"/>
                </a:lnTo>
                <a:lnTo>
                  <a:pt x="288170" y="321267"/>
                </a:lnTo>
                <a:lnTo>
                  <a:pt x="278229" y="310271"/>
                </a:lnTo>
                <a:close/>
                <a:moveTo>
                  <a:pt x="298377" y="327033"/>
                </a:moveTo>
                <a:lnTo>
                  <a:pt x="308318" y="338030"/>
                </a:lnTo>
                <a:lnTo>
                  <a:pt x="305572" y="340515"/>
                </a:lnTo>
                <a:lnTo>
                  <a:pt x="295631" y="329518"/>
                </a:lnTo>
                <a:close/>
                <a:moveTo>
                  <a:pt x="315779" y="346275"/>
                </a:moveTo>
                <a:lnTo>
                  <a:pt x="325720" y="357277"/>
                </a:lnTo>
                <a:lnTo>
                  <a:pt x="322968" y="359762"/>
                </a:lnTo>
                <a:lnTo>
                  <a:pt x="313027" y="348760"/>
                </a:lnTo>
                <a:close/>
                <a:moveTo>
                  <a:pt x="333175" y="365522"/>
                </a:moveTo>
                <a:lnTo>
                  <a:pt x="343116" y="376519"/>
                </a:lnTo>
                <a:lnTo>
                  <a:pt x="340369" y="379010"/>
                </a:lnTo>
                <a:lnTo>
                  <a:pt x="330423" y="368007"/>
                </a:lnTo>
                <a:close/>
                <a:moveTo>
                  <a:pt x="350571" y="384770"/>
                </a:moveTo>
                <a:lnTo>
                  <a:pt x="360518" y="395767"/>
                </a:lnTo>
                <a:lnTo>
                  <a:pt x="357766" y="398252"/>
                </a:lnTo>
                <a:lnTo>
                  <a:pt x="347825" y="387255"/>
                </a:lnTo>
                <a:close/>
                <a:moveTo>
                  <a:pt x="367973" y="404017"/>
                </a:moveTo>
                <a:lnTo>
                  <a:pt x="377914" y="415014"/>
                </a:lnTo>
                <a:lnTo>
                  <a:pt x="375162" y="417500"/>
                </a:lnTo>
                <a:lnTo>
                  <a:pt x="365221" y="406503"/>
                </a:lnTo>
                <a:close/>
                <a:moveTo>
                  <a:pt x="385369" y="423265"/>
                </a:moveTo>
                <a:lnTo>
                  <a:pt x="395310" y="434262"/>
                </a:lnTo>
                <a:lnTo>
                  <a:pt x="392563" y="436747"/>
                </a:lnTo>
                <a:lnTo>
                  <a:pt x="382623" y="425750"/>
                </a:lnTo>
                <a:close/>
                <a:moveTo>
                  <a:pt x="402771" y="442512"/>
                </a:moveTo>
                <a:lnTo>
                  <a:pt x="412712" y="453509"/>
                </a:lnTo>
                <a:lnTo>
                  <a:pt x="409960" y="455995"/>
                </a:lnTo>
                <a:lnTo>
                  <a:pt x="400019" y="444997"/>
                </a:lnTo>
                <a:close/>
                <a:moveTo>
                  <a:pt x="420167" y="461760"/>
                </a:moveTo>
                <a:lnTo>
                  <a:pt x="430108" y="472757"/>
                </a:lnTo>
                <a:lnTo>
                  <a:pt x="427361" y="475242"/>
                </a:lnTo>
                <a:lnTo>
                  <a:pt x="417415" y="464245"/>
                </a:lnTo>
                <a:close/>
                <a:moveTo>
                  <a:pt x="437563" y="481007"/>
                </a:moveTo>
                <a:lnTo>
                  <a:pt x="447509" y="492004"/>
                </a:lnTo>
                <a:lnTo>
                  <a:pt x="444757" y="494490"/>
                </a:lnTo>
                <a:lnTo>
                  <a:pt x="434817" y="483493"/>
                </a:lnTo>
                <a:close/>
                <a:moveTo>
                  <a:pt x="443551" y="449312"/>
                </a:moveTo>
                <a:lnTo>
                  <a:pt x="454781" y="502818"/>
                </a:lnTo>
                <a:lnTo>
                  <a:pt x="402682" y="486256"/>
                </a:lnTo>
                <a:cubicBezTo>
                  <a:pt x="401709" y="485950"/>
                  <a:pt x="401170" y="484905"/>
                  <a:pt x="401481" y="483932"/>
                </a:cubicBezTo>
                <a:cubicBezTo>
                  <a:pt x="401787" y="482953"/>
                  <a:pt x="402832" y="482414"/>
                  <a:pt x="403805" y="482725"/>
                </a:cubicBezTo>
                <a:lnTo>
                  <a:pt x="452880" y="498320"/>
                </a:lnTo>
                <a:lnTo>
                  <a:pt x="450506" y="500466"/>
                </a:lnTo>
                <a:lnTo>
                  <a:pt x="439926" y="450074"/>
                </a:lnTo>
                <a:cubicBezTo>
                  <a:pt x="439715" y="449073"/>
                  <a:pt x="440354" y="448094"/>
                  <a:pt x="441360" y="447883"/>
                </a:cubicBezTo>
                <a:cubicBezTo>
                  <a:pt x="442361" y="447672"/>
                  <a:pt x="443340" y="448311"/>
                  <a:pt x="443551" y="449312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11F17AB-CBF8-4BE4-A87C-D1C439162489}"/>
              </a:ext>
            </a:extLst>
          </p:cNvPr>
          <p:cNvSpPr/>
          <p:nvPr/>
        </p:nvSpPr>
        <p:spPr>
          <a:xfrm rot="10800000" flipV="1">
            <a:off x="6986944" y="5287744"/>
            <a:ext cx="707" cy="258344"/>
          </a:xfrm>
          <a:custGeom>
            <a:avLst/>
            <a:gdLst>
              <a:gd name="connsiteX0" fmla="*/ 27 w 707"/>
              <a:gd name="connsiteY0" fmla="*/ 422 h 258344"/>
              <a:gd name="connsiteX1" fmla="*/ 735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" y="422"/>
                </a:moveTo>
                <a:lnTo>
                  <a:pt x="735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48958E-C829-4CE0-B5CD-8B4CCA7B39E1}"/>
              </a:ext>
            </a:extLst>
          </p:cNvPr>
          <p:cNvSpPr txBox="1"/>
          <p:nvPr/>
        </p:nvSpPr>
        <p:spPr>
          <a:xfrm>
            <a:off x="7317939" y="3026502"/>
            <a:ext cx="649891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Hadoop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690E57-6DFD-4DAE-BA10-E740BC6079B1}"/>
              </a:ext>
            </a:extLst>
          </p:cNvPr>
          <p:cNvSpPr txBox="1"/>
          <p:nvPr/>
        </p:nvSpPr>
        <p:spPr>
          <a:xfrm>
            <a:off x="7822015" y="3026502"/>
            <a:ext cx="61097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Cluster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DC58B41-B5DA-4D57-B0C3-CAFE98CE8928}"/>
              </a:ext>
            </a:extLst>
          </p:cNvPr>
          <p:cNvSpPr/>
          <p:nvPr/>
        </p:nvSpPr>
        <p:spPr>
          <a:xfrm>
            <a:off x="6881312" y="4337043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BDF804-13BF-4BBF-9DC3-368E431FB63D}"/>
              </a:ext>
            </a:extLst>
          </p:cNvPr>
          <p:cNvSpPr txBox="1"/>
          <p:nvPr/>
        </p:nvSpPr>
        <p:spPr>
          <a:xfrm>
            <a:off x="7613529" y="4305222"/>
            <a:ext cx="544257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HDFS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08B3B93-8FE5-4C37-9F81-428FCFAF34CE}"/>
              </a:ext>
            </a:extLst>
          </p:cNvPr>
          <p:cNvSpPr/>
          <p:nvPr/>
        </p:nvSpPr>
        <p:spPr>
          <a:xfrm>
            <a:off x="6881312" y="4070180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C15255-609B-4EFA-980A-D617F94A0612}"/>
              </a:ext>
            </a:extLst>
          </p:cNvPr>
          <p:cNvSpPr txBox="1"/>
          <p:nvPr/>
        </p:nvSpPr>
        <p:spPr>
          <a:xfrm>
            <a:off x="7594993" y="4038359"/>
            <a:ext cx="577615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HBase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99E75E2-7EBD-4B6B-B829-003C7DD87CE8}"/>
              </a:ext>
            </a:extLst>
          </p:cNvPr>
          <p:cNvSpPr/>
          <p:nvPr/>
        </p:nvSpPr>
        <p:spPr>
          <a:xfrm>
            <a:off x="6881312" y="3803316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37CEA2-72EE-4BE5-B6E6-8ADDCED5BC69}"/>
              </a:ext>
            </a:extLst>
          </p:cNvPr>
          <p:cNvSpPr txBox="1"/>
          <p:nvPr/>
        </p:nvSpPr>
        <p:spPr>
          <a:xfrm>
            <a:off x="6868974" y="3771495"/>
            <a:ext cx="599854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Docker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ACC7086-5CB9-4AE7-837D-6DCBC0E0C3C8}"/>
              </a:ext>
            </a:extLst>
          </p:cNvPr>
          <p:cNvSpPr/>
          <p:nvPr/>
        </p:nvSpPr>
        <p:spPr>
          <a:xfrm>
            <a:off x="6881312" y="3569811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47011A-589C-46DC-B92D-A4A98BFA2987}"/>
              </a:ext>
            </a:extLst>
          </p:cNvPr>
          <p:cNvSpPr txBox="1"/>
          <p:nvPr/>
        </p:nvSpPr>
        <p:spPr>
          <a:xfrm>
            <a:off x="6872683" y="3532430"/>
            <a:ext cx="60541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Python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D7537F8-072B-4811-B815-297937A50DAC}"/>
              </a:ext>
            </a:extLst>
          </p:cNvPr>
          <p:cNvSpPr/>
          <p:nvPr/>
        </p:nvSpPr>
        <p:spPr>
          <a:xfrm>
            <a:off x="7554030" y="3803316"/>
            <a:ext cx="1339877" cy="177908"/>
          </a:xfrm>
          <a:custGeom>
            <a:avLst/>
            <a:gdLst>
              <a:gd name="connsiteX0" fmla="*/ -143 w 1339877"/>
              <a:gd name="connsiteY0" fmla="*/ -164 h 177908"/>
              <a:gd name="connsiteX1" fmla="*/ 1339734 w 1339877"/>
              <a:gd name="connsiteY1" fmla="*/ -164 h 177908"/>
              <a:gd name="connsiteX2" fmla="*/ 1339734 w 1339877"/>
              <a:gd name="connsiteY2" fmla="*/ 177745 h 177908"/>
              <a:gd name="connsiteX3" fmla="*/ -143 w 1339877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877" h="177908">
                <a:moveTo>
                  <a:pt x="-143" y="-164"/>
                </a:moveTo>
                <a:lnTo>
                  <a:pt x="1339734" y="-164"/>
                </a:lnTo>
                <a:lnTo>
                  <a:pt x="1339734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B8A0E8-A1A6-4BEC-B683-227E5B602523}"/>
              </a:ext>
            </a:extLst>
          </p:cNvPr>
          <p:cNvSpPr txBox="1"/>
          <p:nvPr/>
        </p:nvSpPr>
        <p:spPr>
          <a:xfrm>
            <a:off x="7957255" y="3771495"/>
            <a:ext cx="53313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Spark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936626F-F1C6-4805-9E9F-EBA4A3737E71}"/>
              </a:ext>
            </a:extLst>
          </p:cNvPr>
          <p:cNvSpPr/>
          <p:nvPr/>
        </p:nvSpPr>
        <p:spPr>
          <a:xfrm>
            <a:off x="6881312" y="3336305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554518-5DBC-4DA6-8391-9D5F0A47BCB8}"/>
              </a:ext>
            </a:extLst>
          </p:cNvPr>
          <p:cNvSpPr txBox="1"/>
          <p:nvPr/>
        </p:nvSpPr>
        <p:spPr>
          <a:xfrm>
            <a:off x="7620940" y="3304484"/>
            <a:ext cx="52757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Oozie</a:t>
            </a:r>
          </a:p>
        </p:txBody>
      </p:sp>
      <p:grpSp>
        <p:nvGrpSpPr>
          <p:cNvPr id="73" name="Segnaposto contenuto 5">
            <a:extLst>
              <a:ext uri="{FF2B5EF4-FFF2-40B4-BE49-F238E27FC236}">
                <a16:creationId xmlns:a16="http://schemas.microsoft.com/office/drawing/2014/main" id="{E36B2EB9-BCCB-4BFD-9458-817260B6E6E9}"/>
              </a:ext>
            </a:extLst>
          </p:cNvPr>
          <p:cNvGrpSpPr/>
          <p:nvPr/>
        </p:nvGrpSpPr>
        <p:grpSpPr>
          <a:xfrm>
            <a:off x="6898547" y="4667843"/>
            <a:ext cx="176797" cy="294667"/>
            <a:chOff x="6236692" y="4354332"/>
            <a:chExt cx="176797" cy="294667"/>
          </a:xfrm>
          <a:solidFill>
            <a:srgbClr val="3B3838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1D5917-1085-40DD-BA19-432F2614CDC6}"/>
                </a:ext>
              </a:extLst>
            </p:cNvPr>
            <p:cNvSpPr/>
            <p:nvPr/>
          </p:nvSpPr>
          <p:spPr>
            <a:xfrm>
              <a:off x="6236692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662717-8254-4C0C-BD5E-BA488BBF1E05}"/>
                </a:ext>
              </a:extLst>
            </p:cNvPr>
            <p:cNvSpPr/>
            <p:nvPr/>
          </p:nvSpPr>
          <p:spPr>
            <a:xfrm>
              <a:off x="6368278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Segnaposto contenuto 5">
            <a:extLst>
              <a:ext uri="{FF2B5EF4-FFF2-40B4-BE49-F238E27FC236}">
                <a16:creationId xmlns:a16="http://schemas.microsoft.com/office/drawing/2014/main" id="{41F1E3DA-781F-452B-9D9C-1E5C3C3997B5}"/>
              </a:ext>
            </a:extLst>
          </p:cNvPr>
          <p:cNvGrpSpPr/>
          <p:nvPr/>
        </p:nvGrpSpPr>
        <p:grpSpPr>
          <a:xfrm>
            <a:off x="7126492" y="4667843"/>
            <a:ext cx="176797" cy="294667"/>
            <a:chOff x="6464637" y="4354332"/>
            <a:chExt cx="176797" cy="294667"/>
          </a:xfrm>
          <a:solidFill>
            <a:srgbClr val="3B3838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AC5B8D0-A2EE-4B58-92A3-D3002EDCF6EA}"/>
                </a:ext>
              </a:extLst>
            </p:cNvPr>
            <p:cNvSpPr/>
            <p:nvPr/>
          </p:nvSpPr>
          <p:spPr>
            <a:xfrm>
              <a:off x="646463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08118F9-9ED4-47E3-AF1D-9A6EDA0EA97F}"/>
                </a:ext>
              </a:extLst>
            </p:cNvPr>
            <p:cNvSpPr/>
            <p:nvPr/>
          </p:nvSpPr>
          <p:spPr>
            <a:xfrm>
              <a:off x="659622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Segnaposto contenuto 5">
            <a:extLst>
              <a:ext uri="{FF2B5EF4-FFF2-40B4-BE49-F238E27FC236}">
                <a16:creationId xmlns:a16="http://schemas.microsoft.com/office/drawing/2014/main" id="{EA14383C-703F-4E6F-91D6-A1ADCC3D59C5}"/>
              </a:ext>
            </a:extLst>
          </p:cNvPr>
          <p:cNvGrpSpPr/>
          <p:nvPr/>
        </p:nvGrpSpPr>
        <p:grpSpPr>
          <a:xfrm>
            <a:off x="7354438" y="4667843"/>
            <a:ext cx="176797" cy="294667"/>
            <a:chOff x="6692583" y="4354332"/>
            <a:chExt cx="176797" cy="294667"/>
          </a:xfrm>
          <a:solidFill>
            <a:srgbClr val="3B3838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B68C27E-F367-4F2E-918F-517175F11F6D}"/>
                </a:ext>
              </a:extLst>
            </p:cNvPr>
            <p:cNvSpPr/>
            <p:nvPr/>
          </p:nvSpPr>
          <p:spPr>
            <a:xfrm>
              <a:off x="669258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E6F81D0-B1DA-428E-AFC5-D5A5951F20B7}"/>
                </a:ext>
              </a:extLst>
            </p:cNvPr>
            <p:cNvSpPr/>
            <p:nvPr/>
          </p:nvSpPr>
          <p:spPr>
            <a:xfrm>
              <a:off x="682416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Segnaposto contenuto 5">
            <a:extLst>
              <a:ext uri="{FF2B5EF4-FFF2-40B4-BE49-F238E27FC236}">
                <a16:creationId xmlns:a16="http://schemas.microsoft.com/office/drawing/2014/main" id="{1518B571-7743-47CF-BB05-5A9C3F5B6194}"/>
              </a:ext>
            </a:extLst>
          </p:cNvPr>
          <p:cNvGrpSpPr/>
          <p:nvPr/>
        </p:nvGrpSpPr>
        <p:grpSpPr>
          <a:xfrm>
            <a:off x="7582384" y="4667843"/>
            <a:ext cx="176797" cy="294667"/>
            <a:chOff x="6920529" y="4354332"/>
            <a:chExt cx="176797" cy="294667"/>
          </a:xfrm>
          <a:solidFill>
            <a:srgbClr val="3B3838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0E5CB6F-9C2A-40FC-8958-7B0FC89011BC}"/>
                </a:ext>
              </a:extLst>
            </p:cNvPr>
            <p:cNvSpPr/>
            <p:nvPr/>
          </p:nvSpPr>
          <p:spPr>
            <a:xfrm>
              <a:off x="692052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4F08137-A4B3-4A5A-8988-38E5A27CBD32}"/>
                </a:ext>
              </a:extLst>
            </p:cNvPr>
            <p:cNvSpPr/>
            <p:nvPr/>
          </p:nvSpPr>
          <p:spPr>
            <a:xfrm>
              <a:off x="705211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Segnaposto contenuto 5">
            <a:extLst>
              <a:ext uri="{FF2B5EF4-FFF2-40B4-BE49-F238E27FC236}">
                <a16:creationId xmlns:a16="http://schemas.microsoft.com/office/drawing/2014/main" id="{448065A1-EF60-4FCC-9902-ED1E37002595}"/>
              </a:ext>
            </a:extLst>
          </p:cNvPr>
          <p:cNvGrpSpPr/>
          <p:nvPr/>
        </p:nvGrpSpPr>
        <p:grpSpPr>
          <a:xfrm>
            <a:off x="7810330" y="4667843"/>
            <a:ext cx="176797" cy="294667"/>
            <a:chOff x="7148475" y="4354332"/>
            <a:chExt cx="176797" cy="294667"/>
          </a:xfrm>
          <a:solidFill>
            <a:srgbClr val="3B3838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EBD0BE-D04C-4BEE-985B-BC927D62C86C}"/>
                </a:ext>
              </a:extLst>
            </p:cNvPr>
            <p:cNvSpPr/>
            <p:nvPr/>
          </p:nvSpPr>
          <p:spPr>
            <a:xfrm>
              <a:off x="7148475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0689233-ABC5-432F-A683-5FD68AB1B895}"/>
                </a:ext>
              </a:extLst>
            </p:cNvPr>
            <p:cNvSpPr/>
            <p:nvPr/>
          </p:nvSpPr>
          <p:spPr>
            <a:xfrm>
              <a:off x="7280061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Segnaposto contenuto 5">
            <a:extLst>
              <a:ext uri="{FF2B5EF4-FFF2-40B4-BE49-F238E27FC236}">
                <a16:creationId xmlns:a16="http://schemas.microsoft.com/office/drawing/2014/main" id="{CA4EA70A-BFEB-4CFF-A9E5-77000BEDBFD6}"/>
              </a:ext>
            </a:extLst>
          </p:cNvPr>
          <p:cNvGrpSpPr/>
          <p:nvPr/>
        </p:nvGrpSpPr>
        <p:grpSpPr>
          <a:xfrm>
            <a:off x="8266222" y="4667843"/>
            <a:ext cx="176797" cy="294667"/>
            <a:chOff x="7604367" y="4354332"/>
            <a:chExt cx="176797" cy="294667"/>
          </a:xfrm>
          <a:solidFill>
            <a:srgbClr val="3B3838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E8642FF-57E4-4C78-BFDF-B327E823AD98}"/>
                </a:ext>
              </a:extLst>
            </p:cNvPr>
            <p:cNvSpPr/>
            <p:nvPr/>
          </p:nvSpPr>
          <p:spPr>
            <a:xfrm>
              <a:off x="760436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950E847-B8B8-4A82-B63E-6A20B62063FD}"/>
                </a:ext>
              </a:extLst>
            </p:cNvPr>
            <p:cNvSpPr/>
            <p:nvPr/>
          </p:nvSpPr>
          <p:spPr>
            <a:xfrm>
              <a:off x="773595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Segnaposto contenuto 5">
            <a:extLst>
              <a:ext uri="{FF2B5EF4-FFF2-40B4-BE49-F238E27FC236}">
                <a16:creationId xmlns:a16="http://schemas.microsoft.com/office/drawing/2014/main" id="{06F669E9-C6DF-442C-B33B-F11DEAB8C5B5}"/>
              </a:ext>
            </a:extLst>
          </p:cNvPr>
          <p:cNvGrpSpPr/>
          <p:nvPr/>
        </p:nvGrpSpPr>
        <p:grpSpPr>
          <a:xfrm>
            <a:off x="8038276" y="4667843"/>
            <a:ext cx="176797" cy="294667"/>
            <a:chOff x="7376421" y="4354332"/>
            <a:chExt cx="176797" cy="294667"/>
          </a:xfrm>
          <a:solidFill>
            <a:srgbClr val="3B3838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D7D9C60-8590-4123-8280-8E39BC264D4A}"/>
                </a:ext>
              </a:extLst>
            </p:cNvPr>
            <p:cNvSpPr/>
            <p:nvPr/>
          </p:nvSpPr>
          <p:spPr>
            <a:xfrm>
              <a:off x="7376421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7D47688-168A-4E24-8181-039C708BAE58}"/>
                </a:ext>
              </a:extLst>
            </p:cNvPr>
            <p:cNvSpPr/>
            <p:nvPr/>
          </p:nvSpPr>
          <p:spPr>
            <a:xfrm>
              <a:off x="7508007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4" name="Segnaposto contenuto 5">
            <a:extLst>
              <a:ext uri="{FF2B5EF4-FFF2-40B4-BE49-F238E27FC236}">
                <a16:creationId xmlns:a16="http://schemas.microsoft.com/office/drawing/2014/main" id="{ED00C22E-8399-448A-BD67-F2A5765FC4A5}"/>
              </a:ext>
            </a:extLst>
          </p:cNvPr>
          <p:cNvGrpSpPr/>
          <p:nvPr/>
        </p:nvGrpSpPr>
        <p:grpSpPr>
          <a:xfrm>
            <a:off x="8494168" y="4667843"/>
            <a:ext cx="176797" cy="294667"/>
            <a:chOff x="7832313" y="4354332"/>
            <a:chExt cx="176797" cy="294667"/>
          </a:xfrm>
          <a:solidFill>
            <a:srgbClr val="3B3838"/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E1B85E9-D8FB-4B90-A228-BD2F13430FA2}"/>
                </a:ext>
              </a:extLst>
            </p:cNvPr>
            <p:cNvSpPr/>
            <p:nvPr/>
          </p:nvSpPr>
          <p:spPr>
            <a:xfrm>
              <a:off x="783231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8723247-697C-4EB0-B7EC-3C90261BD12D}"/>
                </a:ext>
              </a:extLst>
            </p:cNvPr>
            <p:cNvSpPr/>
            <p:nvPr/>
          </p:nvSpPr>
          <p:spPr>
            <a:xfrm>
              <a:off x="796389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Segnaposto contenuto 5">
            <a:extLst>
              <a:ext uri="{FF2B5EF4-FFF2-40B4-BE49-F238E27FC236}">
                <a16:creationId xmlns:a16="http://schemas.microsoft.com/office/drawing/2014/main" id="{4639D784-E964-45C4-B5D7-042C4A39D1AD}"/>
              </a:ext>
            </a:extLst>
          </p:cNvPr>
          <p:cNvGrpSpPr/>
          <p:nvPr/>
        </p:nvGrpSpPr>
        <p:grpSpPr>
          <a:xfrm>
            <a:off x="8722114" y="4667843"/>
            <a:ext cx="176797" cy="294667"/>
            <a:chOff x="8060259" y="4354332"/>
            <a:chExt cx="176797" cy="294667"/>
          </a:xfrm>
          <a:solidFill>
            <a:srgbClr val="3B3838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6F52435-5AB3-41F0-BA59-858BEDB7289C}"/>
                </a:ext>
              </a:extLst>
            </p:cNvPr>
            <p:cNvSpPr/>
            <p:nvPr/>
          </p:nvSpPr>
          <p:spPr>
            <a:xfrm>
              <a:off x="806025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1FE913-2F1C-460A-BD90-CF36D91B7E73}"/>
                </a:ext>
              </a:extLst>
            </p:cNvPr>
            <p:cNvSpPr/>
            <p:nvPr/>
          </p:nvSpPr>
          <p:spPr>
            <a:xfrm>
              <a:off x="819184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Segnaposto contenuto 5">
            <a:extLst>
              <a:ext uri="{FF2B5EF4-FFF2-40B4-BE49-F238E27FC236}">
                <a16:creationId xmlns:a16="http://schemas.microsoft.com/office/drawing/2014/main" id="{03823F16-AB36-4399-977F-CA2365AC3478}"/>
              </a:ext>
            </a:extLst>
          </p:cNvPr>
          <p:cNvGrpSpPr/>
          <p:nvPr/>
        </p:nvGrpSpPr>
        <p:grpSpPr>
          <a:xfrm>
            <a:off x="6898547" y="4990303"/>
            <a:ext cx="176797" cy="294667"/>
            <a:chOff x="6236692" y="4676792"/>
            <a:chExt cx="176797" cy="294667"/>
          </a:xfrm>
          <a:solidFill>
            <a:srgbClr val="3B3838"/>
          </a:soli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F17DEE-A594-4C7B-BC84-46A6C30A20C0}"/>
                </a:ext>
              </a:extLst>
            </p:cNvPr>
            <p:cNvSpPr/>
            <p:nvPr/>
          </p:nvSpPr>
          <p:spPr>
            <a:xfrm>
              <a:off x="6236692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71DAFCA-4BAC-4384-9C6A-85237AB52CA5}"/>
                </a:ext>
              </a:extLst>
            </p:cNvPr>
            <p:cNvSpPr/>
            <p:nvPr/>
          </p:nvSpPr>
          <p:spPr>
            <a:xfrm>
              <a:off x="6368278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Segnaposto contenuto 5">
            <a:extLst>
              <a:ext uri="{FF2B5EF4-FFF2-40B4-BE49-F238E27FC236}">
                <a16:creationId xmlns:a16="http://schemas.microsoft.com/office/drawing/2014/main" id="{97AABFA1-5BD2-44E5-83C4-E5182EB02ED4}"/>
              </a:ext>
            </a:extLst>
          </p:cNvPr>
          <p:cNvGrpSpPr/>
          <p:nvPr/>
        </p:nvGrpSpPr>
        <p:grpSpPr>
          <a:xfrm>
            <a:off x="7126492" y="4990303"/>
            <a:ext cx="176797" cy="294667"/>
            <a:chOff x="6464637" y="4676792"/>
            <a:chExt cx="176797" cy="294667"/>
          </a:xfrm>
          <a:solidFill>
            <a:srgbClr val="3B3838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837E982-DF2B-4971-BC2A-4B9AEBD16256}"/>
                </a:ext>
              </a:extLst>
            </p:cNvPr>
            <p:cNvSpPr/>
            <p:nvPr/>
          </p:nvSpPr>
          <p:spPr>
            <a:xfrm>
              <a:off x="646463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81F0485-61A5-4661-BB33-16DB9D9E6ECE}"/>
                </a:ext>
              </a:extLst>
            </p:cNvPr>
            <p:cNvSpPr/>
            <p:nvPr/>
          </p:nvSpPr>
          <p:spPr>
            <a:xfrm>
              <a:off x="659622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" name="Segnaposto contenuto 5">
            <a:extLst>
              <a:ext uri="{FF2B5EF4-FFF2-40B4-BE49-F238E27FC236}">
                <a16:creationId xmlns:a16="http://schemas.microsoft.com/office/drawing/2014/main" id="{23C5FB9D-455D-42F0-B1A0-58E96A3C07EB}"/>
              </a:ext>
            </a:extLst>
          </p:cNvPr>
          <p:cNvGrpSpPr/>
          <p:nvPr/>
        </p:nvGrpSpPr>
        <p:grpSpPr>
          <a:xfrm>
            <a:off x="7354438" y="4990303"/>
            <a:ext cx="176797" cy="294667"/>
            <a:chOff x="6692583" y="4676792"/>
            <a:chExt cx="176797" cy="294667"/>
          </a:xfrm>
          <a:solidFill>
            <a:srgbClr val="3B3838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DC46BE0-90FA-4445-BA58-88F8BFED0463}"/>
                </a:ext>
              </a:extLst>
            </p:cNvPr>
            <p:cNvSpPr/>
            <p:nvPr/>
          </p:nvSpPr>
          <p:spPr>
            <a:xfrm>
              <a:off x="669258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55FD8-4FBB-49D9-B21E-986C9B9A1CF5}"/>
                </a:ext>
              </a:extLst>
            </p:cNvPr>
            <p:cNvSpPr/>
            <p:nvPr/>
          </p:nvSpPr>
          <p:spPr>
            <a:xfrm>
              <a:off x="682416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Segnaposto contenuto 5">
            <a:extLst>
              <a:ext uri="{FF2B5EF4-FFF2-40B4-BE49-F238E27FC236}">
                <a16:creationId xmlns:a16="http://schemas.microsoft.com/office/drawing/2014/main" id="{7AF65969-5DBB-4ECF-806F-D5F528DAA492}"/>
              </a:ext>
            </a:extLst>
          </p:cNvPr>
          <p:cNvGrpSpPr/>
          <p:nvPr/>
        </p:nvGrpSpPr>
        <p:grpSpPr>
          <a:xfrm>
            <a:off x="7582384" y="4990303"/>
            <a:ext cx="176797" cy="294667"/>
            <a:chOff x="6920529" y="4676792"/>
            <a:chExt cx="176797" cy="294667"/>
          </a:xfrm>
          <a:solidFill>
            <a:srgbClr val="3B3838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0B58A6B-C72E-4844-A0BE-CC70F9A787F0}"/>
                </a:ext>
              </a:extLst>
            </p:cNvPr>
            <p:cNvSpPr/>
            <p:nvPr/>
          </p:nvSpPr>
          <p:spPr>
            <a:xfrm>
              <a:off x="692052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34BE8C-7971-4EC9-AC6A-A842CC1A8AB7}"/>
                </a:ext>
              </a:extLst>
            </p:cNvPr>
            <p:cNvSpPr/>
            <p:nvPr/>
          </p:nvSpPr>
          <p:spPr>
            <a:xfrm>
              <a:off x="705211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Segnaposto contenuto 5">
            <a:extLst>
              <a:ext uri="{FF2B5EF4-FFF2-40B4-BE49-F238E27FC236}">
                <a16:creationId xmlns:a16="http://schemas.microsoft.com/office/drawing/2014/main" id="{C46EB00C-95ED-438D-8078-68821251BB6A}"/>
              </a:ext>
            </a:extLst>
          </p:cNvPr>
          <p:cNvGrpSpPr/>
          <p:nvPr/>
        </p:nvGrpSpPr>
        <p:grpSpPr>
          <a:xfrm>
            <a:off x="7810330" y="4990303"/>
            <a:ext cx="176797" cy="294667"/>
            <a:chOff x="7148475" y="4676792"/>
            <a:chExt cx="176797" cy="294667"/>
          </a:xfrm>
          <a:solidFill>
            <a:srgbClr val="3B3838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81AC253-CE4C-40A7-94A0-C39C35AC4920}"/>
                </a:ext>
              </a:extLst>
            </p:cNvPr>
            <p:cNvSpPr/>
            <p:nvPr/>
          </p:nvSpPr>
          <p:spPr>
            <a:xfrm>
              <a:off x="7148475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ABCFCE7-2C27-4A5E-9916-CBA92DF9DB49}"/>
                </a:ext>
              </a:extLst>
            </p:cNvPr>
            <p:cNvSpPr/>
            <p:nvPr/>
          </p:nvSpPr>
          <p:spPr>
            <a:xfrm>
              <a:off x="7280061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Segnaposto contenuto 5">
            <a:extLst>
              <a:ext uri="{FF2B5EF4-FFF2-40B4-BE49-F238E27FC236}">
                <a16:creationId xmlns:a16="http://schemas.microsoft.com/office/drawing/2014/main" id="{02ADB477-B656-493B-8260-9BEDE8B2D39E}"/>
              </a:ext>
            </a:extLst>
          </p:cNvPr>
          <p:cNvGrpSpPr/>
          <p:nvPr/>
        </p:nvGrpSpPr>
        <p:grpSpPr>
          <a:xfrm>
            <a:off x="8266222" y="4990303"/>
            <a:ext cx="176797" cy="294667"/>
            <a:chOff x="7604367" y="4676792"/>
            <a:chExt cx="176797" cy="294667"/>
          </a:xfrm>
          <a:solidFill>
            <a:srgbClr val="3B3838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C74A0D2-E5EE-48CE-9949-EFD826DF9C33}"/>
                </a:ext>
              </a:extLst>
            </p:cNvPr>
            <p:cNvSpPr/>
            <p:nvPr/>
          </p:nvSpPr>
          <p:spPr>
            <a:xfrm>
              <a:off x="760436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46D5C45-66B1-4D02-81ED-30912F27CB9E}"/>
                </a:ext>
              </a:extLst>
            </p:cNvPr>
            <p:cNvSpPr/>
            <p:nvPr/>
          </p:nvSpPr>
          <p:spPr>
            <a:xfrm>
              <a:off x="773595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Segnaposto contenuto 5">
            <a:extLst>
              <a:ext uri="{FF2B5EF4-FFF2-40B4-BE49-F238E27FC236}">
                <a16:creationId xmlns:a16="http://schemas.microsoft.com/office/drawing/2014/main" id="{F1B65E98-4E2E-4E10-B4C0-EAD67C1078C9}"/>
              </a:ext>
            </a:extLst>
          </p:cNvPr>
          <p:cNvGrpSpPr/>
          <p:nvPr/>
        </p:nvGrpSpPr>
        <p:grpSpPr>
          <a:xfrm>
            <a:off x="8038276" y="4990303"/>
            <a:ext cx="176797" cy="294667"/>
            <a:chOff x="7376421" y="4676792"/>
            <a:chExt cx="176797" cy="294667"/>
          </a:xfrm>
          <a:solidFill>
            <a:srgbClr val="3B3838"/>
          </a:solidFill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6C6EC7E-8F61-47AB-B946-47F25E16686C}"/>
                </a:ext>
              </a:extLst>
            </p:cNvPr>
            <p:cNvSpPr/>
            <p:nvPr/>
          </p:nvSpPr>
          <p:spPr>
            <a:xfrm>
              <a:off x="7376421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09DB405-C7C3-43EC-829D-AC6125F818C3}"/>
                </a:ext>
              </a:extLst>
            </p:cNvPr>
            <p:cNvSpPr/>
            <p:nvPr/>
          </p:nvSpPr>
          <p:spPr>
            <a:xfrm>
              <a:off x="7508007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Segnaposto contenuto 5">
            <a:extLst>
              <a:ext uri="{FF2B5EF4-FFF2-40B4-BE49-F238E27FC236}">
                <a16:creationId xmlns:a16="http://schemas.microsoft.com/office/drawing/2014/main" id="{4A308825-BB56-45A7-BFE9-93F9B4E27196}"/>
              </a:ext>
            </a:extLst>
          </p:cNvPr>
          <p:cNvGrpSpPr/>
          <p:nvPr/>
        </p:nvGrpSpPr>
        <p:grpSpPr>
          <a:xfrm>
            <a:off x="8494168" y="4990303"/>
            <a:ext cx="176797" cy="294667"/>
            <a:chOff x="7832313" y="4676792"/>
            <a:chExt cx="176797" cy="294667"/>
          </a:xfrm>
          <a:solidFill>
            <a:srgbClr val="3B3838"/>
          </a:soli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CB8B63A-63CC-49FB-9764-5088EBE2B14B}"/>
                </a:ext>
              </a:extLst>
            </p:cNvPr>
            <p:cNvSpPr/>
            <p:nvPr/>
          </p:nvSpPr>
          <p:spPr>
            <a:xfrm>
              <a:off x="783231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4CE02B1-2DA8-47C3-8B18-987FD8F2A26A}"/>
                </a:ext>
              </a:extLst>
            </p:cNvPr>
            <p:cNvSpPr/>
            <p:nvPr/>
          </p:nvSpPr>
          <p:spPr>
            <a:xfrm>
              <a:off x="796389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Segnaposto contenuto 5">
            <a:extLst>
              <a:ext uri="{FF2B5EF4-FFF2-40B4-BE49-F238E27FC236}">
                <a16:creationId xmlns:a16="http://schemas.microsoft.com/office/drawing/2014/main" id="{EC03E762-C94A-4A1F-ABE1-F42A84577948}"/>
              </a:ext>
            </a:extLst>
          </p:cNvPr>
          <p:cNvGrpSpPr/>
          <p:nvPr/>
        </p:nvGrpSpPr>
        <p:grpSpPr>
          <a:xfrm>
            <a:off x="8722114" y="4990303"/>
            <a:ext cx="176797" cy="294667"/>
            <a:chOff x="8060259" y="4676792"/>
            <a:chExt cx="176797" cy="294667"/>
          </a:xfrm>
          <a:solidFill>
            <a:srgbClr val="3B3838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1BDB3D8-3680-4B56-A126-584C5C98BD37}"/>
                </a:ext>
              </a:extLst>
            </p:cNvPr>
            <p:cNvSpPr/>
            <p:nvPr/>
          </p:nvSpPr>
          <p:spPr>
            <a:xfrm>
              <a:off x="806025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16D8887-3852-4AA8-AF86-D4FDC330C4D2}"/>
                </a:ext>
              </a:extLst>
            </p:cNvPr>
            <p:cNvSpPr/>
            <p:nvPr/>
          </p:nvSpPr>
          <p:spPr>
            <a:xfrm>
              <a:off x="819184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78B0F7A-0490-4FA4-901E-03D223B02C33}"/>
              </a:ext>
            </a:extLst>
          </p:cNvPr>
          <p:cNvSpPr/>
          <p:nvPr/>
        </p:nvSpPr>
        <p:spPr>
          <a:xfrm rot="10800000" flipV="1">
            <a:off x="6986945" y="5543488"/>
            <a:ext cx="1827520" cy="0"/>
          </a:xfrm>
          <a:custGeom>
            <a:avLst/>
            <a:gdLst>
              <a:gd name="connsiteX0" fmla="*/ 28 w 1827520"/>
              <a:gd name="connsiteY0" fmla="*/ 468 h 0"/>
              <a:gd name="connsiteX1" fmla="*/ 1827548 w 1827520"/>
              <a:gd name="connsiteY1" fmla="*/ 468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7520">
                <a:moveTo>
                  <a:pt x="28" y="468"/>
                </a:moveTo>
                <a:lnTo>
                  <a:pt x="1827548" y="468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EBF6A57E-8D23-43AF-ABF3-F682B7B4708C}"/>
              </a:ext>
            </a:extLst>
          </p:cNvPr>
          <p:cNvSpPr/>
          <p:nvPr/>
        </p:nvSpPr>
        <p:spPr>
          <a:xfrm rot="10800000" flipV="1">
            <a:off x="7214890" y="5287744"/>
            <a:ext cx="707" cy="258344"/>
          </a:xfrm>
          <a:custGeom>
            <a:avLst/>
            <a:gdLst>
              <a:gd name="connsiteX0" fmla="*/ 68 w 707"/>
              <a:gd name="connsiteY0" fmla="*/ 422 h 258344"/>
              <a:gd name="connsiteX1" fmla="*/ 776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68" y="422"/>
                </a:moveTo>
                <a:lnTo>
                  <a:pt x="776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315A0E7-6D79-4974-8588-CA2CD8CA3F14}"/>
              </a:ext>
            </a:extLst>
          </p:cNvPr>
          <p:cNvSpPr/>
          <p:nvPr/>
        </p:nvSpPr>
        <p:spPr>
          <a:xfrm rot="10800000" flipV="1">
            <a:off x="7448395" y="5287744"/>
            <a:ext cx="707" cy="258344"/>
          </a:xfrm>
          <a:custGeom>
            <a:avLst/>
            <a:gdLst>
              <a:gd name="connsiteX0" fmla="*/ 110 w 707"/>
              <a:gd name="connsiteY0" fmla="*/ 422 h 258344"/>
              <a:gd name="connsiteX1" fmla="*/ 818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10" y="422"/>
                </a:moveTo>
                <a:lnTo>
                  <a:pt x="818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50A0C64-749A-439E-8F56-EE5690FD75D4}"/>
              </a:ext>
            </a:extLst>
          </p:cNvPr>
          <p:cNvSpPr/>
          <p:nvPr/>
        </p:nvSpPr>
        <p:spPr>
          <a:xfrm rot="10800000" flipV="1">
            <a:off x="7676341" y="5287744"/>
            <a:ext cx="707" cy="258344"/>
          </a:xfrm>
          <a:custGeom>
            <a:avLst/>
            <a:gdLst>
              <a:gd name="connsiteX0" fmla="*/ 151 w 707"/>
              <a:gd name="connsiteY0" fmla="*/ 422 h 258344"/>
              <a:gd name="connsiteX1" fmla="*/ 85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51" y="422"/>
                </a:moveTo>
                <a:lnTo>
                  <a:pt x="85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F74349C2-7C79-488A-823B-AFEAC67E6EA8}"/>
              </a:ext>
            </a:extLst>
          </p:cNvPr>
          <p:cNvSpPr/>
          <p:nvPr/>
        </p:nvSpPr>
        <p:spPr>
          <a:xfrm rot="10800000" flipV="1">
            <a:off x="7898727" y="5287744"/>
            <a:ext cx="707" cy="258344"/>
          </a:xfrm>
          <a:custGeom>
            <a:avLst/>
            <a:gdLst>
              <a:gd name="connsiteX0" fmla="*/ 191 w 707"/>
              <a:gd name="connsiteY0" fmla="*/ 422 h 258344"/>
              <a:gd name="connsiteX1" fmla="*/ 89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91" y="422"/>
                </a:moveTo>
                <a:lnTo>
                  <a:pt x="89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217491E8-0EA8-432F-95CA-A2BB60382541}"/>
              </a:ext>
            </a:extLst>
          </p:cNvPr>
          <p:cNvSpPr/>
          <p:nvPr/>
        </p:nvSpPr>
        <p:spPr>
          <a:xfrm rot="10800000" flipV="1">
            <a:off x="8126673" y="5287744"/>
            <a:ext cx="707" cy="258344"/>
          </a:xfrm>
          <a:custGeom>
            <a:avLst/>
            <a:gdLst>
              <a:gd name="connsiteX0" fmla="*/ 232 w 707"/>
              <a:gd name="connsiteY0" fmla="*/ 422 h 258344"/>
              <a:gd name="connsiteX1" fmla="*/ 940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32" y="422"/>
                </a:moveTo>
                <a:lnTo>
                  <a:pt x="940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20093D98-65A5-4AB8-B36F-2D5857B5C6D7}"/>
              </a:ext>
            </a:extLst>
          </p:cNvPr>
          <p:cNvSpPr/>
          <p:nvPr/>
        </p:nvSpPr>
        <p:spPr>
          <a:xfrm rot="10800000" flipV="1">
            <a:off x="8360179" y="5287744"/>
            <a:ext cx="707" cy="258344"/>
          </a:xfrm>
          <a:custGeom>
            <a:avLst/>
            <a:gdLst>
              <a:gd name="connsiteX0" fmla="*/ 274 w 707"/>
              <a:gd name="connsiteY0" fmla="*/ 422 h 258344"/>
              <a:gd name="connsiteX1" fmla="*/ 982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4" y="422"/>
                </a:moveTo>
                <a:lnTo>
                  <a:pt x="982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EF3C53D-AD2F-44DB-9D85-F7B96811A6CC}"/>
              </a:ext>
            </a:extLst>
          </p:cNvPr>
          <p:cNvSpPr/>
          <p:nvPr/>
        </p:nvSpPr>
        <p:spPr>
          <a:xfrm rot="10800000" flipV="1">
            <a:off x="8588125" y="5287744"/>
            <a:ext cx="707" cy="258344"/>
          </a:xfrm>
          <a:custGeom>
            <a:avLst/>
            <a:gdLst>
              <a:gd name="connsiteX0" fmla="*/ 315 w 707"/>
              <a:gd name="connsiteY0" fmla="*/ 422 h 258344"/>
              <a:gd name="connsiteX1" fmla="*/ 102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15" y="422"/>
                </a:moveTo>
                <a:lnTo>
                  <a:pt x="102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D7EC988C-E16C-48C1-8C60-CF0E80A36491}"/>
              </a:ext>
            </a:extLst>
          </p:cNvPr>
          <p:cNvSpPr/>
          <p:nvPr/>
        </p:nvSpPr>
        <p:spPr>
          <a:xfrm rot="10800000" flipV="1">
            <a:off x="8810511" y="5287744"/>
            <a:ext cx="707" cy="258344"/>
          </a:xfrm>
          <a:custGeom>
            <a:avLst/>
            <a:gdLst>
              <a:gd name="connsiteX0" fmla="*/ 355 w 707"/>
              <a:gd name="connsiteY0" fmla="*/ 422 h 258344"/>
              <a:gd name="connsiteX1" fmla="*/ 106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55" y="422"/>
                </a:moveTo>
                <a:lnTo>
                  <a:pt x="106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BB28EE52-9E61-4B7D-85EE-256FB0E71944}"/>
              </a:ext>
            </a:extLst>
          </p:cNvPr>
          <p:cNvSpPr/>
          <p:nvPr/>
        </p:nvSpPr>
        <p:spPr>
          <a:xfrm>
            <a:off x="8198953" y="3514214"/>
            <a:ext cx="55597" cy="288101"/>
          </a:xfrm>
          <a:custGeom>
            <a:avLst/>
            <a:gdLst>
              <a:gd name="connsiteX0" fmla="*/ 29504 w 55597"/>
              <a:gd name="connsiteY0" fmla="*/ -164 h 288101"/>
              <a:gd name="connsiteX1" fmla="*/ 29504 w 55597"/>
              <a:gd name="connsiteY1" fmla="*/ 284262 h 288101"/>
              <a:gd name="connsiteX2" fmla="*/ 25801 w 55597"/>
              <a:gd name="connsiteY2" fmla="*/ 284262 h 288101"/>
              <a:gd name="connsiteX3" fmla="*/ 25801 w 55597"/>
              <a:gd name="connsiteY3" fmla="*/ -164 h 288101"/>
              <a:gd name="connsiteX4" fmla="*/ 55201 w 55597"/>
              <a:gd name="connsiteY4" fmla="*/ 240719 h 288101"/>
              <a:gd name="connsiteX5" fmla="*/ 27653 w 55597"/>
              <a:gd name="connsiteY5" fmla="*/ 287937 h 288101"/>
              <a:gd name="connsiteX6" fmla="*/ 110 w 55597"/>
              <a:gd name="connsiteY6" fmla="*/ 240719 h 288101"/>
              <a:gd name="connsiteX7" fmla="*/ 777 w 55597"/>
              <a:gd name="connsiteY7" fmla="*/ 238184 h 288101"/>
              <a:gd name="connsiteX8" fmla="*/ 3307 w 55597"/>
              <a:gd name="connsiteY8" fmla="*/ 238851 h 288101"/>
              <a:gd name="connsiteX9" fmla="*/ 29254 w 55597"/>
              <a:gd name="connsiteY9" fmla="*/ 283328 h 288101"/>
              <a:gd name="connsiteX10" fmla="*/ 26052 w 55597"/>
              <a:gd name="connsiteY10" fmla="*/ 283328 h 288101"/>
              <a:gd name="connsiteX11" fmla="*/ 51999 w 55597"/>
              <a:gd name="connsiteY11" fmla="*/ 238851 h 288101"/>
              <a:gd name="connsiteX12" fmla="*/ 54534 w 55597"/>
              <a:gd name="connsiteY12" fmla="*/ 238184 h 288101"/>
              <a:gd name="connsiteX13" fmla="*/ 55201 w 55597"/>
              <a:gd name="connsiteY13" fmla="*/ 240719 h 28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7" h="288101">
                <a:moveTo>
                  <a:pt x="29504" y="-164"/>
                </a:moveTo>
                <a:lnTo>
                  <a:pt x="29504" y="284262"/>
                </a:lnTo>
                <a:lnTo>
                  <a:pt x="25801" y="284262"/>
                </a:lnTo>
                <a:lnTo>
                  <a:pt x="25801" y="-164"/>
                </a:lnTo>
                <a:close/>
                <a:moveTo>
                  <a:pt x="55201" y="240719"/>
                </a:moveTo>
                <a:lnTo>
                  <a:pt x="27653" y="287937"/>
                </a:lnTo>
                <a:lnTo>
                  <a:pt x="110" y="240719"/>
                </a:lnTo>
                <a:cubicBezTo>
                  <a:pt x="-407" y="239835"/>
                  <a:pt x="-107" y="238701"/>
                  <a:pt x="777" y="238184"/>
                </a:cubicBezTo>
                <a:cubicBezTo>
                  <a:pt x="1662" y="237667"/>
                  <a:pt x="2796" y="237967"/>
                  <a:pt x="3307" y="238851"/>
                </a:cubicBezTo>
                <a:lnTo>
                  <a:pt x="29254" y="283328"/>
                </a:lnTo>
                <a:lnTo>
                  <a:pt x="26052" y="283328"/>
                </a:lnTo>
                <a:lnTo>
                  <a:pt x="51999" y="238851"/>
                </a:lnTo>
                <a:cubicBezTo>
                  <a:pt x="52516" y="237967"/>
                  <a:pt x="53650" y="237667"/>
                  <a:pt x="54534" y="238184"/>
                </a:cubicBezTo>
                <a:cubicBezTo>
                  <a:pt x="55418" y="238701"/>
                  <a:pt x="55718" y="239835"/>
                  <a:pt x="55201" y="24071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68848F8-E648-433E-9BB6-EDDB616DD6EE}"/>
              </a:ext>
            </a:extLst>
          </p:cNvPr>
          <p:cNvSpPr/>
          <p:nvPr/>
        </p:nvSpPr>
        <p:spPr>
          <a:xfrm>
            <a:off x="7668003" y="5379478"/>
            <a:ext cx="450332" cy="222386"/>
          </a:xfrm>
          <a:custGeom>
            <a:avLst/>
            <a:gdLst>
              <a:gd name="connsiteX0" fmla="*/ -143 w 450332"/>
              <a:gd name="connsiteY0" fmla="*/ -164 h 222386"/>
              <a:gd name="connsiteX1" fmla="*/ 450189 w 450332"/>
              <a:gd name="connsiteY1" fmla="*/ -164 h 222386"/>
              <a:gd name="connsiteX2" fmla="*/ 450189 w 450332"/>
              <a:gd name="connsiteY2" fmla="*/ 222222 h 222386"/>
              <a:gd name="connsiteX3" fmla="*/ -143 w 450332"/>
              <a:gd name="connsiteY3" fmla="*/ 222222 h 22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332" h="222386">
                <a:moveTo>
                  <a:pt x="-143" y="-164"/>
                </a:moveTo>
                <a:lnTo>
                  <a:pt x="450189" y="-164"/>
                </a:lnTo>
                <a:lnTo>
                  <a:pt x="450189" y="222222"/>
                </a:lnTo>
                <a:lnTo>
                  <a:pt x="-143" y="22222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Segnaposto contenuto 5">
            <a:extLst>
              <a:ext uri="{FF2B5EF4-FFF2-40B4-BE49-F238E27FC236}">
                <a16:creationId xmlns:a16="http://schemas.microsoft.com/office/drawing/2014/main" id="{3DB627D7-0EE3-417F-B7FD-0A12824D486D}"/>
              </a:ext>
            </a:extLst>
          </p:cNvPr>
          <p:cNvGrpSpPr/>
          <p:nvPr/>
        </p:nvGrpSpPr>
        <p:grpSpPr>
          <a:xfrm>
            <a:off x="7668003" y="5386335"/>
            <a:ext cx="289102" cy="136396"/>
            <a:chOff x="7006148" y="5072824"/>
            <a:chExt cx="289102" cy="136396"/>
          </a:xfrm>
          <a:solidFill>
            <a:srgbClr val="3B3838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BB3E580-0BE2-4F48-9D73-8F488313AC11}"/>
                </a:ext>
              </a:extLst>
            </p:cNvPr>
            <p:cNvSpPr/>
            <p:nvPr/>
          </p:nvSpPr>
          <p:spPr>
            <a:xfrm>
              <a:off x="7006148" y="5072824"/>
              <a:ext cx="289102" cy="136396"/>
            </a:xfrm>
            <a:custGeom>
              <a:avLst/>
              <a:gdLst>
                <a:gd name="connsiteX0" fmla="*/ 285017 w 289102"/>
                <a:gd name="connsiteY0" fmla="*/ 17691 h 136396"/>
                <a:gd name="connsiteX1" fmla="*/ 270337 w 289102"/>
                <a:gd name="connsiteY1" fmla="*/ 17691 h 136396"/>
                <a:gd name="connsiteX2" fmla="*/ 270337 w 289102"/>
                <a:gd name="connsiteY2" fmla="*/ 4742 h 136396"/>
                <a:gd name="connsiteX3" fmla="*/ 266101 w 289102"/>
                <a:gd name="connsiteY3" fmla="*/ 425 h 136396"/>
                <a:gd name="connsiteX4" fmla="*/ 23301 w 289102"/>
                <a:gd name="connsiteY4" fmla="*/ 425 h 136396"/>
                <a:gd name="connsiteX5" fmla="*/ 19066 w 289102"/>
                <a:gd name="connsiteY5" fmla="*/ 4742 h 136396"/>
                <a:gd name="connsiteX6" fmla="*/ 19066 w 289102"/>
                <a:gd name="connsiteY6" fmla="*/ 17691 h 136396"/>
                <a:gd name="connsiteX7" fmla="*/ 4385 w 289102"/>
                <a:gd name="connsiteY7" fmla="*/ 17691 h 136396"/>
                <a:gd name="connsiteX8" fmla="*/ 150 w 289102"/>
                <a:gd name="connsiteY8" fmla="*/ 22007 h 136396"/>
                <a:gd name="connsiteX9" fmla="*/ 150 w 289102"/>
                <a:gd name="connsiteY9" fmla="*/ 87040 h 136396"/>
                <a:gd name="connsiteX10" fmla="*/ 4385 w 289102"/>
                <a:gd name="connsiteY10" fmla="*/ 91356 h 136396"/>
                <a:gd name="connsiteX11" fmla="*/ 8620 w 289102"/>
                <a:gd name="connsiteY11" fmla="*/ 87040 h 136396"/>
                <a:gd name="connsiteX12" fmla="*/ 8620 w 289102"/>
                <a:gd name="connsiteY12" fmla="*/ 26324 h 136396"/>
                <a:gd name="connsiteX13" fmla="*/ 36100 w 289102"/>
                <a:gd name="connsiteY13" fmla="*/ 26324 h 136396"/>
                <a:gd name="connsiteX14" fmla="*/ 40335 w 289102"/>
                <a:gd name="connsiteY14" fmla="*/ 22007 h 136396"/>
                <a:gd name="connsiteX15" fmla="*/ 36100 w 289102"/>
                <a:gd name="connsiteY15" fmla="*/ 17691 h 136396"/>
                <a:gd name="connsiteX16" fmla="*/ 27536 w 289102"/>
                <a:gd name="connsiteY16" fmla="*/ 17691 h 136396"/>
                <a:gd name="connsiteX17" fmla="*/ 27536 w 289102"/>
                <a:gd name="connsiteY17" fmla="*/ 9059 h 136396"/>
                <a:gd name="connsiteX18" fmla="*/ 261866 w 289102"/>
                <a:gd name="connsiteY18" fmla="*/ 9059 h 136396"/>
                <a:gd name="connsiteX19" fmla="*/ 261866 w 289102"/>
                <a:gd name="connsiteY19" fmla="*/ 17691 h 136396"/>
                <a:gd name="connsiteX20" fmla="*/ 54357 w 289102"/>
                <a:gd name="connsiteY20" fmla="*/ 17691 h 136396"/>
                <a:gd name="connsiteX21" fmla="*/ 50122 w 289102"/>
                <a:gd name="connsiteY21" fmla="*/ 22007 h 136396"/>
                <a:gd name="connsiteX22" fmla="*/ 54357 w 289102"/>
                <a:gd name="connsiteY22" fmla="*/ 26324 h 136396"/>
                <a:gd name="connsiteX23" fmla="*/ 280783 w 289102"/>
                <a:gd name="connsiteY23" fmla="*/ 26324 h 136396"/>
                <a:gd name="connsiteX24" fmla="*/ 280783 w 289102"/>
                <a:gd name="connsiteY24" fmla="*/ 110924 h 136396"/>
                <a:gd name="connsiteX25" fmla="*/ 253256 w 289102"/>
                <a:gd name="connsiteY25" fmla="*/ 110924 h 136396"/>
                <a:gd name="connsiteX26" fmla="*/ 249021 w 289102"/>
                <a:gd name="connsiteY26" fmla="*/ 115240 h 136396"/>
                <a:gd name="connsiteX27" fmla="*/ 253256 w 289102"/>
                <a:gd name="connsiteY27" fmla="*/ 119557 h 136396"/>
                <a:gd name="connsiteX28" fmla="*/ 261866 w 289102"/>
                <a:gd name="connsiteY28" fmla="*/ 119557 h 136396"/>
                <a:gd name="connsiteX29" fmla="*/ 261866 w 289102"/>
                <a:gd name="connsiteY29" fmla="*/ 128189 h 136396"/>
                <a:gd name="connsiteX30" fmla="*/ 27536 w 289102"/>
                <a:gd name="connsiteY30" fmla="*/ 128189 h 136396"/>
                <a:gd name="connsiteX31" fmla="*/ 27536 w 289102"/>
                <a:gd name="connsiteY31" fmla="*/ 119557 h 136396"/>
                <a:gd name="connsiteX32" fmla="*/ 234904 w 289102"/>
                <a:gd name="connsiteY32" fmla="*/ 119557 h 136396"/>
                <a:gd name="connsiteX33" fmla="*/ 239139 w 289102"/>
                <a:gd name="connsiteY33" fmla="*/ 115240 h 136396"/>
                <a:gd name="connsiteX34" fmla="*/ 234904 w 289102"/>
                <a:gd name="connsiteY34" fmla="*/ 110924 h 136396"/>
                <a:gd name="connsiteX35" fmla="*/ 8620 w 289102"/>
                <a:gd name="connsiteY35" fmla="*/ 110924 h 136396"/>
                <a:gd name="connsiteX36" fmla="*/ 8620 w 289102"/>
                <a:gd name="connsiteY36" fmla="*/ 105456 h 136396"/>
                <a:gd name="connsiteX37" fmla="*/ 4385 w 289102"/>
                <a:gd name="connsiteY37" fmla="*/ 101140 h 136396"/>
                <a:gd name="connsiteX38" fmla="*/ 150 w 289102"/>
                <a:gd name="connsiteY38" fmla="*/ 105456 h 136396"/>
                <a:gd name="connsiteX39" fmla="*/ 150 w 289102"/>
                <a:gd name="connsiteY39" fmla="*/ 115240 h 136396"/>
                <a:gd name="connsiteX40" fmla="*/ 4385 w 289102"/>
                <a:gd name="connsiteY40" fmla="*/ 119557 h 136396"/>
                <a:gd name="connsiteX41" fmla="*/ 19066 w 289102"/>
                <a:gd name="connsiteY41" fmla="*/ 119557 h 136396"/>
                <a:gd name="connsiteX42" fmla="*/ 19066 w 289102"/>
                <a:gd name="connsiteY42" fmla="*/ 132505 h 136396"/>
                <a:gd name="connsiteX43" fmla="*/ 23301 w 289102"/>
                <a:gd name="connsiteY43" fmla="*/ 136822 h 136396"/>
                <a:gd name="connsiteX44" fmla="*/ 266101 w 289102"/>
                <a:gd name="connsiteY44" fmla="*/ 136822 h 136396"/>
                <a:gd name="connsiteX45" fmla="*/ 270337 w 289102"/>
                <a:gd name="connsiteY45" fmla="*/ 132505 h 136396"/>
                <a:gd name="connsiteX46" fmla="*/ 270337 w 289102"/>
                <a:gd name="connsiteY46" fmla="*/ 119557 h 136396"/>
                <a:gd name="connsiteX47" fmla="*/ 285017 w 289102"/>
                <a:gd name="connsiteY47" fmla="*/ 119557 h 136396"/>
                <a:gd name="connsiteX48" fmla="*/ 289252 w 289102"/>
                <a:gd name="connsiteY48" fmla="*/ 115240 h 136396"/>
                <a:gd name="connsiteX49" fmla="*/ 289252 w 289102"/>
                <a:gd name="connsiteY49" fmla="*/ 22007 h 136396"/>
                <a:gd name="connsiteX50" fmla="*/ 285017 w 289102"/>
                <a:gd name="connsiteY50" fmla="*/ 17691 h 1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9102" h="136396">
                  <a:moveTo>
                    <a:pt x="285017" y="17691"/>
                  </a:moveTo>
                  <a:lnTo>
                    <a:pt x="270337" y="17691"/>
                  </a:lnTo>
                  <a:lnTo>
                    <a:pt x="270337" y="4742"/>
                  </a:lnTo>
                  <a:cubicBezTo>
                    <a:pt x="270337" y="2358"/>
                    <a:pt x="268440" y="425"/>
                    <a:pt x="266101" y="425"/>
                  </a:cubicBezTo>
                  <a:lnTo>
                    <a:pt x="23301" y="425"/>
                  </a:lnTo>
                  <a:cubicBezTo>
                    <a:pt x="20962" y="425"/>
                    <a:pt x="19066" y="2358"/>
                    <a:pt x="19066" y="4742"/>
                  </a:cubicBezTo>
                  <a:lnTo>
                    <a:pt x="19066" y="17691"/>
                  </a:lnTo>
                  <a:lnTo>
                    <a:pt x="4385" y="17691"/>
                  </a:lnTo>
                  <a:cubicBezTo>
                    <a:pt x="2046" y="17691"/>
                    <a:pt x="150" y="19624"/>
                    <a:pt x="150" y="22007"/>
                  </a:cubicBezTo>
                  <a:lnTo>
                    <a:pt x="150" y="87040"/>
                  </a:lnTo>
                  <a:cubicBezTo>
                    <a:pt x="150" y="89424"/>
                    <a:pt x="2046" y="91356"/>
                    <a:pt x="4385" y="91356"/>
                  </a:cubicBezTo>
                  <a:cubicBezTo>
                    <a:pt x="6724" y="91356"/>
                    <a:pt x="8620" y="89424"/>
                    <a:pt x="8620" y="87040"/>
                  </a:cubicBezTo>
                  <a:lnTo>
                    <a:pt x="8620" y="26324"/>
                  </a:lnTo>
                  <a:lnTo>
                    <a:pt x="36100" y="26324"/>
                  </a:lnTo>
                  <a:cubicBezTo>
                    <a:pt x="38439" y="26324"/>
                    <a:pt x="40335" y="24391"/>
                    <a:pt x="40335" y="22007"/>
                  </a:cubicBezTo>
                  <a:cubicBezTo>
                    <a:pt x="40335" y="19624"/>
                    <a:pt x="38439" y="17691"/>
                    <a:pt x="36100" y="17691"/>
                  </a:cubicBezTo>
                  <a:lnTo>
                    <a:pt x="27536" y="17691"/>
                  </a:lnTo>
                  <a:lnTo>
                    <a:pt x="27536" y="9059"/>
                  </a:lnTo>
                  <a:lnTo>
                    <a:pt x="261866" y="9059"/>
                  </a:lnTo>
                  <a:lnTo>
                    <a:pt x="261866" y="17691"/>
                  </a:lnTo>
                  <a:lnTo>
                    <a:pt x="54357" y="17691"/>
                  </a:lnTo>
                  <a:cubicBezTo>
                    <a:pt x="52018" y="17691"/>
                    <a:pt x="50122" y="19624"/>
                    <a:pt x="50122" y="22007"/>
                  </a:cubicBezTo>
                  <a:cubicBezTo>
                    <a:pt x="50122" y="24391"/>
                    <a:pt x="52018" y="26324"/>
                    <a:pt x="54357" y="26324"/>
                  </a:cubicBezTo>
                  <a:lnTo>
                    <a:pt x="280783" y="26324"/>
                  </a:lnTo>
                  <a:lnTo>
                    <a:pt x="280783" y="110924"/>
                  </a:lnTo>
                  <a:lnTo>
                    <a:pt x="253256" y="110924"/>
                  </a:lnTo>
                  <a:cubicBezTo>
                    <a:pt x="250917" y="110924"/>
                    <a:pt x="249021" y="112856"/>
                    <a:pt x="249021" y="115240"/>
                  </a:cubicBezTo>
                  <a:cubicBezTo>
                    <a:pt x="249021" y="117624"/>
                    <a:pt x="250917" y="119557"/>
                    <a:pt x="253256" y="119557"/>
                  </a:cubicBezTo>
                  <a:lnTo>
                    <a:pt x="261866" y="119557"/>
                  </a:lnTo>
                  <a:lnTo>
                    <a:pt x="261866" y="128189"/>
                  </a:lnTo>
                  <a:lnTo>
                    <a:pt x="27536" y="128189"/>
                  </a:lnTo>
                  <a:lnTo>
                    <a:pt x="27536" y="119557"/>
                  </a:lnTo>
                  <a:lnTo>
                    <a:pt x="234904" y="119557"/>
                  </a:lnTo>
                  <a:cubicBezTo>
                    <a:pt x="237243" y="119557"/>
                    <a:pt x="239139" y="117624"/>
                    <a:pt x="239139" y="115240"/>
                  </a:cubicBezTo>
                  <a:cubicBezTo>
                    <a:pt x="239139" y="112856"/>
                    <a:pt x="237243" y="110924"/>
                    <a:pt x="234904" y="110924"/>
                  </a:cubicBezTo>
                  <a:lnTo>
                    <a:pt x="8620" y="110924"/>
                  </a:lnTo>
                  <a:lnTo>
                    <a:pt x="8620" y="105456"/>
                  </a:lnTo>
                  <a:cubicBezTo>
                    <a:pt x="8620" y="103073"/>
                    <a:pt x="6724" y="101140"/>
                    <a:pt x="4385" y="101140"/>
                  </a:cubicBezTo>
                  <a:cubicBezTo>
                    <a:pt x="2046" y="101140"/>
                    <a:pt x="150" y="103073"/>
                    <a:pt x="150" y="105456"/>
                  </a:cubicBezTo>
                  <a:lnTo>
                    <a:pt x="150" y="115240"/>
                  </a:lnTo>
                  <a:cubicBezTo>
                    <a:pt x="150" y="117624"/>
                    <a:pt x="2046" y="119557"/>
                    <a:pt x="4385" y="119557"/>
                  </a:cubicBezTo>
                  <a:lnTo>
                    <a:pt x="19066" y="119557"/>
                  </a:lnTo>
                  <a:lnTo>
                    <a:pt x="19066" y="132505"/>
                  </a:lnTo>
                  <a:cubicBezTo>
                    <a:pt x="19066" y="134889"/>
                    <a:pt x="20962" y="136822"/>
                    <a:pt x="23301" y="136822"/>
                  </a:cubicBezTo>
                  <a:lnTo>
                    <a:pt x="266101" y="136822"/>
                  </a:lnTo>
                  <a:cubicBezTo>
                    <a:pt x="268440" y="136822"/>
                    <a:pt x="270337" y="134889"/>
                    <a:pt x="270337" y="132505"/>
                  </a:cubicBezTo>
                  <a:lnTo>
                    <a:pt x="270337" y="119557"/>
                  </a:lnTo>
                  <a:lnTo>
                    <a:pt x="285017" y="119557"/>
                  </a:lnTo>
                  <a:cubicBezTo>
                    <a:pt x="287356" y="119557"/>
                    <a:pt x="289252" y="117624"/>
                    <a:pt x="289252" y="115240"/>
                  </a:cubicBezTo>
                  <a:lnTo>
                    <a:pt x="289252" y="22007"/>
                  </a:lnTo>
                  <a:cubicBezTo>
                    <a:pt x="289252" y="19624"/>
                    <a:pt x="287356" y="17691"/>
                    <a:pt x="285017" y="17691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2030F44-B5A4-4C6A-8010-828ADB0D4AB2}"/>
                </a:ext>
              </a:extLst>
            </p:cNvPr>
            <p:cNvSpPr/>
            <p:nvPr/>
          </p:nvSpPr>
          <p:spPr>
            <a:xfrm>
              <a:off x="7126740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1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1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3684CB5-46C3-4E1C-A54B-8BA909260CBC}"/>
                </a:ext>
              </a:extLst>
            </p:cNvPr>
            <p:cNvSpPr/>
            <p:nvPr/>
          </p:nvSpPr>
          <p:spPr>
            <a:xfrm>
              <a:off x="7074335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8620 w 46866"/>
                <a:gd name="connsiteY24" fmla="*/ 9058 h 45465"/>
                <a:gd name="connsiteX25" fmla="*/ 38546 w 46866"/>
                <a:gd name="connsiteY25" fmla="*/ 9058 h 45465"/>
                <a:gd name="connsiteX26" fmla="*/ 38546 w 46866"/>
                <a:gd name="connsiteY26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7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741AA-92B8-4AAE-922D-B127306A3A1B}"/>
                </a:ext>
              </a:extLst>
            </p:cNvPr>
            <p:cNvSpPr/>
            <p:nvPr/>
          </p:nvSpPr>
          <p:spPr>
            <a:xfrm>
              <a:off x="7179093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0 w 46866"/>
                <a:gd name="connsiteY9" fmla="*/ 41574 h 45465"/>
                <a:gd name="connsiteX10" fmla="*/ 39530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38546 w 46866"/>
                <a:gd name="connsiteY24" fmla="*/ 9058 h 45465"/>
                <a:gd name="connsiteX25" fmla="*/ 38546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0" y="43958"/>
                    <a:pt x="39530" y="41574"/>
                  </a:cubicBezTo>
                  <a:lnTo>
                    <a:pt x="39530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6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74C51A1-1496-481B-A0DF-544272FA742A}"/>
                </a:ext>
              </a:extLst>
            </p:cNvPr>
            <p:cNvSpPr/>
            <p:nvPr/>
          </p:nvSpPr>
          <p:spPr>
            <a:xfrm>
              <a:off x="7231444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2 w 46866"/>
                <a:gd name="connsiteY17" fmla="*/ 31205 h 45465"/>
                <a:gd name="connsiteX18" fmla="*/ 31062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2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7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5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2" y="28821"/>
                    <a:pt x="31062" y="31205"/>
                  </a:cubicBezTo>
                  <a:lnTo>
                    <a:pt x="31062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2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5E53DEA-F28C-47E1-8ED5-FF8B893DCE8A}"/>
                </a:ext>
              </a:extLst>
            </p:cNvPr>
            <p:cNvSpPr/>
            <p:nvPr/>
          </p:nvSpPr>
          <p:spPr>
            <a:xfrm>
              <a:off x="7025216" y="5119121"/>
              <a:ext cx="40445" cy="8633"/>
            </a:xfrm>
            <a:custGeom>
              <a:avLst/>
              <a:gdLst>
                <a:gd name="connsiteX0" fmla="*/ 36361 w 40445"/>
                <a:gd name="connsiteY0" fmla="*/ 425 h 8633"/>
                <a:gd name="connsiteX1" fmla="*/ 4385 w 40445"/>
                <a:gd name="connsiteY1" fmla="*/ 425 h 8633"/>
                <a:gd name="connsiteX2" fmla="*/ 150 w 40445"/>
                <a:gd name="connsiteY2" fmla="*/ 4742 h 8633"/>
                <a:gd name="connsiteX3" fmla="*/ 4385 w 40445"/>
                <a:gd name="connsiteY3" fmla="*/ 9058 h 8633"/>
                <a:gd name="connsiteX4" fmla="*/ 36361 w 40445"/>
                <a:gd name="connsiteY4" fmla="*/ 9058 h 8633"/>
                <a:gd name="connsiteX5" fmla="*/ 40596 w 40445"/>
                <a:gd name="connsiteY5" fmla="*/ 4742 h 8633"/>
                <a:gd name="connsiteX6" fmla="*/ 36361 w 40445"/>
                <a:gd name="connsiteY6" fmla="*/ 42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DB1C52F-EA48-4731-A4BB-8CBA5258FF4F}"/>
                </a:ext>
              </a:extLst>
            </p:cNvPr>
            <p:cNvSpPr/>
            <p:nvPr/>
          </p:nvSpPr>
          <p:spPr>
            <a:xfrm>
              <a:off x="7025216" y="5130844"/>
              <a:ext cx="40445" cy="8632"/>
            </a:xfrm>
            <a:custGeom>
              <a:avLst/>
              <a:gdLst>
                <a:gd name="connsiteX0" fmla="*/ 36361 w 40445"/>
                <a:gd name="connsiteY0" fmla="*/ 425 h 8632"/>
                <a:gd name="connsiteX1" fmla="*/ 4385 w 40445"/>
                <a:gd name="connsiteY1" fmla="*/ 425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5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D727E74-C3F9-4647-9552-1762AB8BC278}"/>
                </a:ext>
              </a:extLst>
            </p:cNvPr>
            <p:cNvSpPr/>
            <p:nvPr/>
          </p:nvSpPr>
          <p:spPr>
            <a:xfrm>
              <a:off x="7025216" y="5142569"/>
              <a:ext cx="40445" cy="8632"/>
            </a:xfrm>
            <a:custGeom>
              <a:avLst/>
              <a:gdLst>
                <a:gd name="connsiteX0" fmla="*/ 36361 w 40445"/>
                <a:gd name="connsiteY0" fmla="*/ 426 h 8632"/>
                <a:gd name="connsiteX1" fmla="*/ 4385 w 40445"/>
                <a:gd name="connsiteY1" fmla="*/ 426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6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FE76DB-60AC-4B6E-92F6-B837A2610FA9}"/>
                </a:ext>
              </a:extLst>
            </p:cNvPr>
            <p:cNvSpPr/>
            <p:nvPr/>
          </p:nvSpPr>
          <p:spPr>
            <a:xfrm>
              <a:off x="7025216" y="5154292"/>
              <a:ext cx="40445" cy="8633"/>
            </a:xfrm>
            <a:custGeom>
              <a:avLst/>
              <a:gdLst>
                <a:gd name="connsiteX0" fmla="*/ 36361 w 40445"/>
                <a:gd name="connsiteY0" fmla="*/ 426 h 8633"/>
                <a:gd name="connsiteX1" fmla="*/ 4385 w 40445"/>
                <a:gd name="connsiteY1" fmla="*/ 426 h 8633"/>
                <a:gd name="connsiteX2" fmla="*/ 150 w 40445"/>
                <a:gd name="connsiteY2" fmla="*/ 4742 h 8633"/>
                <a:gd name="connsiteX3" fmla="*/ 4385 w 40445"/>
                <a:gd name="connsiteY3" fmla="*/ 9059 h 8633"/>
                <a:gd name="connsiteX4" fmla="*/ 36361 w 40445"/>
                <a:gd name="connsiteY4" fmla="*/ 9059 h 8633"/>
                <a:gd name="connsiteX5" fmla="*/ 40596 w 40445"/>
                <a:gd name="connsiteY5" fmla="*/ 4742 h 8633"/>
                <a:gd name="connsiteX6" fmla="*/ 36361 w 40445"/>
                <a:gd name="connsiteY6" fmla="*/ 426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9"/>
                    <a:pt x="4385" y="9059"/>
                  </a:cubicBezTo>
                  <a:lnTo>
                    <a:pt x="36361" y="9059"/>
                  </a:lnTo>
                  <a:cubicBezTo>
                    <a:pt x="38699" y="9059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Segnaposto contenuto 5">
            <a:extLst>
              <a:ext uri="{FF2B5EF4-FFF2-40B4-BE49-F238E27FC236}">
                <a16:creationId xmlns:a16="http://schemas.microsoft.com/office/drawing/2014/main" id="{1B51204B-C091-4497-A788-0CD92867C7B7}"/>
              </a:ext>
            </a:extLst>
          </p:cNvPr>
          <p:cNvGrpSpPr/>
          <p:nvPr/>
        </p:nvGrpSpPr>
        <p:grpSpPr>
          <a:xfrm>
            <a:off x="7818114" y="5464169"/>
            <a:ext cx="294661" cy="136400"/>
            <a:chOff x="7156259" y="5150658"/>
            <a:chExt cx="294661" cy="136400"/>
          </a:xfrm>
          <a:solidFill>
            <a:srgbClr val="3B3838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E63690D-B0D1-4FE9-B861-F582931D9ABE}"/>
                </a:ext>
              </a:extLst>
            </p:cNvPr>
            <p:cNvSpPr/>
            <p:nvPr/>
          </p:nvSpPr>
          <p:spPr>
            <a:xfrm>
              <a:off x="7156259" y="5150658"/>
              <a:ext cx="294661" cy="136400"/>
            </a:xfrm>
            <a:custGeom>
              <a:avLst/>
              <a:gdLst>
                <a:gd name="connsiteX0" fmla="*/ 290205 w 294661"/>
                <a:gd name="connsiteY0" fmla="*/ 17104 h 136400"/>
                <a:gd name="connsiteX1" fmla="*/ 275238 w 294661"/>
                <a:gd name="connsiteY1" fmla="*/ 17104 h 136400"/>
                <a:gd name="connsiteX2" fmla="*/ 275238 w 294661"/>
                <a:gd name="connsiteY2" fmla="*/ 4156 h 136400"/>
                <a:gd name="connsiteX3" fmla="*/ 270924 w 294661"/>
                <a:gd name="connsiteY3" fmla="*/ -164 h 136400"/>
                <a:gd name="connsiteX4" fmla="*/ 23452 w 294661"/>
                <a:gd name="connsiteY4" fmla="*/ -164 h 136400"/>
                <a:gd name="connsiteX5" fmla="*/ 19138 w 294661"/>
                <a:gd name="connsiteY5" fmla="*/ 4156 h 136400"/>
                <a:gd name="connsiteX6" fmla="*/ 19138 w 294661"/>
                <a:gd name="connsiteY6" fmla="*/ 17104 h 136400"/>
                <a:gd name="connsiteX7" fmla="*/ 4171 w 294661"/>
                <a:gd name="connsiteY7" fmla="*/ 17104 h 136400"/>
                <a:gd name="connsiteX8" fmla="*/ -143 w 294661"/>
                <a:gd name="connsiteY8" fmla="*/ 21419 h 136400"/>
                <a:gd name="connsiteX9" fmla="*/ -143 w 294661"/>
                <a:gd name="connsiteY9" fmla="*/ 86456 h 136400"/>
                <a:gd name="connsiteX10" fmla="*/ 4171 w 294661"/>
                <a:gd name="connsiteY10" fmla="*/ 90770 h 136400"/>
                <a:gd name="connsiteX11" fmla="*/ 8491 w 294661"/>
                <a:gd name="connsiteY11" fmla="*/ 86456 h 136400"/>
                <a:gd name="connsiteX12" fmla="*/ 8491 w 294661"/>
                <a:gd name="connsiteY12" fmla="*/ 25739 h 136400"/>
                <a:gd name="connsiteX13" fmla="*/ 36501 w 294661"/>
                <a:gd name="connsiteY13" fmla="*/ 25739 h 136400"/>
                <a:gd name="connsiteX14" fmla="*/ 40815 w 294661"/>
                <a:gd name="connsiteY14" fmla="*/ 21419 h 136400"/>
                <a:gd name="connsiteX15" fmla="*/ 36501 w 294661"/>
                <a:gd name="connsiteY15" fmla="*/ 17104 h 136400"/>
                <a:gd name="connsiteX16" fmla="*/ 27772 w 294661"/>
                <a:gd name="connsiteY16" fmla="*/ 17104 h 136400"/>
                <a:gd name="connsiteX17" fmla="*/ 27772 w 294661"/>
                <a:gd name="connsiteY17" fmla="*/ 8470 h 136400"/>
                <a:gd name="connsiteX18" fmla="*/ 266604 w 294661"/>
                <a:gd name="connsiteY18" fmla="*/ 8470 h 136400"/>
                <a:gd name="connsiteX19" fmla="*/ 266604 w 294661"/>
                <a:gd name="connsiteY19" fmla="*/ 17104 h 136400"/>
                <a:gd name="connsiteX20" fmla="*/ 55109 w 294661"/>
                <a:gd name="connsiteY20" fmla="*/ 17104 h 136400"/>
                <a:gd name="connsiteX21" fmla="*/ 50789 w 294661"/>
                <a:gd name="connsiteY21" fmla="*/ 21419 h 136400"/>
                <a:gd name="connsiteX22" fmla="*/ 55109 w 294661"/>
                <a:gd name="connsiteY22" fmla="*/ 25739 h 136400"/>
                <a:gd name="connsiteX23" fmla="*/ 285885 w 294661"/>
                <a:gd name="connsiteY23" fmla="*/ 25739 h 136400"/>
                <a:gd name="connsiteX24" fmla="*/ 285885 w 294661"/>
                <a:gd name="connsiteY24" fmla="*/ 110334 h 136400"/>
                <a:gd name="connsiteX25" fmla="*/ 257831 w 294661"/>
                <a:gd name="connsiteY25" fmla="*/ 110334 h 136400"/>
                <a:gd name="connsiteX26" fmla="*/ 253516 w 294661"/>
                <a:gd name="connsiteY26" fmla="*/ 114654 h 136400"/>
                <a:gd name="connsiteX27" fmla="*/ 257831 w 294661"/>
                <a:gd name="connsiteY27" fmla="*/ 118969 h 136400"/>
                <a:gd name="connsiteX28" fmla="*/ 266604 w 294661"/>
                <a:gd name="connsiteY28" fmla="*/ 118969 h 136400"/>
                <a:gd name="connsiteX29" fmla="*/ 266604 w 294661"/>
                <a:gd name="connsiteY29" fmla="*/ 127603 h 136400"/>
                <a:gd name="connsiteX30" fmla="*/ 27772 w 294661"/>
                <a:gd name="connsiteY30" fmla="*/ 127603 h 136400"/>
                <a:gd name="connsiteX31" fmla="*/ 27772 w 294661"/>
                <a:gd name="connsiteY31" fmla="*/ 118969 h 136400"/>
                <a:gd name="connsiteX32" fmla="*/ 239128 w 294661"/>
                <a:gd name="connsiteY32" fmla="*/ 118969 h 136400"/>
                <a:gd name="connsiteX33" fmla="*/ 243442 w 294661"/>
                <a:gd name="connsiteY33" fmla="*/ 114654 h 136400"/>
                <a:gd name="connsiteX34" fmla="*/ 239128 w 294661"/>
                <a:gd name="connsiteY34" fmla="*/ 110334 h 136400"/>
                <a:gd name="connsiteX35" fmla="*/ 8491 w 294661"/>
                <a:gd name="connsiteY35" fmla="*/ 110334 h 136400"/>
                <a:gd name="connsiteX36" fmla="*/ 8491 w 294661"/>
                <a:gd name="connsiteY36" fmla="*/ 104869 h 136400"/>
                <a:gd name="connsiteX37" fmla="*/ 4171 w 294661"/>
                <a:gd name="connsiteY37" fmla="*/ 100555 h 136400"/>
                <a:gd name="connsiteX38" fmla="*/ -143 w 294661"/>
                <a:gd name="connsiteY38" fmla="*/ 104869 h 136400"/>
                <a:gd name="connsiteX39" fmla="*/ -143 w 294661"/>
                <a:gd name="connsiteY39" fmla="*/ 114654 h 136400"/>
                <a:gd name="connsiteX40" fmla="*/ 4171 w 294661"/>
                <a:gd name="connsiteY40" fmla="*/ 118969 h 136400"/>
                <a:gd name="connsiteX41" fmla="*/ 19138 w 294661"/>
                <a:gd name="connsiteY41" fmla="*/ 118969 h 136400"/>
                <a:gd name="connsiteX42" fmla="*/ 19138 w 294661"/>
                <a:gd name="connsiteY42" fmla="*/ 131917 h 136400"/>
                <a:gd name="connsiteX43" fmla="*/ 23452 w 294661"/>
                <a:gd name="connsiteY43" fmla="*/ 136237 h 136400"/>
                <a:gd name="connsiteX44" fmla="*/ 270924 w 294661"/>
                <a:gd name="connsiteY44" fmla="*/ 136237 h 136400"/>
                <a:gd name="connsiteX45" fmla="*/ 275238 w 294661"/>
                <a:gd name="connsiteY45" fmla="*/ 131917 h 136400"/>
                <a:gd name="connsiteX46" fmla="*/ 275238 w 294661"/>
                <a:gd name="connsiteY46" fmla="*/ 118969 h 136400"/>
                <a:gd name="connsiteX47" fmla="*/ 290205 w 294661"/>
                <a:gd name="connsiteY47" fmla="*/ 118969 h 136400"/>
                <a:gd name="connsiteX48" fmla="*/ 294519 w 294661"/>
                <a:gd name="connsiteY48" fmla="*/ 114654 h 136400"/>
                <a:gd name="connsiteX49" fmla="*/ 294519 w 294661"/>
                <a:gd name="connsiteY49" fmla="*/ 21419 h 136400"/>
                <a:gd name="connsiteX50" fmla="*/ 290205 w 294661"/>
                <a:gd name="connsiteY50" fmla="*/ 17104 h 1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94661" h="136400">
                  <a:moveTo>
                    <a:pt x="290205" y="17104"/>
                  </a:moveTo>
                  <a:lnTo>
                    <a:pt x="275238" y="17104"/>
                  </a:lnTo>
                  <a:lnTo>
                    <a:pt x="275238" y="4156"/>
                  </a:lnTo>
                  <a:cubicBezTo>
                    <a:pt x="275238" y="1771"/>
                    <a:pt x="273309" y="-164"/>
                    <a:pt x="270924" y="-164"/>
                  </a:cubicBezTo>
                  <a:lnTo>
                    <a:pt x="23452" y="-164"/>
                  </a:lnTo>
                  <a:cubicBezTo>
                    <a:pt x="21067" y="-164"/>
                    <a:pt x="19138" y="1771"/>
                    <a:pt x="19138" y="4156"/>
                  </a:cubicBezTo>
                  <a:lnTo>
                    <a:pt x="19138" y="17104"/>
                  </a:lnTo>
                  <a:lnTo>
                    <a:pt x="4171" y="17104"/>
                  </a:lnTo>
                  <a:cubicBezTo>
                    <a:pt x="1792" y="17104"/>
                    <a:pt x="-143" y="19034"/>
                    <a:pt x="-143" y="21419"/>
                  </a:cubicBezTo>
                  <a:lnTo>
                    <a:pt x="-143" y="86456"/>
                  </a:lnTo>
                  <a:cubicBezTo>
                    <a:pt x="-143" y="88835"/>
                    <a:pt x="1792" y="90770"/>
                    <a:pt x="4171" y="90770"/>
                  </a:cubicBezTo>
                  <a:cubicBezTo>
                    <a:pt x="6556" y="90770"/>
                    <a:pt x="8491" y="88835"/>
                    <a:pt x="8491" y="86456"/>
                  </a:cubicBezTo>
                  <a:lnTo>
                    <a:pt x="8491" y="25739"/>
                  </a:lnTo>
                  <a:lnTo>
                    <a:pt x="36501" y="25739"/>
                  </a:lnTo>
                  <a:cubicBezTo>
                    <a:pt x="38880" y="25739"/>
                    <a:pt x="40815" y="23804"/>
                    <a:pt x="40815" y="21419"/>
                  </a:cubicBezTo>
                  <a:cubicBezTo>
                    <a:pt x="40815" y="19034"/>
                    <a:pt x="38880" y="17104"/>
                    <a:pt x="36501" y="17104"/>
                  </a:cubicBezTo>
                  <a:lnTo>
                    <a:pt x="27772" y="17104"/>
                  </a:lnTo>
                  <a:lnTo>
                    <a:pt x="27772" y="8470"/>
                  </a:lnTo>
                  <a:lnTo>
                    <a:pt x="266604" y="8470"/>
                  </a:lnTo>
                  <a:lnTo>
                    <a:pt x="266604" y="17104"/>
                  </a:lnTo>
                  <a:lnTo>
                    <a:pt x="55109" y="17104"/>
                  </a:lnTo>
                  <a:cubicBezTo>
                    <a:pt x="52724" y="17104"/>
                    <a:pt x="50789" y="19034"/>
                    <a:pt x="50789" y="21419"/>
                  </a:cubicBezTo>
                  <a:cubicBezTo>
                    <a:pt x="50789" y="23804"/>
                    <a:pt x="52724" y="25739"/>
                    <a:pt x="55109" y="25739"/>
                  </a:cubicBezTo>
                  <a:lnTo>
                    <a:pt x="285885" y="25739"/>
                  </a:lnTo>
                  <a:lnTo>
                    <a:pt x="285885" y="110334"/>
                  </a:lnTo>
                  <a:lnTo>
                    <a:pt x="257831" y="110334"/>
                  </a:lnTo>
                  <a:cubicBezTo>
                    <a:pt x="255445" y="110334"/>
                    <a:pt x="253516" y="112269"/>
                    <a:pt x="253516" y="114654"/>
                  </a:cubicBezTo>
                  <a:cubicBezTo>
                    <a:pt x="253516" y="117039"/>
                    <a:pt x="255445" y="118969"/>
                    <a:pt x="257831" y="118969"/>
                  </a:cubicBezTo>
                  <a:lnTo>
                    <a:pt x="266604" y="118969"/>
                  </a:lnTo>
                  <a:lnTo>
                    <a:pt x="266604" y="127603"/>
                  </a:lnTo>
                  <a:lnTo>
                    <a:pt x="27772" y="127603"/>
                  </a:lnTo>
                  <a:lnTo>
                    <a:pt x="27772" y="118969"/>
                  </a:lnTo>
                  <a:lnTo>
                    <a:pt x="239128" y="118969"/>
                  </a:lnTo>
                  <a:cubicBezTo>
                    <a:pt x="241507" y="118969"/>
                    <a:pt x="243442" y="117039"/>
                    <a:pt x="243442" y="114654"/>
                  </a:cubicBezTo>
                  <a:cubicBezTo>
                    <a:pt x="243442" y="112269"/>
                    <a:pt x="241507" y="110334"/>
                    <a:pt x="239128" y="110334"/>
                  </a:cubicBezTo>
                  <a:lnTo>
                    <a:pt x="8491" y="110334"/>
                  </a:lnTo>
                  <a:lnTo>
                    <a:pt x="8491" y="104869"/>
                  </a:lnTo>
                  <a:cubicBezTo>
                    <a:pt x="8491" y="102484"/>
                    <a:pt x="6556" y="100555"/>
                    <a:pt x="4171" y="100555"/>
                  </a:cubicBezTo>
                  <a:cubicBezTo>
                    <a:pt x="1792" y="100555"/>
                    <a:pt x="-143" y="102484"/>
                    <a:pt x="-143" y="104869"/>
                  </a:cubicBezTo>
                  <a:lnTo>
                    <a:pt x="-143" y="114654"/>
                  </a:lnTo>
                  <a:cubicBezTo>
                    <a:pt x="-143" y="117039"/>
                    <a:pt x="1792" y="118969"/>
                    <a:pt x="4171" y="118969"/>
                  </a:cubicBezTo>
                  <a:lnTo>
                    <a:pt x="19138" y="118969"/>
                  </a:lnTo>
                  <a:lnTo>
                    <a:pt x="19138" y="131917"/>
                  </a:lnTo>
                  <a:cubicBezTo>
                    <a:pt x="19138" y="134302"/>
                    <a:pt x="21067" y="136237"/>
                    <a:pt x="23452" y="136237"/>
                  </a:cubicBezTo>
                  <a:lnTo>
                    <a:pt x="270924" y="136237"/>
                  </a:lnTo>
                  <a:cubicBezTo>
                    <a:pt x="273309" y="136237"/>
                    <a:pt x="275238" y="134302"/>
                    <a:pt x="275238" y="131917"/>
                  </a:cubicBezTo>
                  <a:lnTo>
                    <a:pt x="275238" y="118969"/>
                  </a:lnTo>
                  <a:lnTo>
                    <a:pt x="290205" y="118969"/>
                  </a:lnTo>
                  <a:cubicBezTo>
                    <a:pt x="292584" y="118969"/>
                    <a:pt x="294519" y="117039"/>
                    <a:pt x="294519" y="114654"/>
                  </a:cubicBezTo>
                  <a:lnTo>
                    <a:pt x="294519" y="21419"/>
                  </a:lnTo>
                  <a:cubicBezTo>
                    <a:pt x="294519" y="19034"/>
                    <a:pt x="292584" y="17104"/>
                    <a:pt x="290205" y="1710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966E22E-5B81-467D-8FDE-BA55086402D6}"/>
                </a:ext>
              </a:extLst>
            </p:cNvPr>
            <p:cNvSpPr/>
            <p:nvPr/>
          </p:nvSpPr>
          <p:spPr>
            <a:xfrm>
              <a:off x="7279172" y="5196125"/>
              <a:ext cx="47768" cy="45466"/>
            </a:xfrm>
            <a:custGeom>
              <a:avLst/>
              <a:gdLst>
                <a:gd name="connsiteX0" fmla="*/ 43306 w 47768"/>
                <a:gd name="connsiteY0" fmla="*/ -164 h 45466"/>
                <a:gd name="connsiteX1" fmla="*/ 4171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1 w 47768"/>
                <a:gd name="connsiteY4" fmla="*/ 34934 h 45466"/>
                <a:gd name="connsiteX5" fmla="*/ 7485 w 47768"/>
                <a:gd name="connsiteY5" fmla="*/ 34934 h 45466"/>
                <a:gd name="connsiteX6" fmla="*/ 7485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2 w 47768"/>
                <a:gd name="connsiteY9" fmla="*/ 40988 h 45466"/>
                <a:gd name="connsiteX10" fmla="*/ 39992 w 47768"/>
                <a:gd name="connsiteY10" fmla="*/ 34934 h 45466"/>
                <a:gd name="connsiteX11" fmla="*/ 43306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06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89DCD2-D3CF-4BD9-8D29-350BBC30FEC1}"/>
                </a:ext>
              </a:extLst>
            </p:cNvPr>
            <p:cNvSpPr/>
            <p:nvPr/>
          </p:nvSpPr>
          <p:spPr>
            <a:xfrm>
              <a:off x="7225754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83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7 w 47768"/>
                <a:gd name="connsiteY15" fmla="*/ 26300 h 45466"/>
                <a:gd name="connsiteX16" fmla="*/ 35683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8491 w 47768"/>
                <a:gd name="connsiteY24" fmla="*/ 8470 h 45466"/>
                <a:gd name="connsiteX25" fmla="*/ 38997 w 47768"/>
                <a:gd name="connsiteY25" fmla="*/ 8470 h 45466"/>
                <a:gd name="connsiteX26" fmla="*/ 38997 w 47768"/>
                <a:gd name="connsiteY26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83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6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6" y="-164"/>
                    <a:pt x="43311" y="-164"/>
                  </a:cubicBezTo>
                  <a:close/>
                  <a:moveTo>
                    <a:pt x="38997" y="26300"/>
                  </a:moveTo>
                  <a:lnTo>
                    <a:pt x="35683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8491" y="8470"/>
                  </a:lnTo>
                  <a:lnTo>
                    <a:pt x="38997" y="8470"/>
                  </a:lnTo>
                  <a:lnTo>
                    <a:pt x="38997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E0EFE6C-DE47-4CD6-B941-31CBF46EB265}"/>
                </a:ext>
              </a:extLst>
            </p:cNvPr>
            <p:cNvSpPr/>
            <p:nvPr/>
          </p:nvSpPr>
          <p:spPr>
            <a:xfrm>
              <a:off x="7332528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11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25A5637-DF98-434C-AE30-4BD79552EBDC}"/>
                </a:ext>
              </a:extLst>
            </p:cNvPr>
            <p:cNvSpPr/>
            <p:nvPr/>
          </p:nvSpPr>
          <p:spPr>
            <a:xfrm>
              <a:off x="7385889" y="5196125"/>
              <a:ext cx="47763" cy="45466"/>
            </a:xfrm>
            <a:custGeom>
              <a:avLst/>
              <a:gdLst>
                <a:gd name="connsiteX0" fmla="*/ 43306 w 47763"/>
                <a:gd name="connsiteY0" fmla="*/ -164 h 45466"/>
                <a:gd name="connsiteX1" fmla="*/ 4171 w 47763"/>
                <a:gd name="connsiteY1" fmla="*/ -164 h 45466"/>
                <a:gd name="connsiteX2" fmla="*/ -143 w 47763"/>
                <a:gd name="connsiteY2" fmla="*/ 4156 h 45466"/>
                <a:gd name="connsiteX3" fmla="*/ -143 w 47763"/>
                <a:gd name="connsiteY3" fmla="*/ 30614 h 45466"/>
                <a:gd name="connsiteX4" fmla="*/ 4171 w 47763"/>
                <a:gd name="connsiteY4" fmla="*/ 34934 h 45466"/>
                <a:gd name="connsiteX5" fmla="*/ 7485 w 47763"/>
                <a:gd name="connsiteY5" fmla="*/ 34934 h 45466"/>
                <a:gd name="connsiteX6" fmla="*/ 7485 w 47763"/>
                <a:gd name="connsiteY6" fmla="*/ 40988 h 45466"/>
                <a:gd name="connsiteX7" fmla="*/ 11799 w 47763"/>
                <a:gd name="connsiteY7" fmla="*/ 45303 h 45466"/>
                <a:gd name="connsiteX8" fmla="*/ 35678 w 47763"/>
                <a:gd name="connsiteY8" fmla="*/ 45303 h 45466"/>
                <a:gd name="connsiteX9" fmla="*/ 39992 w 47763"/>
                <a:gd name="connsiteY9" fmla="*/ 40988 h 45466"/>
                <a:gd name="connsiteX10" fmla="*/ 39992 w 47763"/>
                <a:gd name="connsiteY10" fmla="*/ 34934 h 45466"/>
                <a:gd name="connsiteX11" fmla="*/ 43306 w 47763"/>
                <a:gd name="connsiteY11" fmla="*/ 34934 h 45466"/>
                <a:gd name="connsiteX12" fmla="*/ 47620 w 47763"/>
                <a:gd name="connsiteY12" fmla="*/ 30614 h 45466"/>
                <a:gd name="connsiteX13" fmla="*/ 47620 w 47763"/>
                <a:gd name="connsiteY13" fmla="*/ 4156 h 45466"/>
                <a:gd name="connsiteX14" fmla="*/ 43306 w 47763"/>
                <a:gd name="connsiteY14" fmla="*/ -164 h 45466"/>
                <a:gd name="connsiteX15" fmla="*/ 38991 w 47763"/>
                <a:gd name="connsiteY15" fmla="*/ 26300 h 45466"/>
                <a:gd name="connsiteX16" fmla="*/ 35678 w 47763"/>
                <a:gd name="connsiteY16" fmla="*/ 26300 h 45466"/>
                <a:gd name="connsiteX17" fmla="*/ 31358 w 47763"/>
                <a:gd name="connsiteY17" fmla="*/ 30614 h 45466"/>
                <a:gd name="connsiteX18" fmla="*/ 31358 w 47763"/>
                <a:gd name="connsiteY18" fmla="*/ 36669 h 45466"/>
                <a:gd name="connsiteX19" fmla="*/ 16119 w 47763"/>
                <a:gd name="connsiteY19" fmla="*/ 36669 h 45466"/>
                <a:gd name="connsiteX20" fmla="*/ 16119 w 47763"/>
                <a:gd name="connsiteY20" fmla="*/ 30614 h 45466"/>
                <a:gd name="connsiteX21" fmla="*/ 11805 w 47763"/>
                <a:gd name="connsiteY21" fmla="*/ 26300 h 45466"/>
                <a:gd name="connsiteX22" fmla="*/ 8486 w 47763"/>
                <a:gd name="connsiteY22" fmla="*/ 26300 h 45466"/>
                <a:gd name="connsiteX23" fmla="*/ 8486 w 47763"/>
                <a:gd name="connsiteY23" fmla="*/ 8470 h 45466"/>
                <a:gd name="connsiteX24" fmla="*/ 38991 w 47763"/>
                <a:gd name="connsiteY24" fmla="*/ 8470 h 45466"/>
                <a:gd name="connsiteX25" fmla="*/ 38991 w 47763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3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799" y="45303"/>
                  </a:cubicBezTo>
                  <a:lnTo>
                    <a:pt x="35678" y="45303"/>
                  </a:lnTo>
                  <a:cubicBezTo>
                    <a:pt x="38057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0" y="32999"/>
                    <a:pt x="47620" y="30614"/>
                  </a:cubicBezTo>
                  <a:lnTo>
                    <a:pt x="47620" y="4156"/>
                  </a:lnTo>
                  <a:cubicBezTo>
                    <a:pt x="47620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58" y="28235"/>
                    <a:pt x="31358" y="30614"/>
                  </a:cubicBezTo>
                  <a:lnTo>
                    <a:pt x="31358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86" y="26300"/>
                  </a:lnTo>
                  <a:lnTo>
                    <a:pt x="8486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F462DF5-F69E-4ABA-998B-EC4717C85AE8}"/>
                </a:ext>
              </a:extLst>
            </p:cNvPr>
            <p:cNvSpPr/>
            <p:nvPr/>
          </p:nvSpPr>
          <p:spPr>
            <a:xfrm>
              <a:off x="7175695" y="5196958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1085774-364D-44A3-885D-05795DDF926E}"/>
                </a:ext>
              </a:extLst>
            </p:cNvPr>
            <p:cNvSpPr/>
            <p:nvPr/>
          </p:nvSpPr>
          <p:spPr>
            <a:xfrm>
              <a:off x="7175695" y="5208678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6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6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6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01AB01-BCCC-4953-BF44-DA434B642F19}"/>
                </a:ext>
              </a:extLst>
            </p:cNvPr>
            <p:cNvSpPr/>
            <p:nvPr/>
          </p:nvSpPr>
          <p:spPr>
            <a:xfrm>
              <a:off x="7175695" y="5220404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0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0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0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0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CEC72BB-27D6-4ED4-A333-2A5403D2B0EC}"/>
                </a:ext>
              </a:extLst>
            </p:cNvPr>
            <p:cNvSpPr/>
            <p:nvPr/>
          </p:nvSpPr>
          <p:spPr>
            <a:xfrm>
              <a:off x="7175695" y="5232129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879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BA82-5656-421B-805B-D8A910A4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Teaching material</a:t>
            </a:r>
          </a:p>
        </p:txBody>
      </p:sp>
      <p:pic>
        <p:nvPicPr>
          <p:cNvPr id="8" name="Content Placeholder 7" descr="A picture containing text, bird, aquatic bird&#10;&#10;Description automatically generated">
            <a:extLst>
              <a:ext uri="{FF2B5EF4-FFF2-40B4-BE49-F238E27FC236}">
                <a16:creationId xmlns:a16="http://schemas.microsoft.com/office/drawing/2014/main" id="{C4328B09-2D17-4862-AB0F-BAED1DFDE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88" y="2320697"/>
            <a:ext cx="2381250" cy="3124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54241-6600-4886-86E4-D3D6627E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B3EAC-2B4F-46DC-92CD-2640D08C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14</a:t>
            </a:fld>
            <a:endParaRPr lang="en-US"/>
          </a:p>
        </p:txBody>
      </p:sp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2EDFABFA-8311-4074-B2A6-E51D318239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8" y="2313781"/>
            <a:ext cx="2381250" cy="3117283"/>
          </a:xfrm>
        </p:spPr>
      </p:pic>
      <p:pic>
        <p:nvPicPr>
          <p:cNvPr id="20" name="Picture 1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DDB07DE-D4F9-4567-BA48-DFDB865B6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21" y="2320697"/>
            <a:ext cx="2488654" cy="31172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0FD0BC-3D87-4A6C-9BF8-783178F2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452" y="2325141"/>
            <a:ext cx="2743200" cy="8935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E0BC24-CF75-46FD-80E9-DB54C82F6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027" y="3441189"/>
            <a:ext cx="1971675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B110E5-A899-419A-8DE9-3199F9D7F5B8}"/>
              </a:ext>
            </a:extLst>
          </p:cNvPr>
          <p:cNvSpPr txBox="1"/>
          <p:nvPr/>
        </p:nvSpPr>
        <p:spPr>
          <a:xfrm>
            <a:off x="594358" y="1852261"/>
            <a:ext cx="79417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Books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4ABBE-D394-4953-8A3C-EE62DEDB6C6B}"/>
              </a:ext>
            </a:extLst>
          </p:cNvPr>
          <p:cNvSpPr txBox="1"/>
          <p:nvPr/>
        </p:nvSpPr>
        <p:spPr>
          <a:xfrm>
            <a:off x="8871079" y="1858271"/>
            <a:ext cx="275357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Web content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73ECF-B233-4D31-8217-B0751EA78397}"/>
              </a:ext>
            </a:extLst>
          </p:cNvPr>
          <p:cNvSpPr txBox="1"/>
          <p:nvPr/>
        </p:nvSpPr>
        <p:spPr>
          <a:xfrm>
            <a:off x="594358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Generic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D22206-7E48-49BC-B68A-89ED19B51F02}"/>
              </a:ext>
            </a:extLst>
          </p:cNvPr>
          <p:cNvSpPr txBox="1"/>
          <p:nvPr/>
        </p:nvSpPr>
        <p:spPr>
          <a:xfrm>
            <a:off x="7543559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Specific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3B71E8-96A1-42C6-A5BA-A2B6AA92D766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1586937" y="5668740"/>
            <a:ext cx="5956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0847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C599-7D03-4F20-8325-C56DD4C2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8208-3C92-4385-B0CE-68F0DD133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~8000€/year</a:t>
            </a:r>
          </a:p>
          <a:p>
            <a:pPr lvl="1"/>
            <a:r>
              <a:rPr lang="en-US" dirty="0">
                <a:hlinkClick r:id="rId2"/>
              </a:rPr>
              <a:t>https://calculator.aws/#/estimate?id=c3780b12bb43b593d05def5a1d5218d9764b8a65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2CC65-CB42-40C8-8EF3-DB0FD020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41AC-F046-427A-BD07-06C6C3B02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140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766FA9-4C2C-434B-B871-43E02D09BA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F27371A3-C7DA-46E1-8247-CC10B8DAC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986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8000€/year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290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14710€/year</a:t>
            </a:r>
          </a:p>
          <a:p>
            <a:pPr lvl="1"/>
            <a:r>
              <a:rPr lang="en-US" dirty="0"/>
              <a:t>S3 Infrequent Access storage (50 TB per month): 640€</a:t>
            </a:r>
          </a:p>
          <a:p>
            <a:pPr lvl="1"/>
            <a:r>
              <a:rPr lang="en-US" dirty="0"/>
              <a:t>1 x Master EMR nodes, EC2 (m4.xlarge), Utilization (75 h/month): 4.5€</a:t>
            </a:r>
          </a:p>
          <a:p>
            <a:pPr lvl="2"/>
            <a:r>
              <a:rPr lang="en-US" dirty="0"/>
              <a:t>75 h/month = 15min/task x 10task/day x 30day/month / 60min/hour</a:t>
            </a:r>
          </a:p>
          <a:p>
            <a:pPr lvl="1"/>
            <a:r>
              <a:rPr lang="en-US" dirty="0"/>
              <a:t>1 x Core EMR nodes, EC2 (m4.xlarge), Utilization (75 h/month): 4.5€</a:t>
            </a:r>
          </a:p>
          <a:p>
            <a:pPr lvl="1"/>
            <a:r>
              <a:rPr lang="en-US" dirty="0"/>
              <a:t>4 x Task EMR nodes, EC2 (m4.4xlarge), Utilization (75 h/month): 72€</a:t>
            </a:r>
          </a:p>
          <a:p>
            <a:pPr lvl="1"/>
            <a:r>
              <a:rPr lang="en-US" dirty="0"/>
              <a:t>4 x EC2 </a:t>
            </a:r>
            <a:r>
              <a:rPr lang="en-US" dirty="0">
                <a:solidFill>
                  <a:srgbClr val="0070C0"/>
                </a:solidFill>
              </a:rPr>
              <a:t>on demand (task node): 174.83€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Workload (Daily, Duration of peak: 0 </a:t>
            </a:r>
            <a:r>
              <a:rPr lang="en-US" dirty="0" err="1"/>
              <a:t>Hr</a:t>
            </a:r>
            <a:r>
              <a:rPr lang="en-US" dirty="0"/>
              <a:t> 15 Min)</a:t>
            </a:r>
          </a:p>
          <a:p>
            <a:pPr lvl="2"/>
            <a:r>
              <a:rPr lang="en-US" dirty="0"/>
              <a:t>Instance type (m4.xlarge)</a:t>
            </a:r>
          </a:p>
          <a:p>
            <a:pPr lvl="1"/>
            <a:r>
              <a:rPr lang="en-US" dirty="0"/>
              <a:t>2 x EC2 on demand (master and core nodes): 330€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Instance type (m4.xlarge)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141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8449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14710€/year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9386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13445€/year</a:t>
            </a:r>
          </a:p>
          <a:p>
            <a:pPr lvl="1"/>
            <a:r>
              <a:rPr lang="en-US" dirty="0"/>
              <a:t>S3 Infrequent Access storage (50 TB per month): 640€</a:t>
            </a:r>
          </a:p>
          <a:p>
            <a:pPr lvl="1"/>
            <a:r>
              <a:rPr lang="en-US" dirty="0"/>
              <a:t>1 x Master EMR nodes, EC2 (m4.xlarge), Utilization (75 h/month): 4.5€</a:t>
            </a:r>
          </a:p>
          <a:p>
            <a:pPr lvl="2"/>
            <a:r>
              <a:rPr lang="en-US" dirty="0"/>
              <a:t>75 h/month = 15min/task x 10task/day x 30day/month / 60min/hour</a:t>
            </a:r>
          </a:p>
          <a:p>
            <a:pPr lvl="1"/>
            <a:r>
              <a:rPr lang="en-US" dirty="0"/>
              <a:t>1 x Core EMR nodes, EC2 (m4.xlarge), Utilization (75 h/month): 4.5€</a:t>
            </a:r>
          </a:p>
          <a:p>
            <a:pPr lvl="1"/>
            <a:r>
              <a:rPr lang="en-US" dirty="0"/>
              <a:t>4 x Task EMR nodes, EC2 (m4.4xlarge), Utilization (75 h/month): 72€</a:t>
            </a:r>
          </a:p>
          <a:p>
            <a:pPr lvl="1"/>
            <a:r>
              <a:rPr lang="en-US" dirty="0"/>
              <a:t>4 x EC2 </a:t>
            </a:r>
            <a:r>
              <a:rPr lang="en-US" dirty="0">
                <a:solidFill>
                  <a:srgbClr val="0070C0"/>
                </a:solidFill>
              </a:rPr>
              <a:t>spot (task node): 69.55€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Workload (Daily, Duration of peak: 0 </a:t>
            </a:r>
            <a:r>
              <a:rPr lang="en-US" dirty="0" err="1"/>
              <a:t>Hr</a:t>
            </a:r>
            <a:r>
              <a:rPr lang="en-US" dirty="0"/>
              <a:t> 15 Min)</a:t>
            </a:r>
          </a:p>
          <a:p>
            <a:pPr lvl="2"/>
            <a:r>
              <a:rPr lang="en-US" dirty="0"/>
              <a:t>Instance type (m4.xlarge)</a:t>
            </a:r>
          </a:p>
          <a:p>
            <a:pPr lvl="1"/>
            <a:r>
              <a:rPr lang="en-US" dirty="0"/>
              <a:t>2 x EC2 on demand (master and core nodes): 330€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Instance type (m4.xlarge)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142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50420D4-7664-444E-A75D-46759538F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4301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13445€/year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735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Summing up</a:t>
            </a:r>
          </a:p>
          <a:p>
            <a:pPr lvl="1"/>
            <a:r>
              <a:rPr lang="en-US" dirty="0"/>
              <a:t>We estimated the cluster costs</a:t>
            </a:r>
          </a:p>
          <a:p>
            <a:pPr lvl="2"/>
            <a:r>
              <a:rPr lang="en-US" dirty="0"/>
              <a:t>On-premises solution with 18 machines: no go</a:t>
            </a:r>
          </a:p>
          <a:p>
            <a:pPr lvl="2"/>
            <a:r>
              <a:rPr lang="en-US" dirty="0"/>
              <a:t>Cloud solution with 18 EC2 instances: no go</a:t>
            </a:r>
          </a:p>
          <a:p>
            <a:pPr lvl="1"/>
            <a:r>
              <a:rPr lang="en-US" dirty="0"/>
              <a:t>We reduced the solution based on software requirements</a:t>
            </a:r>
          </a:p>
          <a:p>
            <a:pPr lvl="2"/>
            <a:r>
              <a:rPr lang="en-US" dirty="0"/>
              <a:t>On-premises solution with 4 machines: no go</a:t>
            </a:r>
          </a:p>
          <a:p>
            <a:pPr lvl="2"/>
            <a:r>
              <a:rPr lang="en-US" dirty="0"/>
              <a:t>Cloud solution with 4 EC2 instances: no go, we miss the software configuration</a:t>
            </a:r>
          </a:p>
          <a:p>
            <a:pPr lvl="1"/>
            <a:r>
              <a:rPr lang="en-US" dirty="0"/>
              <a:t>We moved the cluster to AWS EMR + spot instances + S3 storage</a:t>
            </a:r>
          </a:p>
          <a:p>
            <a:r>
              <a:rPr lang="en-US" dirty="0"/>
              <a:t>Can we do better? </a:t>
            </a:r>
          </a:p>
          <a:p>
            <a:pPr lvl="1"/>
            <a:r>
              <a:rPr lang="en-US" dirty="0"/>
              <a:t>Pick ad-hoc cloud services (AWS Lambda e AWS Batch)</a:t>
            </a:r>
          </a:p>
          <a:p>
            <a:pPr lvl="1"/>
            <a:r>
              <a:rPr lang="en-US" dirty="0"/>
              <a:t>... to re-think the applications (food for thoughts)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0644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Hands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355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9364-36EB-46F6-AA3F-CD5CDF58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F264-979F-4CF5-9DBB-F45A80CC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Amazon Web Services (AWS) is a public-cloud platform</a:t>
            </a:r>
          </a:p>
          <a:p>
            <a:endParaRPr lang="en-US" dirty="0"/>
          </a:p>
          <a:p>
            <a:r>
              <a:rPr lang="en-US" dirty="0"/>
              <a:t>Services can be accessed in multiple ways</a:t>
            </a:r>
          </a:p>
          <a:p>
            <a:pPr lvl="1"/>
            <a:r>
              <a:rPr lang="en-US" dirty="0"/>
              <a:t>Web GUI: intuitive point and click access without any programming </a:t>
            </a:r>
          </a:p>
          <a:p>
            <a:pPr lvl="2"/>
            <a:r>
              <a:rPr lang="en-US" dirty="0"/>
              <a:t>Intuitive interfaces is part of the attraction of cloud services</a:t>
            </a:r>
          </a:p>
          <a:p>
            <a:pPr lvl="2"/>
            <a:r>
              <a:rPr lang="en-US" dirty="0"/>
              <a:t>Tedious if the same actions must be performed repeatedly</a:t>
            </a:r>
          </a:p>
          <a:p>
            <a:pPr lvl="1"/>
            <a:r>
              <a:rPr lang="en-US" dirty="0"/>
              <a:t>(REST) Application programming interface (API)</a:t>
            </a:r>
          </a:p>
          <a:p>
            <a:pPr lvl="2"/>
            <a:r>
              <a:rPr lang="en-US" dirty="0"/>
              <a:t>Permits requests to be transmitted via Hypertext Transfer Protocol (HTTPS) </a:t>
            </a:r>
          </a:p>
          <a:p>
            <a:pPr lvl="1"/>
            <a:r>
              <a:rPr lang="en-US" dirty="0"/>
              <a:t>Software development kits (SDKs) that you install on your computer</a:t>
            </a:r>
          </a:p>
          <a:p>
            <a:pPr lvl="2"/>
            <a:r>
              <a:rPr lang="en-US" dirty="0"/>
              <a:t>Access from programming languages such as Python, Java,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F32AE-EB3B-4506-9ABE-16F31BFC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EFFC9-A71D-4AAA-9168-396FC38A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5515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AWS Web console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CA92D-D33B-4343-B954-25496A646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 use the AWS Educate program</a:t>
            </a:r>
          </a:p>
          <a:p>
            <a:pPr lvl="1"/>
            <a:r>
              <a:rPr lang="en-US" dirty="0"/>
              <a:t>Login with the provided account</a:t>
            </a:r>
          </a:p>
          <a:p>
            <a:pPr lvl="1"/>
            <a:r>
              <a:rPr lang="en-US" dirty="0"/>
              <a:t>You got 150$ to work on AWS services</a:t>
            </a:r>
          </a:p>
          <a:p>
            <a:pPr lvl="1"/>
            <a:r>
              <a:rPr lang="en-US" dirty="0"/>
              <a:t>Provisioned services charge even if not used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6CE6AE5-9A58-4D2B-A799-60897FF767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7525" y="2496344"/>
            <a:ext cx="3790950" cy="3009900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72C45C-328C-41E8-B397-2B69AC47AD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>
                <a:hlinkClick r:id="rId3"/>
              </a:rPr>
              <a:t>https://www.awseducate.com/signin/SiteLogin</a:t>
            </a:r>
            <a:r>
              <a:rPr lang="en-US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4BF345-ED03-4E12-B551-7EA2E74D5C1F}"/>
              </a:ext>
            </a:extLst>
          </p:cNvPr>
          <p:cNvSpPr/>
          <p:nvPr/>
        </p:nvSpPr>
        <p:spPr>
          <a:xfrm>
            <a:off x="8029302" y="5024845"/>
            <a:ext cx="1175657" cy="472690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629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Web console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A325D1C-6A06-4C4B-8D4D-7C12AD21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838" y="1700213"/>
            <a:ext cx="7892323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3314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F23C72-99D7-4B87-B919-59A82BAA74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  <a:p>
            <a:r>
              <a:rPr lang="en-US" dirty="0"/>
              <a:t>********</a:t>
            </a:r>
          </a:p>
          <a:p>
            <a:r>
              <a:rPr lang="en-US" dirty="0" err="1"/>
              <a:t>aws</a:t>
            </a:r>
            <a:r>
              <a:rPr lang="en-US" dirty="0"/>
              <a:t> [options] &lt;command&gt; &lt;subcommand&gt; [parameters]</a:t>
            </a:r>
          </a:p>
          <a:p>
            <a:endParaRPr lang="en-US" dirty="0"/>
          </a:p>
          <a:p>
            <a:r>
              <a:rPr lang="fr-FR" dirty="0"/>
              <a:t>Description</a:t>
            </a:r>
          </a:p>
          <a:p>
            <a:r>
              <a:rPr lang="en-US" dirty="0"/>
              <a:t>***********</a:t>
            </a:r>
          </a:p>
          <a:p>
            <a:r>
              <a:rPr lang="pt-BR" dirty="0"/>
              <a:t>A unified tool to manage your AWS services.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C5DB-C7DC-4D01-AEE5-F4716F3E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8E855-172B-4F84-BF88-7039B02B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52536-AE6A-4FF4-A83E-AFD7D63B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148</a:t>
            </a:fld>
            <a:endParaRPr lang="it-IT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A9BB53-CC3A-43D7-886A-C9874785B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interface</a:t>
            </a:r>
          </a:p>
          <a:p>
            <a:pPr lvl="1"/>
            <a:r>
              <a:rPr lang="en-US" dirty="0"/>
              <a:t>Necessary to install the CLI (version 2)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https://docs.aws.amazon.com/cli/latest/userguide/install-cliv2.html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02BFF-1ECD-43FA-9C53-CC342A60B99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https://docs.aws.amazon.com/cli/latest/userguide/install-cliv2-linux.html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4574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CLI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CA92D-D33B-4343-B954-25496A646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CLI needs credentials to work</a:t>
            </a:r>
          </a:p>
          <a:p>
            <a:pPr lvl="1"/>
            <a:r>
              <a:rPr lang="en-US" dirty="0"/>
              <a:t>Go back to AWS Educate</a:t>
            </a:r>
          </a:p>
          <a:p>
            <a:pPr lvl="1"/>
            <a:r>
              <a:rPr lang="en-US" dirty="0"/>
              <a:t>Click on “Account Details”</a:t>
            </a:r>
          </a:p>
          <a:p>
            <a:pPr lvl="1"/>
            <a:r>
              <a:rPr lang="en-US" dirty="0"/>
              <a:t>Copy the content into the file </a:t>
            </a:r>
            <a:r>
              <a:rPr lang="en-US" dirty="0">
                <a:latin typeface="CourierPrime"/>
              </a:rPr>
              <a:t>~/.</a:t>
            </a:r>
            <a:r>
              <a:rPr lang="en-US" dirty="0" err="1">
                <a:latin typeface="CourierPrime"/>
              </a:rPr>
              <a:t>aws</a:t>
            </a:r>
            <a:r>
              <a:rPr lang="en-US" dirty="0">
                <a:latin typeface="CourierPrime"/>
              </a:rPr>
              <a:t>/credentials</a:t>
            </a:r>
          </a:p>
          <a:p>
            <a:pPr lvl="1"/>
            <a:r>
              <a:rPr lang="en-US" dirty="0"/>
              <a:t>Henceforth, we assume that you have set up the credentials file</a:t>
            </a:r>
          </a:p>
          <a:p>
            <a:pPr lvl="1"/>
            <a:r>
              <a:rPr lang="en-US" dirty="0"/>
              <a:t>Credentials expire after some time; you need a manually refresh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D207FE7-AFB1-48D6-9857-DDF1E7E870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2250" y="3484562"/>
            <a:ext cx="438150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149</a:t>
            </a:fld>
            <a:endParaRPr lang="it-I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08D6BC-A1DD-4880-9EFA-5AC746EBE5C3}"/>
              </a:ext>
            </a:extLst>
          </p:cNvPr>
          <p:cNvGrpSpPr/>
          <p:nvPr/>
        </p:nvGrpSpPr>
        <p:grpSpPr>
          <a:xfrm>
            <a:off x="6867525" y="320675"/>
            <a:ext cx="3790950" cy="3009900"/>
            <a:chOff x="6867525" y="320675"/>
            <a:chExt cx="3790950" cy="3009900"/>
          </a:xfrm>
        </p:grpSpPr>
        <p:pic>
          <p:nvPicPr>
            <p:cNvPr id="19" name="Content Placeholder 12">
              <a:extLst>
                <a:ext uri="{FF2B5EF4-FFF2-40B4-BE49-F238E27FC236}">
                  <a16:creationId xmlns:a16="http://schemas.microsoft.com/office/drawing/2014/main" id="{B7636BE9-C97F-4D09-AD82-4E7D2AE3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7525" y="320675"/>
              <a:ext cx="3790950" cy="3009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2876BC-A356-4DA8-805E-E3C4A8263EC9}"/>
                </a:ext>
              </a:extLst>
            </p:cNvPr>
            <p:cNvSpPr/>
            <p:nvPr/>
          </p:nvSpPr>
          <p:spPr>
            <a:xfrm>
              <a:off x="6940732" y="2840467"/>
              <a:ext cx="1175657" cy="472690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653E4AE-DB2E-461C-89FF-377EE32FC254}"/>
              </a:ext>
            </a:extLst>
          </p:cNvPr>
          <p:cNvSpPr/>
          <p:nvPr/>
        </p:nvSpPr>
        <p:spPr>
          <a:xfrm>
            <a:off x="8519357" y="5878287"/>
            <a:ext cx="2423160" cy="1741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61849-9550-49CA-988C-15464477EB28}"/>
              </a:ext>
            </a:extLst>
          </p:cNvPr>
          <p:cNvSpPr/>
          <p:nvPr/>
        </p:nvSpPr>
        <p:spPr>
          <a:xfrm>
            <a:off x="8519357" y="6063609"/>
            <a:ext cx="2423160" cy="1741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2637C9-D4C5-4716-A3C9-3E385CB3752B}"/>
              </a:ext>
            </a:extLst>
          </p:cNvPr>
          <p:cNvSpPr/>
          <p:nvPr/>
        </p:nvSpPr>
        <p:spPr>
          <a:xfrm>
            <a:off x="8519357" y="6258166"/>
            <a:ext cx="2423160" cy="18798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19DFD-9FD7-468B-9C6C-4136275C7362}"/>
              </a:ext>
            </a:extLst>
          </p:cNvPr>
          <p:cNvSpPr/>
          <p:nvPr/>
        </p:nvSpPr>
        <p:spPr>
          <a:xfrm>
            <a:off x="6891590" y="6472645"/>
            <a:ext cx="4062160" cy="18798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17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Cloud computing</a:t>
            </a:r>
            <a:r>
              <a:rPr lang="en-US" dirty="0"/>
              <a:t> (National Institute of Standards and Technology)</a:t>
            </a:r>
          </a:p>
          <a:p>
            <a:pPr marL="457200" lvl="1" indent="0">
              <a:buNone/>
            </a:pPr>
            <a:r>
              <a:rPr lang="en-US" i="1" dirty="0"/>
              <a:t>“A model for enabling </a:t>
            </a:r>
            <a:r>
              <a:rPr lang="en-US" i="1" dirty="0">
                <a:solidFill>
                  <a:srgbClr val="FF0000"/>
                </a:solidFill>
              </a:rPr>
              <a:t>ubiquitous, convenient, on-demand </a:t>
            </a:r>
            <a:r>
              <a:rPr lang="en-US" i="1" dirty="0"/>
              <a:t>network access to a </a:t>
            </a:r>
            <a:r>
              <a:rPr lang="en-US" i="1" dirty="0">
                <a:solidFill>
                  <a:srgbClr val="0070C0"/>
                </a:solidFill>
              </a:rPr>
              <a:t>shared pool</a:t>
            </a:r>
            <a:r>
              <a:rPr lang="en-US" i="1" dirty="0"/>
              <a:t> of configurable computing resources (e.g., networks, servers, storage, services) that can be rapidly provisioned and released with </a:t>
            </a:r>
            <a:r>
              <a:rPr lang="en-US" i="1" dirty="0">
                <a:solidFill>
                  <a:srgbClr val="00B050"/>
                </a:solidFill>
              </a:rPr>
              <a:t>minimal management effort </a:t>
            </a:r>
            <a:r>
              <a:rPr lang="en-US" i="1" dirty="0"/>
              <a:t>or service provider interaction.”</a:t>
            </a:r>
          </a:p>
          <a:p>
            <a:endParaRPr lang="en-US" dirty="0"/>
          </a:p>
          <a:p>
            <a:pPr lvl="1"/>
            <a:r>
              <a:rPr lang="en-US" dirty="0"/>
              <a:t>On-demand self-service (consume services when you want)</a:t>
            </a:r>
          </a:p>
          <a:p>
            <a:pPr lvl="1"/>
            <a:r>
              <a:rPr lang="en-US" dirty="0"/>
              <a:t>Broad network access (consume services from anywhere)</a:t>
            </a:r>
          </a:p>
          <a:p>
            <a:pPr lvl="1"/>
            <a:r>
              <a:rPr lang="en-US" dirty="0"/>
              <a:t>Resource pooling (infrastructure, virtual platforms, and applications)</a:t>
            </a:r>
          </a:p>
          <a:p>
            <a:pPr lvl="1"/>
            <a:r>
              <a:rPr lang="en-US" dirty="0"/>
              <a:t>Rapid elasticity (enable horizontal scalability)</a:t>
            </a:r>
          </a:p>
          <a:p>
            <a:pPr lvl="1"/>
            <a:r>
              <a:rPr lang="en-US" dirty="0"/>
              <a:t>Measured service (pay for the service you consume as you consume)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78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CLI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7F65A8-81C7-43CE-920F-BC38E6FE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Run `</a:t>
            </a:r>
            <a:r>
              <a:rPr lang="en-US" dirty="0" err="1">
                <a:latin typeface="CourierPrime"/>
              </a:rPr>
              <a:t>aws</a:t>
            </a:r>
            <a:r>
              <a:rPr lang="en-US" dirty="0">
                <a:latin typeface="CourierPrime"/>
              </a:rPr>
              <a:t> configure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Confirm AWS Access Key ID (press enter)</a:t>
            </a:r>
          </a:p>
          <a:p>
            <a:pPr lvl="1"/>
            <a:r>
              <a:rPr lang="en-US" dirty="0"/>
              <a:t>Confirm AWS Secret Access Key (press enter)</a:t>
            </a:r>
          </a:p>
          <a:p>
            <a:pPr lvl="1"/>
            <a:r>
              <a:rPr lang="en-US" dirty="0"/>
              <a:t>Set Default region name to `</a:t>
            </a:r>
            <a:r>
              <a:rPr lang="en-US" dirty="0">
                <a:latin typeface="CourierPrime"/>
              </a:rPr>
              <a:t>us-east-1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Set Default output format to `</a:t>
            </a:r>
            <a:r>
              <a:rPr lang="en-US" dirty="0">
                <a:latin typeface="CourierPrime"/>
              </a:rPr>
              <a:t>json</a:t>
            </a:r>
            <a:r>
              <a:rPr lang="en-US" dirty="0"/>
              <a:t>`</a:t>
            </a:r>
          </a:p>
          <a:p>
            <a:r>
              <a:rPr lang="en-US" dirty="0"/>
              <a:t>It is also possible to configure an AWS profile</a:t>
            </a:r>
          </a:p>
          <a:p>
            <a:pPr lvl="1"/>
            <a:r>
              <a:rPr lang="en-US" dirty="0"/>
              <a:t>A (named) profile is a collection of settings and credentials</a:t>
            </a:r>
          </a:p>
          <a:p>
            <a:pPr lvl="1"/>
            <a:r>
              <a:rPr lang="en-US" dirty="0"/>
              <a:t>If profile is specified, its settings and credentials are used to run a command</a:t>
            </a:r>
          </a:p>
          <a:p>
            <a:pPr lvl="1"/>
            <a:r>
              <a:rPr lang="en-US" dirty="0"/>
              <a:t>When no profile is explicitly referenced, use `</a:t>
            </a:r>
            <a:r>
              <a:rPr lang="en-US" dirty="0">
                <a:latin typeface="CourierPrime"/>
              </a:rPr>
              <a:t>default</a:t>
            </a:r>
            <a:r>
              <a:rPr lang="en-US" dirty="0"/>
              <a:t>` </a:t>
            </a:r>
          </a:p>
          <a:p>
            <a:pPr lvl="2"/>
            <a:r>
              <a:rPr lang="en-US" dirty="0"/>
              <a:t>We stick to `</a:t>
            </a:r>
            <a:r>
              <a:rPr lang="en-US" dirty="0">
                <a:latin typeface="CourierPrime"/>
              </a:rPr>
              <a:t>default</a:t>
            </a:r>
            <a:r>
              <a:rPr lang="en-US" dirty="0"/>
              <a:t>`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6054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DB2DEEF6-8DD2-4E82-8541-CD7D96DFBD14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$ </a:t>
            </a:r>
            <a:r>
              <a:rPr lang="it-IT" sz="1400" dirty="0" err="1">
                <a:latin typeface="Consolas" panose="020B0609020204030204" pitchFamily="49" charset="0"/>
              </a:rPr>
              <a:t>git</a:t>
            </a:r>
            <a:r>
              <a:rPr lang="it-IT" sz="1400" dirty="0">
                <a:latin typeface="Consolas" panose="020B0609020204030204" pitchFamily="49" charset="0"/>
              </a:rPr>
              <a:t> clone </a:t>
            </a:r>
            <a:r>
              <a:rPr lang="it-IT" sz="1400" dirty="0">
                <a:latin typeface="Consolas" panose="020B0609020204030204" pitchFamily="49" charset="0"/>
                <a:hlinkClick r:id="rId2"/>
              </a:rPr>
              <a:t>https://github.com/w4bo/bigdata-aws/</a:t>
            </a:r>
            <a:endParaRPr lang="it-IT" dirty="0"/>
          </a:p>
          <a:p>
            <a:r>
              <a:rPr lang="it-IT" dirty="0"/>
              <a:t>$ cd </a:t>
            </a:r>
            <a:r>
              <a:rPr lang="it-IT" dirty="0" err="1"/>
              <a:t>bigdata-aws</a:t>
            </a:r>
            <a:r>
              <a:rPr lang="it-IT" dirty="0"/>
              <a:t>/lab01-lambda</a:t>
            </a:r>
          </a:p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s3api create-bucket --bucket aws-bucket-bigdata2021</a:t>
            </a:r>
          </a:p>
          <a:p>
            <a:r>
              <a:rPr lang="en-US" dirty="0"/>
              <a:t>$ </a:t>
            </a:r>
            <a:r>
              <a:rPr lang="en-US" altLang="en-US" dirty="0" err="1"/>
              <a:t>aws</a:t>
            </a:r>
            <a:r>
              <a:rPr lang="en-US" altLang="en-US" dirty="0"/>
              <a:t> s3 cp datasets/inferno.txt s3://</a:t>
            </a:r>
            <a:r>
              <a:rPr lang="en-US" dirty="0"/>
              <a:t>aws-bucket-bigdata2021</a:t>
            </a:r>
            <a:r>
              <a:rPr lang="en-US" altLang="en-US" dirty="0"/>
              <a:t>/inferno.txt</a:t>
            </a:r>
          </a:p>
          <a:p>
            <a:r>
              <a:rPr lang="en-US" altLang="en-US" dirty="0"/>
              <a:t>$ </a:t>
            </a:r>
            <a:r>
              <a:rPr lang="en-US" altLang="en-US" dirty="0" err="1"/>
              <a:t>aws</a:t>
            </a:r>
            <a:r>
              <a:rPr lang="en-US" altLang="en-US" dirty="0"/>
              <a:t> s3api list-objects --bucket </a:t>
            </a:r>
            <a:r>
              <a:rPr lang="en-US" dirty="0"/>
              <a:t>aws-bucket-bigdata2021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 storage: S3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151</a:t>
            </a:fld>
            <a:endParaRPr lang="it-IT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S3 bucket, t</a:t>
            </a:r>
            <a:r>
              <a:rPr lang="en-US" altLang="en-US" dirty="0"/>
              <a:t>he following rules apply for naming buckets </a:t>
            </a:r>
          </a:p>
          <a:p>
            <a:pPr lvl="1"/>
            <a:r>
              <a:rPr lang="en-US" altLang="en-US" dirty="0"/>
              <a:t>Must be between 3 and 63 characters long</a:t>
            </a:r>
          </a:p>
          <a:p>
            <a:pPr lvl="1"/>
            <a:r>
              <a:rPr lang="en-US" altLang="en-US" dirty="0"/>
              <a:t>Can consist only of lowercase letters, numbers, dots (.), and hyphens (-) </a:t>
            </a:r>
          </a:p>
          <a:p>
            <a:pPr lvl="1"/>
            <a:r>
              <a:rPr lang="en-US" altLang="en-US" dirty="0"/>
              <a:t>Must be unique within a partition (i.e., a group of regions)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https://s3.console.aws.amazon.com/s3/home?region=us-east-1#</a:t>
            </a:r>
            <a:r>
              <a:rPr lang="en-US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244459-077E-413C-A288-B170F4A5A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6432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Data pipelines on AWS 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241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B2BE-40BB-4259-88A5-D0869BBC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6BA2F-8D94-4CC6-9E3A-7E64A5D49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this lecture, you need to</a:t>
            </a:r>
          </a:p>
          <a:p>
            <a:pPr lvl="1"/>
            <a:r>
              <a:rPr lang="en-US" dirty="0"/>
              <a:t>Activate your AWS Educate account</a:t>
            </a:r>
          </a:p>
          <a:p>
            <a:pPr lvl="1"/>
            <a:r>
              <a:rPr lang="en-US" dirty="0"/>
              <a:t>Either</a:t>
            </a:r>
          </a:p>
          <a:p>
            <a:pPr lvl="2"/>
            <a:r>
              <a:rPr lang="en-US" dirty="0"/>
              <a:t>Install the necessary software</a:t>
            </a:r>
          </a:p>
          <a:p>
            <a:pPr lvl="3"/>
            <a:r>
              <a:rPr lang="en-US" dirty="0"/>
              <a:t>git</a:t>
            </a:r>
          </a:p>
          <a:p>
            <a:pPr lvl="3"/>
            <a:r>
              <a:rPr lang="en-US" dirty="0"/>
              <a:t>IntelliJ IDEA (with AWS Toolkit and Scala plugins)</a:t>
            </a:r>
          </a:p>
          <a:p>
            <a:pPr lvl="3"/>
            <a:r>
              <a:rPr lang="en-US" dirty="0"/>
              <a:t>python</a:t>
            </a:r>
          </a:p>
          <a:p>
            <a:pPr lvl="3"/>
            <a:r>
              <a:rPr lang="en-US" dirty="0"/>
              <a:t>java 1.8</a:t>
            </a:r>
          </a:p>
          <a:p>
            <a:pPr lvl="3"/>
            <a:r>
              <a:rPr lang="en-US" dirty="0"/>
              <a:t>Docker</a:t>
            </a:r>
          </a:p>
          <a:p>
            <a:pPr lvl="3"/>
            <a:r>
              <a:rPr lang="en-US" dirty="0"/>
              <a:t>AWS CLI, AWS SAM CLI</a:t>
            </a:r>
          </a:p>
          <a:p>
            <a:pPr lvl="2"/>
            <a:r>
              <a:rPr lang="en-US" dirty="0"/>
              <a:t>Be able to download and run the VM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A4A88-8418-4D62-A883-D0D3D6A4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81CAD-BA7C-4769-98D3-61A915A4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153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C7BF1-9278-46AF-A066-DC96F22B708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062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4262B87-03AB-404A-8A51-B1FB47D88105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838200" y="3446489"/>
            <a:ext cx="10515600" cy="2605348"/>
          </a:xfr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group add docker</a:t>
            </a:r>
          </a:p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</a:t>
            </a:r>
            <a:r>
              <a:rPr lang="en-US" altLang="en-US" dirty="0" err="1"/>
              <a:t>usermod</a:t>
            </a:r>
            <a:r>
              <a:rPr lang="en-US" altLang="en-US" dirty="0"/>
              <a:t> –</a:t>
            </a:r>
            <a:r>
              <a:rPr lang="en-US" altLang="en-US" dirty="0" err="1"/>
              <a:t>aG</a:t>
            </a:r>
            <a:r>
              <a:rPr lang="en-US" altLang="en-US" dirty="0"/>
              <a:t> docker $USER</a:t>
            </a:r>
          </a:p>
          <a:p>
            <a:pPr lvl="0"/>
            <a:r>
              <a:rPr lang="en-US" altLang="en-US" dirty="0" err="1"/>
              <a:t>newgrp</a:t>
            </a:r>
            <a:r>
              <a:rPr lang="en-US" altLang="en-US" dirty="0"/>
              <a:t> docker</a:t>
            </a:r>
          </a:p>
          <a:p>
            <a:r>
              <a:rPr lang="en-US" altLang="en-US" dirty="0" err="1"/>
              <a:t>sudo</a:t>
            </a:r>
            <a:r>
              <a:rPr lang="en-US" altLang="en-US" dirty="0"/>
              <a:t> </a:t>
            </a:r>
            <a:r>
              <a:rPr lang="en-US" altLang="en-US" dirty="0" err="1"/>
              <a:t>chmod</a:t>
            </a:r>
            <a:r>
              <a:rPr lang="en-US" altLang="en-US" dirty="0"/>
              <a:t> 666 /var/run/</a:t>
            </a:r>
            <a:r>
              <a:rPr lang="en-US" altLang="en-US" dirty="0" err="1"/>
              <a:t>docker.sock</a:t>
            </a:r>
            <a:r>
              <a:rPr lang="en-US" altLang="en-US" dirty="0"/>
              <a:t> </a:t>
            </a:r>
          </a:p>
          <a:p>
            <a:pPr lvl="0"/>
            <a:r>
              <a:rPr lang="en-US" altLang="en-US" dirty="0" err="1"/>
              <a:t>wget</a:t>
            </a:r>
            <a:r>
              <a:rPr lang="en-US" altLang="en-US" dirty="0"/>
              <a:t> </a:t>
            </a:r>
            <a:r>
              <a:rPr lang="en-US" altLang="en-US" dirty="0">
                <a:hlinkClick r:id="rId2"/>
              </a:rPr>
              <a:t>https://github.com/aws/aws-sam-cli/releases/latest/download/aws-sam-cli-linux-x86_64.zip</a:t>
            </a:r>
            <a:r>
              <a:rPr lang="en-US" altLang="en-US" dirty="0"/>
              <a:t> </a:t>
            </a:r>
          </a:p>
          <a:p>
            <a:pPr lvl="0"/>
            <a:r>
              <a:rPr lang="en-US" altLang="en-US" dirty="0"/>
              <a:t>unzip aws-sam-cli-linux-x86_64.zip -d </a:t>
            </a:r>
            <a:r>
              <a:rPr lang="en-US" altLang="en-US" dirty="0" err="1"/>
              <a:t>sam</a:t>
            </a:r>
            <a:r>
              <a:rPr lang="en-US" altLang="en-US" dirty="0"/>
              <a:t>-installation </a:t>
            </a:r>
          </a:p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./</a:t>
            </a:r>
            <a:r>
              <a:rPr lang="en-US" altLang="en-US" dirty="0" err="1"/>
              <a:t>sam</a:t>
            </a:r>
            <a:r>
              <a:rPr lang="en-US" altLang="en-US" dirty="0"/>
              <a:t>-installation/install </a:t>
            </a:r>
          </a:p>
          <a:p>
            <a:pPr lvl="0"/>
            <a:r>
              <a:rPr lang="en-US" altLang="en-US" dirty="0" err="1"/>
              <a:t>sam</a:t>
            </a:r>
            <a:r>
              <a:rPr lang="en-US" altLang="en-US" dirty="0"/>
              <a:t> --version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5BF23-A88A-4552-9BF9-3E77C57C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SAM CLI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2B823-7E2F-4E1D-B080-15E6C46CA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EF238-F281-4884-9F57-5C4E5909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154</a:t>
            </a:fld>
            <a:endParaRPr lang="it-IT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29E7030-662D-4F17-8EF6-829504EC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r>
              <a:rPr lang="en-US" dirty="0"/>
              <a:t>Serverless Application Model is a framework to build serverless applications</a:t>
            </a:r>
          </a:p>
          <a:p>
            <a:pPr lvl="1"/>
            <a:r>
              <a:rPr lang="en-US" dirty="0"/>
              <a:t>A serverless application is a combination of Lambda functions, event sources, etc.</a:t>
            </a:r>
          </a:p>
          <a:p>
            <a:pPr lvl="1"/>
            <a:r>
              <a:rPr lang="en-US" dirty="0"/>
              <a:t>Install AWS SAM CLI (on Linux)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DF4DC0-469B-4585-A272-9B1DB0561B6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https://docs.aws.amazon.com/serverless-application-model/latest/developerguide/serverless-sam-cli-install.html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3455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0483C2-F6D9-4D26-B1FC-A99E1619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6C46-6937-4878-8CE1-D558AC47D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sz="1800" dirty="0"/>
              <a:t>AWS Educate (and AWS console)</a:t>
            </a:r>
          </a:p>
          <a:p>
            <a:pPr lvl="1"/>
            <a:r>
              <a:rPr lang="en-US" sz="1400" dirty="0">
                <a:hlinkClick r:id="rId2"/>
              </a:rPr>
              <a:t>https://aws.amazon.com/it/education/awseducate/</a:t>
            </a:r>
            <a:r>
              <a:rPr lang="en-US" sz="1400" dirty="0"/>
              <a:t> </a:t>
            </a:r>
          </a:p>
          <a:p>
            <a:pPr lvl="1"/>
            <a:r>
              <a:rPr lang="en-US" sz="1400" dirty="0">
                <a:hlinkClick r:id="rId3"/>
              </a:rPr>
              <a:t>https://console.aws.amazon.com/console/home?region=us-east-1</a:t>
            </a:r>
            <a:r>
              <a:rPr lang="en-US" sz="1400" dirty="0"/>
              <a:t> </a:t>
            </a:r>
          </a:p>
          <a:p>
            <a:r>
              <a:rPr lang="pt-BR" sz="1800" dirty="0"/>
              <a:t>IAM (authentication)</a:t>
            </a:r>
          </a:p>
          <a:p>
            <a:pPr lvl="1"/>
            <a:r>
              <a:rPr lang="pt-BR" sz="1400" dirty="0">
                <a:hlinkClick r:id="rId4"/>
              </a:rPr>
              <a:t>https://docs.aws.amazon.com/IAM/latest/UserGuide/iam-ug.pdf</a:t>
            </a:r>
            <a:r>
              <a:rPr lang="pt-BR" sz="1400" dirty="0"/>
              <a:t> </a:t>
            </a:r>
          </a:p>
          <a:p>
            <a:r>
              <a:rPr lang="en-US" sz="1800" dirty="0"/>
              <a:t>SDK (software API)</a:t>
            </a:r>
          </a:p>
          <a:p>
            <a:pPr lvl="1"/>
            <a:r>
              <a:rPr lang="en-US" sz="1400" dirty="0">
                <a:hlinkClick r:id="rId5"/>
              </a:rPr>
              <a:t>https://docs.aws.amazon.com/sdk-for-java/latest/developer-guide/home.html</a:t>
            </a:r>
            <a:r>
              <a:rPr lang="en-US" sz="1400" dirty="0"/>
              <a:t> </a:t>
            </a:r>
          </a:p>
          <a:p>
            <a:r>
              <a:rPr lang="pt-BR" sz="1800" dirty="0"/>
              <a:t>Lambda (serverless computing and processing)</a:t>
            </a:r>
          </a:p>
          <a:p>
            <a:pPr lvl="1"/>
            <a:r>
              <a:rPr lang="pt-BR" sz="1400" dirty="0">
                <a:hlinkClick r:id="rId6"/>
              </a:rPr>
              <a:t>https://docs.aws.amazon.com/lambda/latest/dg/getting-started.html</a:t>
            </a:r>
            <a:r>
              <a:rPr lang="pt-BR" sz="1400" dirty="0"/>
              <a:t> </a:t>
            </a:r>
          </a:p>
          <a:p>
            <a:pPr lvl="1"/>
            <a:r>
              <a:rPr lang="en-US" sz="1400" dirty="0">
                <a:hlinkClick r:id="rId7"/>
              </a:rPr>
              <a:t>https://console.aws.amazon.com/lambda/home?region=us-east-1#/functions</a:t>
            </a:r>
            <a:r>
              <a:rPr lang="en-US" sz="1400" dirty="0"/>
              <a:t> </a:t>
            </a:r>
          </a:p>
          <a:p>
            <a:r>
              <a:rPr lang="pl-PL" sz="1800" dirty="0"/>
              <a:t>DynamoDB </a:t>
            </a:r>
            <a:r>
              <a:rPr lang="it-IT" sz="1800" dirty="0"/>
              <a:t>(key-</a:t>
            </a:r>
            <a:r>
              <a:rPr lang="it-IT" sz="1800" dirty="0" err="1"/>
              <a:t>value</a:t>
            </a:r>
            <a:r>
              <a:rPr lang="it-IT" sz="1800" dirty="0"/>
              <a:t> database)</a:t>
            </a:r>
          </a:p>
          <a:p>
            <a:pPr lvl="1"/>
            <a:r>
              <a:rPr lang="pl-PL" sz="1400" dirty="0">
                <a:hlinkClick r:id="rId8"/>
              </a:rPr>
              <a:t>https://docs.aws.amazon.com/amazondynamodb/latest/developerguide/Introduction</a:t>
            </a:r>
            <a:endParaRPr lang="en-US" sz="1400" dirty="0"/>
          </a:p>
          <a:p>
            <a:r>
              <a:rPr lang="it-IT" sz="1800" dirty="0"/>
              <a:t>S3</a:t>
            </a:r>
            <a:r>
              <a:rPr lang="pl-PL" sz="1800" dirty="0"/>
              <a:t> </a:t>
            </a:r>
            <a:r>
              <a:rPr lang="it-IT" sz="1800" dirty="0"/>
              <a:t>(</a:t>
            </a:r>
            <a:r>
              <a:rPr lang="it-IT" sz="1800" dirty="0" err="1"/>
              <a:t>object</a:t>
            </a:r>
            <a:r>
              <a:rPr lang="it-IT" sz="1800" dirty="0"/>
              <a:t> storage)</a:t>
            </a:r>
          </a:p>
          <a:p>
            <a:pPr lvl="1"/>
            <a:r>
              <a:rPr lang="pl-PL" sz="1400" dirty="0">
                <a:hlinkClick r:id="rId9"/>
              </a:rPr>
              <a:t>https://s3.console.aws.amazon.com/s3/home?region=us-east-1</a:t>
            </a:r>
            <a:r>
              <a:rPr lang="it-IT" sz="1400" dirty="0"/>
              <a:t> 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37138-18D1-4C8E-AF70-86165A62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E1C25-5DD1-46E1-B199-C07C4A69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9515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BA772C-5621-4F69-B1BE-7FB9531163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Dataset sample</a:t>
            </a:r>
          </a:p>
          <a:p>
            <a:r>
              <a:rPr lang="en-US" dirty="0"/>
              <a:t>%%%%%%%%%%%%%%</a:t>
            </a:r>
          </a:p>
          <a:p>
            <a:endParaRPr lang="en-US" dirty="0"/>
          </a:p>
          <a:p>
            <a:r>
              <a:rPr lang="en-US" dirty="0"/>
              <a:t>[ { </a:t>
            </a:r>
            <a:r>
              <a:rPr lang="en-US" dirty="0" err="1"/>
              <a:t>customerName</a:t>
            </a:r>
            <a:r>
              <a:rPr lang="en-US" dirty="0"/>
              <a:t>: Alice, products: [Pizza, Beer, Diaper] },</a:t>
            </a:r>
          </a:p>
          <a:p>
            <a:r>
              <a:rPr lang="en-US" dirty="0"/>
              <a:t>  { </a:t>
            </a:r>
            <a:r>
              <a:rPr lang="en-US" dirty="0" err="1"/>
              <a:t>customerName</a:t>
            </a:r>
            <a:r>
              <a:rPr lang="en-US" dirty="0"/>
              <a:t>: Bob, products: [Pizza, Beer, Diaper] },</a:t>
            </a:r>
          </a:p>
          <a:p>
            <a:r>
              <a:rPr lang="en-US" dirty="0"/>
              <a:t>  { </a:t>
            </a:r>
            <a:r>
              <a:rPr lang="en-US" dirty="0" err="1"/>
              <a:t>customerName</a:t>
            </a:r>
            <a:r>
              <a:rPr lang="en-US" dirty="0"/>
              <a:t>: Charlie, products: [Pizza, Cola] } 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7B8F1-A6AC-4413-B909-D14A4B3DE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85750"/>
            <a:r>
              <a:rPr lang="en-US"/>
              <a:t>Given a dataset of sales per customer</a:t>
            </a:r>
          </a:p>
          <a:p>
            <a:pPr indent="-285750"/>
            <a:r>
              <a:rPr lang="en-US"/>
              <a:t>find the products frequently bought together</a:t>
            </a:r>
          </a:p>
        </p:txBody>
      </p:sp>
    </p:spTree>
    <p:extLst>
      <p:ext uri="{BB962C8B-B14F-4D97-AF65-F5344CB8AC3E}">
        <p14:creationId xmlns:p14="http://schemas.microsoft.com/office/powerpoint/2010/main" val="24937095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DE99-2092-4816-B453-C0D7CA6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27231A-8502-464F-AF13-8A29D7496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The pipeline involves a single transformation</a:t>
            </a:r>
          </a:p>
          <a:p>
            <a:pPr lvl="1"/>
            <a:r>
              <a:rPr lang="en-US" dirty="0"/>
              <a:t>A classic mining problem, which one?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837128DA-FF52-4ACD-9842-6E7806D005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2AB2-D3BA-4566-9842-D54E4712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233D-F510-4648-988A-EC645E43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C58D6587-6449-4201-AE85-492A8DA98F96}"/>
              </a:ext>
            </a:extLst>
          </p:cNvPr>
          <p:cNvSpPr/>
          <p:nvPr/>
        </p:nvSpPr>
        <p:spPr>
          <a:xfrm>
            <a:off x="6769327" y="3924768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7C84D-887D-4BCE-A6B4-1FA409ABF062}"/>
              </a:ext>
            </a:extLst>
          </p:cNvPr>
          <p:cNvSpPr/>
          <p:nvPr/>
        </p:nvSpPr>
        <p:spPr>
          <a:xfrm>
            <a:off x="8176911" y="3884156"/>
            <a:ext cx="936855" cy="57576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12B0D0E-513F-4059-B296-30B625B20D26}"/>
              </a:ext>
            </a:extLst>
          </p:cNvPr>
          <p:cNvSpPr/>
          <p:nvPr/>
        </p:nvSpPr>
        <p:spPr>
          <a:xfrm>
            <a:off x="9431633" y="3924769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16D021-ACFB-4610-8A12-51F51C448A5E}"/>
              </a:ext>
            </a:extLst>
          </p:cNvPr>
          <p:cNvCxnSpPr>
            <a:cxnSpLocks/>
            <a:stCxn id="11" idx="3"/>
            <a:endCxn id="14" idx="2"/>
          </p:cNvCxnSpPr>
          <p:nvPr/>
        </p:nvCxnSpPr>
        <p:spPr>
          <a:xfrm>
            <a:off x="9113766" y="4172037"/>
            <a:ext cx="317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724BA4-04C9-4AB5-A853-55982D4833E1}"/>
              </a:ext>
            </a:extLst>
          </p:cNvPr>
          <p:cNvCxnSpPr>
            <a:cxnSpLocks/>
            <a:stCxn id="8" idx="4"/>
            <a:endCxn id="11" idx="1"/>
          </p:cNvCxnSpPr>
          <p:nvPr/>
        </p:nvCxnSpPr>
        <p:spPr>
          <a:xfrm>
            <a:off x="7858994" y="4172036"/>
            <a:ext cx="3179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108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22A128-E204-4CBD-B1CB-A8BCE54D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Frequent itemset mining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0AD4D-AB80-48A7-A6F3-510F1FC8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sets of items (i.e., </a:t>
            </a:r>
            <a:r>
              <a:rPr lang="en-US" dirty="0" err="1"/>
              <a:t>itemsets</a:t>
            </a:r>
            <a:r>
              <a:rPr lang="en-US" dirty="0"/>
              <a:t>) frequently appearing together</a:t>
            </a:r>
          </a:p>
          <a:p>
            <a:pPr lvl="1"/>
            <a:r>
              <a:rPr lang="en-US" b="1" dirty="0"/>
              <a:t>Item</a:t>
            </a:r>
            <a:r>
              <a:rPr lang="en-US" dirty="0"/>
              <a:t>: a product</a:t>
            </a:r>
          </a:p>
          <a:p>
            <a:pPr lvl="1"/>
            <a:r>
              <a:rPr lang="en-US" b="1" dirty="0"/>
              <a:t>Itemset</a:t>
            </a:r>
            <a:r>
              <a:rPr lang="en-US" dirty="0"/>
              <a:t>: a set of products</a:t>
            </a:r>
          </a:p>
          <a:p>
            <a:pPr lvl="1"/>
            <a:r>
              <a:rPr lang="en-US" b="1" dirty="0"/>
              <a:t>Frequently</a:t>
            </a:r>
            <a:r>
              <a:rPr lang="en-US" dirty="0"/>
              <a:t>: support above threshold</a:t>
            </a:r>
          </a:p>
          <a:p>
            <a:pPr lvl="1"/>
            <a:r>
              <a:rPr lang="en-US" b="1" dirty="0"/>
              <a:t>Support</a:t>
            </a:r>
            <a:r>
              <a:rPr lang="en-US" dirty="0"/>
              <a:t>: number of clients buying a set of products</a:t>
            </a:r>
          </a:p>
          <a:p>
            <a:endParaRPr lang="en-US" dirty="0"/>
          </a:p>
          <a:p>
            <a:r>
              <a:rPr lang="en-US" dirty="0"/>
              <a:t>Complexity: O(2</a:t>
            </a:r>
            <a:r>
              <a:rPr lang="en-US" baseline="30000" dirty="0"/>
              <a:t>|items|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A2F1-735E-42B4-9E66-DF8644B5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39678-0E8B-44CF-ACE3-8487899C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158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74E3-4F9E-4C43-946F-2BDCD056F0C9}"/>
              </a:ext>
            </a:extLst>
          </p:cNvPr>
          <p:cNvSpPr txBox="1"/>
          <p:nvPr/>
        </p:nvSpPr>
        <p:spPr>
          <a:xfrm>
            <a:off x="7296563" y="410323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77C7F-2A21-4580-AFC8-C779E485DAE0}"/>
              </a:ext>
            </a:extLst>
          </p:cNvPr>
          <p:cNvSpPr txBox="1"/>
          <p:nvPr/>
        </p:nvSpPr>
        <p:spPr>
          <a:xfrm>
            <a:off x="8239057" y="41032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{Beer}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E7C7F-AD1F-427D-AFBB-7820422C0702}"/>
              </a:ext>
            </a:extLst>
          </p:cNvPr>
          <p:cNvSpPr txBox="1"/>
          <p:nvPr/>
        </p:nvSpPr>
        <p:spPr>
          <a:xfrm>
            <a:off x="9104607" y="410323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{Diaper}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258E2-C1F2-4CC4-8E98-7B3E270A23FE}"/>
              </a:ext>
            </a:extLst>
          </p:cNvPr>
          <p:cNvSpPr txBox="1"/>
          <p:nvPr/>
        </p:nvSpPr>
        <p:spPr>
          <a:xfrm>
            <a:off x="10162517" y="41032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{Cola}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81460-9D87-4C3A-AB40-0168CAF0A781}"/>
              </a:ext>
            </a:extLst>
          </p:cNvPr>
          <p:cNvSpPr txBox="1"/>
          <p:nvPr/>
        </p:nvSpPr>
        <p:spPr>
          <a:xfrm>
            <a:off x="6172202" y="49023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{Pizza,Beer}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D6137-3EAF-46E9-BEA7-E4F4CB3B94C4}"/>
              </a:ext>
            </a:extLst>
          </p:cNvPr>
          <p:cNvSpPr txBox="1"/>
          <p:nvPr/>
        </p:nvSpPr>
        <p:spPr>
          <a:xfrm>
            <a:off x="7833599" y="490237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{Pizza,Diaper}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290ED-E78D-450F-B144-BDD0B48FA4A0}"/>
              </a:ext>
            </a:extLst>
          </p:cNvPr>
          <p:cNvSpPr txBox="1"/>
          <p:nvPr/>
        </p:nvSpPr>
        <p:spPr>
          <a:xfrm>
            <a:off x="10310007" y="490237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{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Pizza,Cola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33AAD-A317-40DA-999A-7566F6D2B4DD}"/>
              </a:ext>
            </a:extLst>
          </p:cNvPr>
          <p:cNvSpPr txBox="1"/>
          <p:nvPr/>
        </p:nvSpPr>
        <p:spPr>
          <a:xfrm>
            <a:off x="9687357" y="490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E17E3-6818-458C-B6BD-B88EAFC4BFC0}"/>
              </a:ext>
            </a:extLst>
          </p:cNvPr>
          <p:cNvSpPr txBox="1"/>
          <p:nvPr/>
        </p:nvSpPr>
        <p:spPr>
          <a:xfrm>
            <a:off x="7050200" y="5701522"/>
            <a:ext cx="218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{Pizza,Diaper,Beer}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DF401D-6909-435F-80FB-D372DA387890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6899324" y="4472562"/>
            <a:ext cx="848645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22AC5-BEBC-4B1D-A8E3-C6C46498CAEA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747969" y="4472562"/>
            <a:ext cx="908933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4EB329-650F-4A12-8033-3F090B8AC1D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6899324" y="4472562"/>
            <a:ext cx="1752667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7DB999-6E70-4535-AC8C-9B341092F74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8656902" y="4472562"/>
            <a:ext cx="956819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53C42C-35DF-40B3-9903-8040A6C793F5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7747969" y="4472562"/>
            <a:ext cx="3282748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F6F572-651A-44E6-9688-40FB9491E09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10569039" y="4472562"/>
            <a:ext cx="461678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13B3C2-5A1F-494B-90C8-BE7710CFA26E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8142839" y="5271708"/>
            <a:ext cx="514063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F7933F-3210-4E75-A6AC-5B93A2E609B9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6899324" y="5271708"/>
            <a:ext cx="1243515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27993E-F315-4AB7-B5F2-C572935C701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8142839" y="5271708"/>
            <a:ext cx="1752267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42D5E2E-C841-4DC5-81B7-56AA4D218814}"/>
              </a:ext>
            </a:extLst>
          </p:cNvPr>
          <p:cNvSpPr txBox="1"/>
          <p:nvPr/>
        </p:nvSpPr>
        <p:spPr>
          <a:xfrm>
            <a:off x="7613155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0A8EB5-9CDD-4153-9722-D138D507A864}"/>
              </a:ext>
            </a:extLst>
          </p:cNvPr>
          <p:cNvSpPr txBox="1"/>
          <p:nvPr/>
        </p:nvSpPr>
        <p:spPr>
          <a:xfrm>
            <a:off x="8513630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9291C-F446-4D56-8110-36191BAA7B3B}"/>
              </a:ext>
            </a:extLst>
          </p:cNvPr>
          <p:cNvSpPr txBox="1"/>
          <p:nvPr/>
        </p:nvSpPr>
        <p:spPr>
          <a:xfrm>
            <a:off x="9453816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66F034-700E-4686-B051-517C5E9C7F62}"/>
              </a:ext>
            </a:extLst>
          </p:cNvPr>
          <p:cNvSpPr txBox="1"/>
          <p:nvPr/>
        </p:nvSpPr>
        <p:spPr>
          <a:xfrm>
            <a:off x="10434225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89EFE-5E20-45FB-80DB-583EC30B06D7}"/>
              </a:ext>
            </a:extLst>
          </p:cNvPr>
          <p:cNvSpPr txBox="1"/>
          <p:nvPr/>
        </p:nvSpPr>
        <p:spPr>
          <a:xfrm>
            <a:off x="6635811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27A812-DA33-4269-8CD5-EFA830693406}"/>
              </a:ext>
            </a:extLst>
          </p:cNvPr>
          <p:cNvSpPr txBox="1"/>
          <p:nvPr/>
        </p:nvSpPr>
        <p:spPr>
          <a:xfrm>
            <a:off x="8326988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FC9B5D-AD83-4F2D-B17F-B2DE24E71069}"/>
              </a:ext>
            </a:extLst>
          </p:cNvPr>
          <p:cNvSpPr txBox="1"/>
          <p:nvPr/>
        </p:nvSpPr>
        <p:spPr>
          <a:xfrm>
            <a:off x="10706750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27B61-7934-4577-9BDD-9883DA83B1CA}"/>
              </a:ext>
            </a:extLst>
          </p:cNvPr>
          <p:cNvSpPr txBox="1"/>
          <p:nvPr/>
        </p:nvSpPr>
        <p:spPr>
          <a:xfrm>
            <a:off x="7747269" y="556302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CA1AEC24-4EEB-4039-9455-FF0E351D2710}"/>
              </a:ext>
            </a:extLst>
          </p:cNvPr>
          <p:cNvSpPr txBox="1">
            <a:spLocks/>
          </p:cNvSpPr>
          <p:nvPr/>
        </p:nvSpPr>
        <p:spPr>
          <a:xfrm>
            <a:off x="6172202" y="1629667"/>
            <a:ext cx="5666375" cy="17286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onsolas" panose="020B0609020204030204" pitchFamily="49" charset="0"/>
              </a:rPr>
              <a:t>Dataset sample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%%%%%%%%%%%%%%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[[Pizza, Beer, Diaper],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[Pizza, Beer, Diaper],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[Pizza, Cola]]</a:t>
            </a:r>
          </a:p>
        </p:txBody>
      </p:sp>
    </p:spTree>
    <p:extLst>
      <p:ext uri="{BB962C8B-B14F-4D97-AF65-F5344CB8AC3E}">
        <p14:creationId xmlns:p14="http://schemas.microsoft.com/office/powerpoint/2010/main" val="34797801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F86D-8282-4079-9D76-F0B5C9E1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Case study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874D6C9-86CA-4EA4-BAE1-7157A6FA96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𝐹𝐼𝑀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𝐿𝑖𝑠𝑡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𝐿𝑖𝑠𝑡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 err="1" smtClean="0">
                                  <a:latin typeface="Cambria Math" panose="02040503050406030204" pitchFamily="18" charset="0"/>
                                </a:rPr>
                                <m:t>𝑆𝑡𝑟𝑖𝑛𝑔</m:t>
                              </m:r>
                            </m:e>
                          </m:d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𝑆𝑒𝑡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𝑆𝑡𝑟𝑖𝑛𝑔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FIM requires a list of lists as input, but we have nested JSON objects</a:t>
                </a:r>
              </a:p>
              <a:p>
                <a:pPr lvl="1"/>
                <a:r>
                  <a:rPr lang="en-US" dirty="0"/>
                  <a:t>We need a pre-processing step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Finally, we need to store the </a:t>
                </a:r>
                <a:r>
                  <a:rPr lang="en-US" dirty="0" err="1"/>
                  <a:t>itemsets</a:t>
                </a:r>
                <a:r>
                  <a:rPr lang="en-US" dirty="0"/>
                  <a:t> in the database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874D6C9-86CA-4EA4-BAE1-7157A6FA96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F2907-9E18-46C7-B499-C38E14F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47C69-75EF-4BF0-8332-3751D1EB9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159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5F5DE1-41E4-469F-9A04-248880B4F6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4498F09-4CD8-4824-84ED-4E33A1F887F0}"/>
              </a:ext>
            </a:extLst>
          </p:cNvPr>
          <p:cNvSpPr txBox="1">
            <a:spLocks/>
          </p:cNvSpPr>
          <p:nvPr/>
        </p:nvSpPr>
        <p:spPr>
          <a:xfrm>
            <a:off x="838200" y="3405048"/>
            <a:ext cx="5257800" cy="160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Raw dataset sample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%%%%%%%%%%%%%%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[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Alice, products: [Pizza, Beer, Diaper] },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 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Bob, products: [Pizza, Beer, Diaper] },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 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Charlie, products: [Pizza, Cola] } ]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1048BD-D24C-4870-B669-40E898252CAD}"/>
              </a:ext>
            </a:extLst>
          </p:cNvPr>
          <p:cNvSpPr txBox="1">
            <a:spLocks/>
          </p:cNvSpPr>
          <p:nvPr/>
        </p:nvSpPr>
        <p:spPr>
          <a:xfrm>
            <a:off x="6235337" y="3405047"/>
            <a:ext cx="5118463" cy="160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Processed dataset sample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%%%%%%%%%%%%%%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[[Pizza, Beer, Diaper],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 [Pizza, Beer, Diaper],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 [Pizza, Cola]]</a:t>
            </a:r>
          </a:p>
        </p:txBody>
      </p:sp>
    </p:spTree>
    <p:extLst>
      <p:ext uri="{BB962C8B-B14F-4D97-AF65-F5344CB8AC3E}">
        <p14:creationId xmlns:p14="http://schemas.microsoft.com/office/powerpoint/2010/main" val="61360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Goal: adjusts capacity to have predictable performance at the lowest cost</a:t>
            </a:r>
          </a:p>
          <a:p>
            <a:endParaRPr lang="en-US" b="1" dirty="0"/>
          </a:p>
          <a:p>
            <a:r>
              <a:rPr lang="en-US" b="1" dirty="0"/>
              <a:t>Scalability</a:t>
            </a:r>
            <a:r>
              <a:rPr lang="en-US" dirty="0"/>
              <a:t> that is not possible on premises</a:t>
            </a:r>
          </a:p>
          <a:p>
            <a:pPr lvl="1"/>
            <a:r>
              <a:rPr lang="en-US" dirty="0"/>
              <a:t>Scale from one to thousands of servers</a:t>
            </a:r>
          </a:p>
          <a:p>
            <a:r>
              <a:rPr lang="en-US" b="1" dirty="0"/>
              <a:t>Elasticity</a:t>
            </a:r>
          </a:p>
          <a:p>
            <a:pPr lvl="1"/>
            <a:r>
              <a:rPr lang="en-US" dirty="0"/>
              <a:t>Automatically scale resources in response to run-time conditions</a:t>
            </a:r>
          </a:p>
          <a:p>
            <a:pPr lvl="1"/>
            <a:r>
              <a:rPr lang="en-US" dirty="0"/>
              <a:t>Core justification for the cloud adoption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7939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C6968-5753-46F4-9EC8-188ED39CD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pipeline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160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DE73B7-9A0D-4B67-B922-D7C677483A16}"/>
                  </a:ext>
                </a:extLst>
              </p:cNvPr>
              <p:cNvSpPr/>
              <p:nvPr/>
            </p:nvSpPr>
            <p:spPr>
              <a:xfrm>
                <a:off x="4293960" y="3504101"/>
                <a:ext cx="1707502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Preprocess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DE73B7-9A0D-4B67-B922-D7C677483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60" y="3504101"/>
                <a:ext cx="1707502" cy="575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9EEC0F-1011-4817-B2D1-2BCEE38FB8D0}"/>
                  </a:ext>
                </a:extLst>
              </p:cNvPr>
              <p:cNvSpPr/>
              <p:nvPr/>
            </p:nvSpPr>
            <p:spPr>
              <a:xfrm>
                <a:off x="6247369" y="3504101"/>
                <a:ext cx="1097280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FIM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9EEC0F-1011-4817-B2D1-2BCEE38FB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9" y="3504101"/>
                <a:ext cx="1097280" cy="575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1EB8D0B-C531-4920-A99D-E55733CDD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r="15031"/>
          <a:stretch/>
        </p:blipFill>
        <p:spPr>
          <a:xfrm>
            <a:off x="9238853" y="3308510"/>
            <a:ext cx="1236619" cy="9669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571DBA-259B-4334-9848-DE6804C7405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529016" y="3791981"/>
            <a:ext cx="7649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E98D6F-AF7C-480F-914F-13D25B4D1D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001462" y="3791982"/>
            <a:ext cx="245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470E7F-37C4-4958-B7BB-9D79EFCABC85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344649" y="3791982"/>
            <a:ext cx="245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BCA8311-1A3E-4BFA-BADE-73659C836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29527" r="55925" b="31033"/>
          <a:stretch/>
        </p:blipFill>
        <p:spPr>
          <a:xfrm>
            <a:off x="2853408" y="3334781"/>
            <a:ext cx="675608" cy="914400"/>
          </a:xfrm>
          <a:prstGeom prst="rect">
            <a:avLst/>
          </a:prstGeom>
        </p:spPr>
      </p:pic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75675FD9-CDCC-4EAC-9301-ED7C1979CCA8}"/>
              </a:ext>
            </a:extLst>
          </p:cNvPr>
          <p:cNvSpPr/>
          <p:nvPr/>
        </p:nvSpPr>
        <p:spPr>
          <a:xfrm>
            <a:off x="1691817" y="3544714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7C6DD-6584-4A1D-9696-5060EB1E2ED5}"/>
              </a:ext>
            </a:extLst>
          </p:cNvPr>
          <p:cNvSpPr/>
          <p:nvPr/>
        </p:nvSpPr>
        <p:spPr>
          <a:xfrm>
            <a:off x="1691817" y="4371703"/>
            <a:ext cx="1837199" cy="25253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Local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52A07-667A-4ADB-921A-EBC480D93469}"/>
              </a:ext>
            </a:extLst>
          </p:cNvPr>
          <p:cNvSpPr/>
          <p:nvPr/>
        </p:nvSpPr>
        <p:spPr>
          <a:xfrm>
            <a:off x="4293959" y="4367742"/>
            <a:ext cx="6181513" cy="25253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AWS cloud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4360C3-79C2-441F-9438-86EA6E0E965C}"/>
                  </a:ext>
                </a:extLst>
              </p:cNvPr>
              <p:cNvSpPr/>
              <p:nvPr/>
            </p:nvSpPr>
            <p:spPr>
              <a:xfrm>
                <a:off x="7590556" y="3504101"/>
                <a:ext cx="1371600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StoreDB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4360C3-79C2-441F-9438-86EA6E0E9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556" y="3504101"/>
                <a:ext cx="1371600" cy="575761"/>
              </a:xfrm>
              <a:prstGeom prst="rect">
                <a:avLst/>
              </a:prstGeom>
              <a:blipFill>
                <a:blip r:embed="rId6"/>
                <a:stretch>
                  <a:fillRect r="-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E1EA38-1F34-4F89-B106-79DD4CADEA3C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8962156" y="3791982"/>
            <a:ext cx="276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1618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Basic DynamoDB components: tables and items</a:t>
            </a:r>
          </a:p>
          <a:p>
            <a:r>
              <a:rPr lang="en-US" b="1" dirty="0"/>
              <a:t>Tables</a:t>
            </a:r>
            <a:r>
              <a:rPr lang="en-US" dirty="0"/>
              <a:t>, collection of (data) items</a:t>
            </a:r>
          </a:p>
          <a:p>
            <a:r>
              <a:rPr lang="en-US" b="1" dirty="0"/>
              <a:t>Items</a:t>
            </a:r>
            <a:r>
              <a:rPr lang="en-US" dirty="0"/>
              <a:t>, a group of attributes that is uniquely identifiable</a:t>
            </a:r>
          </a:p>
          <a:p>
            <a:pPr lvl="1"/>
            <a:r>
              <a:rPr lang="en-US" dirty="0"/>
              <a:t>Each table contains zero or more items</a:t>
            </a:r>
          </a:p>
          <a:p>
            <a:pPr lvl="2"/>
            <a:r>
              <a:rPr lang="en-US" dirty="0"/>
              <a:t>No limit to the number of items you can store in a table</a:t>
            </a:r>
          </a:p>
          <a:p>
            <a:pPr lvl="1"/>
            <a:r>
              <a:rPr lang="en-US" dirty="0"/>
              <a:t>Each item in the table has a unique identifier, or primary key</a:t>
            </a:r>
          </a:p>
          <a:p>
            <a:pPr lvl="1"/>
            <a:r>
              <a:rPr lang="en-US" dirty="0"/>
              <a:t>E.g., in the table `people`, each item represents a `person`</a:t>
            </a:r>
          </a:p>
          <a:p>
            <a:pPr lvl="2"/>
            <a:r>
              <a:rPr lang="en-US" dirty="0"/>
              <a:t>The primary key consists of one attribute (`</a:t>
            </a:r>
            <a:r>
              <a:rPr lang="en-US" dirty="0" err="1"/>
              <a:t>fiscalCode</a:t>
            </a:r>
            <a:r>
              <a:rPr lang="en-US" dirty="0"/>
              <a:t>`)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161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BA489B-9704-4A3A-9B03-370AA1252D6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1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Attributes</a:t>
            </a:r>
          </a:p>
          <a:p>
            <a:pPr lvl="1"/>
            <a:r>
              <a:rPr lang="en-US" dirty="0"/>
              <a:t>A data element that is not broken down any further</a:t>
            </a:r>
          </a:p>
          <a:p>
            <a:pPr lvl="2"/>
            <a:r>
              <a:rPr lang="en-US" dirty="0"/>
              <a:t>E.g., an item in the `people` table contains attributes `</a:t>
            </a:r>
            <a:r>
              <a:rPr lang="en-US" dirty="0" err="1"/>
              <a:t>fiscalCode</a:t>
            </a:r>
            <a:r>
              <a:rPr lang="en-US" dirty="0"/>
              <a:t>` and `</a:t>
            </a:r>
            <a:r>
              <a:rPr lang="en-US" dirty="0" err="1"/>
              <a:t>lastName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Most of the attributes are scalar (have only one value)</a:t>
            </a:r>
          </a:p>
          <a:p>
            <a:pPr lvl="1"/>
            <a:r>
              <a:rPr lang="en-US" dirty="0"/>
              <a:t>Some of the items have a nested attribute (`address`) up to 32 levels deep</a:t>
            </a:r>
          </a:p>
          <a:p>
            <a:r>
              <a:rPr lang="en-US" dirty="0" err="1"/>
              <a:t>Schemaless</a:t>
            </a:r>
            <a:endParaRPr lang="en-US" dirty="0"/>
          </a:p>
          <a:p>
            <a:pPr lvl="1"/>
            <a:r>
              <a:rPr lang="en-US" dirty="0"/>
              <a:t>Other than the primary key, a table is </a:t>
            </a:r>
            <a:r>
              <a:rPr lang="en-US" dirty="0" err="1"/>
              <a:t>schemaless</a:t>
            </a:r>
            <a:endParaRPr lang="en-US" dirty="0"/>
          </a:p>
          <a:p>
            <a:pPr lvl="2"/>
            <a:r>
              <a:rPr lang="en-US" dirty="0"/>
              <a:t>Neither the attributes nor their data types need to be defined beforehand</a:t>
            </a:r>
          </a:p>
          <a:p>
            <a:pPr lvl="2"/>
            <a:r>
              <a:rPr lang="en-US" dirty="0"/>
              <a:t>Each item can have its own distinct attributes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162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3A2CF1-8255-44E0-A253-1051D0C4C0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75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Primary Key</a:t>
            </a:r>
          </a:p>
          <a:p>
            <a:pPr lvl="1"/>
            <a:r>
              <a:rPr lang="en-US" dirty="0"/>
              <a:t>To create a table, you must specify the primary key of the table</a:t>
            </a:r>
          </a:p>
          <a:p>
            <a:pPr lvl="1"/>
            <a:r>
              <a:rPr lang="en-US" dirty="0"/>
              <a:t>No two items can have the same key</a:t>
            </a:r>
          </a:p>
          <a:p>
            <a:r>
              <a:rPr lang="en-US" dirty="0"/>
              <a:t>Two types of primary keys</a:t>
            </a:r>
          </a:p>
          <a:p>
            <a:pPr lvl="1"/>
            <a:r>
              <a:rPr lang="en-US" dirty="0"/>
              <a:t>Partition key: a simple primary key composed of one attribute (partition key)</a:t>
            </a:r>
          </a:p>
          <a:p>
            <a:pPr lvl="2"/>
            <a:r>
              <a:rPr lang="en-US" dirty="0"/>
              <a:t>Keys are inputs to an internal hash function</a:t>
            </a:r>
          </a:p>
          <a:p>
            <a:pPr lvl="2"/>
            <a:r>
              <a:rPr lang="en-US" dirty="0"/>
              <a:t>The hash function determines the physical partition in which the item will be stored</a:t>
            </a:r>
          </a:p>
          <a:p>
            <a:pPr lvl="2"/>
            <a:r>
              <a:rPr lang="en-US" dirty="0"/>
              <a:t>E.g., access any item in the `people` table directly by providing the `</a:t>
            </a:r>
            <a:r>
              <a:rPr lang="en-US" dirty="0" err="1"/>
              <a:t>fiscalCode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Composite primary key: partition key and sort key (two attributes)</a:t>
            </a:r>
          </a:p>
          <a:p>
            <a:pPr lvl="2"/>
            <a:r>
              <a:rPr lang="en-US" dirty="0"/>
              <a:t>First attribute is the partition key</a:t>
            </a:r>
          </a:p>
          <a:p>
            <a:pPr lvl="2"/>
            <a:r>
              <a:rPr lang="en-US" dirty="0"/>
              <a:t>Second attribute is the sort key</a:t>
            </a:r>
          </a:p>
          <a:p>
            <a:pPr lvl="2"/>
            <a:r>
              <a:rPr lang="en-US" dirty="0"/>
              <a:t>Items in same partition key value are stored together and sorted by sort key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163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BAC0FF-EABA-48BE-A682-71AB9FDC0FA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30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1F19-E28D-406B-9D8D-68D622B4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F640B2C9-6292-447C-9D1F-31616DFBB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804" y="1700213"/>
            <a:ext cx="5940392" cy="4351337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2A1EB-0043-4E72-A34B-22ED1331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3FFF0-89A2-4000-9D90-2F18BCBE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9C40B-6134-40DA-BEDC-4C9B1FE0791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https://docs.aws.amazon.com/amazondynamodb/latest/developerguide/bp-gsi-overloading.html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5369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Secondary Indexes</a:t>
            </a:r>
          </a:p>
          <a:p>
            <a:pPr lvl="1"/>
            <a:r>
              <a:rPr lang="en-US" dirty="0"/>
              <a:t>One or more secondary indexes per table</a:t>
            </a:r>
          </a:p>
          <a:p>
            <a:pPr lvl="1"/>
            <a:r>
              <a:rPr lang="en-US" dirty="0"/>
              <a:t>Indexes are automatically maintained on add, update, or delete</a:t>
            </a:r>
            <a:endParaRPr lang="en-US" altLang="en-US" dirty="0"/>
          </a:p>
          <a:p>
            <a:pPr lvl="1"/>
            <a:r>
              <a:rPr lang="en-US" dirty="0"/>
              <a:t>Query data using an alternate key (additionally to queries against primary key)</a:t>
            </a:r>
          </a:p>
          <a:p>
            <a:r>
              <a:rPr lang="en-US" dirty="0"/>
              <a:t>Two types of indexes</a:t>
            </a:r>
          </a:p>
          <a:p>
            <a:pPr lvl="1"/>
            <a:r>
              <a:rPr lang="en-US" dirty="0"/>
              <a:t>Global secondary has partition and sort keys different from those on table</a:t>
            </a:r>
          </a:p>
          <a:p>
            <a:pPr lvl="1"/>
            <a:r>
              <a:rPr lang="en-US" dirty="0"/>
              <a:t>Local secondary has the same partition key but a different sort key</a:t>
            </a:r>
          </a:p>
          <a:p>
            <a:pPr lvl="1"/>
            <a:r>
              <a:rPr lang="en-US" dirty="0"/>
              <a:t>Each table has a limited quota of 20 global and 5 local indexes</a:t>
            </a:r>
          </a:p>
          <a:p>
            <a:r>
              <a:rPr lang="en-US" dirty="0"/>
              <a:t>How do we shape the schema?</a:t>
            </a:r>
          </a:p>
          <a:p>
            <a:pPr lvl="1"/>
            <a:r>
              <a:rPr lang="en-US" dirty="0">
                <a:hlinkClick r:id="rId2"/>
              </a:rPr>
              <a:t>https://cloud.google.com/bigtable/docs/schema-design</a:t>
            </a:r>
            <a:r>
              <a:rPr lang="en-US" dirty="0"/>
              <a:t> 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165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864087-401E-4F96-A069-1400B0C3C16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290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CC49A-3DED-4773-8AAA-2C2A36B3B0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46489"/>
            <a:ext cx="10515600" cy="2605348"/>
          </a:xfrm>
        </p:spPr>
        <p:txBody>
          <a:bodyPr/>
          <a:lstStyle/>
          <a:p>
            <a:r>
              <a:rPr lang="nb-NO" sz="1200" dirty="0"/>
              <a:t>$ aws dynamodb create-table \</a:t>
            </a:r>
          </a:p>
          <a:p>
            <a:r>
              <a:rPr lang="nb-NO" sz="1200" dirty="0"/>
              <a:t>    --table-name frequent-sales \</a:t>
            </a:r>
          </a:p>
          <a:p>
            <a:r>
              <a:rPr lang="nb-NO" sz="1200" dirty="0"/>
              <a:t>    --attribute-definitions AttributeName=dataset,AttributeType=S AttributeName=timestamp,AttributeType=S \</a:t>
            </a:r>
          </a:p>
          <a:p>
            <a:r>
              <a:rPr lang="nb-NO" sz="1200" dirty="0"/>
              <a:t>    --key-schema AttributeName=dataset,KeyType=HASH AttributeName=timestamp,KeyType=RANGE \</a:t>
            </a:r>
          </a:p>
          <a:p>
            <a:r>
              <a:rPr lang="nb-NO" sz="1200" dirty="0"/>
              <a:t>    --provisioned-throughput ReadCapacityUnits=1,WriteCapacityUnits=1</a:t>
            </a:r>
          </a:p>
          <a:p>
            <a:endParaRPr lang="en-US" sz="1200" dirty="0"/>
          </a:p>
          <a:p>
            <a:r>
              <a:rPr lang="nb-NO" sz="1200" dirty="0"/>
              <a:t>$ aws dynamodb list-tables</a:t>
            </a:r>
          </a:p>
          <a:p>
            <a:endParaRPr lang="nb-NO" sz="1200" dirty="0"/>
          </a:p>
          <a:p>
            <a:r>
              <a:rPr lang="en-US" sz="1200" dirty="0"/>
              <a:t>$ </a:t>
            </a:r>
            <a:r>
              <a:rPr lang="en-US" sz="1200" dirty="0" err="1"/>
              <a:t>aws</a:t>
            </a:r>
            <a:r>
              <a:rPr lang="en-US" sz="1200" dirty="0"/>
              <a:t> </a:t>
            </a:r>
            <a:r>
              <a:rPr lang="en-US" sz="1200" dirty="0" err="1"/>
              <a:t>dynamodb</a:t>
            </a:r>
            <a:r>
              <a:rPr lang="en-US" sz="1200" dirty="0"/>
              <a:t> delete-table --table-name </a:t>
            </a:r>
            <a:r>
              <a:rPr lang="nb-NO" sz="1200" dirty="0"/>
              <a:t>frequent-sales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166</a:t>
            </a:fld>
            <a:endParaRPr lang="it-IT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E35B54-02B0-4559-8433-0312EB2F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</a:t>
            </a:r>
            <a:r>
              <a:rPr lang="it-IT" dirty="0" err="1"/>
              <a:t>table</a:t>
            </a:r>
            <a:r>
              <a:rPr lang="it-IT" dirty="0"/>
              <a:t> `</a:t>
            </a:r>
            <a:r>
              <a:rPr lang="it-IT" dirty="0" err="1"/>
              <a:t>frequent</a:t>
            </a:r>
            <a:r>
              <a:rPr lang="it-IT" dirty="0"/>
              <a:t>-sales` with a composite key</a:t>
            </a:r>
          </a:p>
          <a:p>
            <a:pPr lvl="1"/>
            <a:r>
              <a:rPr lang="it-IT" dirty="0"/>
              <a:t>`dataset`: </a:t>
            </a:r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/>
              <a:t>`</a:t>
            </a:r>
            <a:r>
              <a:rPr lang="it-IT" dirty="0" err="1"/>
              <a:t>timestamp</a:t>
            </a:r>
            <a:r>
              <a:rPr lang="it-IT" dirty="0"/>
              <a:t>`: </a:t>
            </a:r>
            <a:r>
              <a:rPr lang="it-IT" dirty="0" err="1"/>
              <a:t>String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B3D5D1C-542C-4451-844A-EDC8F0BD4E6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367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CE59AE9-D978-4B06-8F74-CD71CCD2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B73C46E-0832-4E4E-9AA7-7F47EC5C5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data from DynamoDB might not reflect the results of a recent write</a:t>
            </a:r>
          </a:p>
          <a:p>
            <a:endParaRPr lang="en-US" dirty="0"/>
          </a:p>
          <a:p>
            <a:r>
              <a:rPr lang="en-US" dirty="0"/>
              <a:t>Eventually Consistent Reads (default)</a:t>
            </a:r>
          </a:p>
          <a:p>
            <a:pPr lvl="1"/>
            <a:r>
              <a:rPr lang="en-US" dirty="0"/>
              <a:t>Response might include stale data</a:t>
            </a:r>
          </a:p>
          <a:p>
            <a:pPr lvl="1"/>
            <a:r>
              <a:rPr lang="en-US" dirty="0"/>
              <a:t>After short time, the response should return the latest data</a:t>
            </a:r>
          </a:p>
          <a:p>
            <a:r>
              <a:rPr lang="en-US" dirty="0"/>
              <a:t>Strongly Consistent Reads</a:t>
            </a:r>
          </a:p>
          <a:p>
            <a:pPr lvl="1"/>
            <a:r>
              <a:rPr lang="en-US" dirty="0"/>
              <a:t>Response includes the most up-to-date data</a:t>
            </a:r>
          </a:p>
          <a:p>
            <a:pPr lvl="1"/>
            <a:r>
              <a:rPr lang="en-US" dirty="0"/>
              <a:t>A strongly consistent read might not be available if there is a network delay or outage</a:t>
            </a:r>
          </a:p>
          <a:p>
            <a:pPr lvl="2"/>
            <a:r>
              <a:rPr lang="en-US" dirty="0"/>
              <a:t>In this case, DynamoDB may return a server error (HTTP 500)</a:t>
            </a:r>
          </a:p>
          <a:p>
            <a:pPr lvl="1"/>
            <a:r>
              <a:rPr lang="en-US" dirty="0"/>
              <a:t>Strongly consistent reads may have higher latency than eventually consistent reads</a:t>
            </a:r>
          </a:p>
          <a:p>
            <a:pPr lvl="1"/>
            <a:r>
              <a:rPr lang="en-US" dirty="0"/>
              <a:t>Strongly consistent reads are not supported on global secondary indexes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D36CE-ABE7-452C-9460-3536684FC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DA9A4-16B1-47DE-88A1-B809CE98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167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4EF93E-4507-44C2-9191-C095045DF0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54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9C2B-9D84-4655-BA93-7029455B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B8D4F-1D80-48C0-A17C-D0A063ACD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Provisioned mode: specify the #reads and #writes per second</a:t>
            </a:r>
          </a:p>
          <a:p>
            <a:pPr lvl="1"/>
            <a:r>
              <a:rPr lang="en-US" dirty="0"/>
              <a:t>You have predictable application traffic or traffic ramps gradually   </a:t>
            </a:r>
          </a:p>
          <a:p>
            <a:pPr lvl="1"/>
            <a:r>
              <a:rPr lang="en-US" dirty="0"/>
              <a:t>You can forecast capacity requirements to control costs</a:t>
            </a:r>
          </a:p>
          <a:p>
            <a:r>
              <a:rPr lang="en-US" dirty="0"/>
              <a:t>One read capacity unit</a:t>
            </a:r>
          </a:p>
          <a:p>
            <a:pPr lvl="1"/>
            <a:r>
              <a:rPr lang="en-US" dirty="0"/>
              <a:t>One strongly consistent read per second, two eventually consistent reads per second</a:t>
            </a:r>
          </a:p>
          <a:p>
            <a:pPr lvl="1"/>
            <a:r>
              <a:rPr lang="en-US" dirty="0"/>
              <a:t>RCUs also depend on the item size (a read is up to 4 KB in size), if item size is 8 KB</a:t>
            </a:r>
          </a:p>
          <a:p>
            <a:pPr lvl="2"/>
            <a:r>
              <a:rPr lang="en-US" dirty="0"/>
              <a:t>2 RCUs to sustain one strongly consistent read per second</a:t>
            </a:r>
          </a:p>
          <a:p>
            <a:pPr lvl="2"/>
            <a:r>
              <a:rPr lang="en-US" dirty="0"/>
              <a:t>1 RCU if you choose eventually consistent reads</a:t>
            </a:r>
          </a:p>
          <a:p>
            <a:r>
              <a:rPr lang="en-US" dirty="0"/>
              <a:t>One write capacity unit represents one write per second for an item up to 1 KB in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D01D8-34C7-45AE-8851-55D2BA32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A1330-658F-4AA3-B264-A39C3EF6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5C239-698B-4337-AE5E-F4461C7F109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0823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08B25E-4D13-474E-87A8-E8D5DA58C49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put-item</a:t>
            </a:r>
            <a:br>
              <a:rPr lang="en-US" dirty="0"/>
            </a:br>
            <a:r>
              <a:rPr lang="en-US" dirty="0"/>
              <a:t>    --table-name frequent-sales</a:t>
            </a:r>
            <a:br>
              <a:rPr lang="en-US" dirty="0"/>
            </a:br>
            <a:r>
              <a:rPr lang="en-US" dirty="0"/>
              <a:t>    --item '{"dataset": {"S": "sales"}, "timestamp": {"S": "1611226870"}, "bar": {"S": "</a:t>
            </a:r>
            <a:r>
              <a:rPr lang="en-US" dirty="0" err="1"/>
              <a:t>foobar</a:t>
            </a:r>
            <a:r>
              <a:rPr lang="en-US" dirty="0"/>
              <a:t>"}}'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query</a:t>
            </a:r>
            <a:br>
              <a:rPr lang="en-US" dirty="0"/>
            </a:br>
            <a:r>
              <a:rPr lang="en-US" dirty="0"/>
              <a:t>    --table-name frequent-sales</a:t>
            </a:r>
            <a:br>
              <a:rPr lang="en-US" dirty="0"/>
            </a:br>
            <a:r>
              <a:rPr lang="en-US" dirty="0"/>
              <a:t>    --key-condition-expression "dataset = :n" </a:t>
            </a:r>
            <a:br>
              <a:rPr lang="en-US" dirty="0"/>
            </a:br>
            <a:r>
              <a:rPr lang="en-US" dirty="0"/>
              <a:t>    --expression-attribute-values '{":n":{"</a:t>
            </a:r>
            <a:r>
              <a:rPr lang="en-US" dirty="0" err="1"/>
              <a:t>S":"sales</a:t>
            </a:r>
            <a:r>
              <a:rPr lang="en-US" dirty="0"/>
              <a:t>"}}'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1DC3B0E-F67B-4DE5-BD3B-EBAF62F0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72FA6-EA3C-4DA1-A76D-33A9E1D4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3C5A2-9596-4C84-B8B1-773040ED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169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8D41E7-B259-4397-BF40-11ABC077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Put a new item and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back 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487C13-0488-4816-80E4-27C8E5AD56A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5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Hardware scalability</a:t>
            </a:r>
          </a:p>
          <a:p>
            <a:pPr lvl="1"/>
            <a:r>
              <a:rPr lang="en-US" dirty="0"/>
              <a:t>No longer think about rack space, switches, and power supplies, etc.</a:t>
            </a:r>
          </a:p>
          <a:p>
            <a:r>
              <a:rPr lang="en-US" dirty="0"/>
              <a:t>Grow storage from GBs to PBs</a:t>
            </a:r>
          </a:p>
          <a:p>
            <a:pPr lvl="1"/>
            <a:r>
              <a:rPr lang="en-US" dirty="0"/>
              <a:t>1PB: one hundred 10TB Enterprise Capacity 3.5 HDD hard drives</a:t>
            </a:r>
          </a:p>
        </p:txBody>
      </p:sp>
      <p:pic>
        <p:nvPicPr>
          <p:cNvPr id="13" name="Segnaposto contenuto 12" descr="Immagine che contiene interni, persona, ragazzo, computer&#10;&#10;Descrizione generata automaticamente">
            <a:extLst>
              <a:ext uri="{FF2B5EF4-FFF2-40B4-BE49-F238E27FC236}">
                <a16:creationId xmlns:a16="http://schemas.microsoft.com/office/drawing/2014/main" id="{08B225D7-FDCC-40E3-8DB1-35A738376C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07444"/>
            <a:ext cx="5181600" cy="278770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93BD775-1BCA-48F4-A57B-7C0FC86499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https://blog.seagate.com/business/linus-tech-tips-want-petabyte-system/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7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8C2C5C2-0491-449E-A5FD-96B005E2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566"/>
            <a:ext cx="10515600" cy="320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170</a:t>
            </a:fld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https://console.aws.amazon.com/lambda/home?region=us-east-1#/functions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3138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9834C4-5132-48E4-B7C5-6A19F8EB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329" y="1700213"/>
            <a:ext cx="5459341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0108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AE9C-5492-438E-8BCA-D3ADF8D1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EA6466-EFDA-4D76-9532-C22AD5166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2553" y="1700213"/>
            <a:ext cx="692689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8225D-D79E-49CA-A685-252623C5E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2A64C-1222-4C8F-9249-93B84076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D68C5-B38E-43DB-9DEF-2571D68CE4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218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401D-092A-456A-B3C4-BF4AC4AD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9E7F3D-AABB-4685-AD77-367081F50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903" y="1700213"/>
            <a:ext cx="858619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A5F8C-6E6C-4720-B7BE-E8ED560F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28336-4DB4-43C6-8332-93140F6D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34D39-7F12-4814-A8AD-ED6E205F7C4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18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A6CA-C48A-48D2-96CB-35E3906E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DA67C1-80A9-4DC5-AB3B-1BAF0D9951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1482"/>
            <a:ext cx="5181600" cy="3779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772C9-A0CB-4E3A-A7F3-04BAA542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DE-27C4-4F28-89E1-7E7B404A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174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330D3C-1D75-4B19-BF73-D29DF23D25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26D5045-4865-4FD9-8785-AA1333A5B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6039" y="1825625"/>
            <a:ext cx="459392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6576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1539F0-FDC6-4335-A44C-7CBC6F0BF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576" y="1700213"/>
            <a:ext cx="8908847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175</a:t>
            </a:fld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https://console.aws.amazon.com/lambda/home?region=us-east-1#/functions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20562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E9A6-384C-4779-A7F5-F1CAE636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FC542-3C1D-44A1-8C4C-4DDE8BBA2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Manually creating the functions is cumbersome</a:t>
            </a:r>
          </a:p>
          <a:p>
            <a:pPr lvl="1"/>
            <a:r>
              <a:rPr lang="en-US" dirty="0"/>
              <a:t>We must copy and paste code</a:t>
            </a:r>
          </a:p>
          <a:p>
            <a:pPr lvl="1"/>
            <a:r>
              <a:rPr lang="en-US" dirty="0"/>
              <a:t>No automatic testing</a:t>
            </a:r>
          </a:p>
          <a:p>
            <a:pPr lvl="1"/>
            <a:r>
              <a:rPr lang="en-US" dirty="0"/>
              <a:t>No debugging</a:t>
            </a:r>
          </a:p>
          <a:p>
            <a:pPr lvl="1"/>
            <a:r>
              <a:rPr lang="en-US" dirty="0"/>
              <a:t>No IDE support (and not all languages </a:t>
            </a:r>
            <a:r>
              <a:rPr lang="en-US"/>
              <a:t>are supported)</a:t>
            </a:r>
            <a:endParaRPr lang="en-US" dirty="0"/>
          </a:p>
          <a:p>
            <a:r>
              <a:rPr lang="en-US" dirty="0"/>
              <a:t>Switch to IntelliJ IDEA + AWS Toolkit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5C01E-B33C-478B-9FF1-44A39DEC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A563E-E6C9-4243-A08A-E676038D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176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B194595-326C-449B-8E55-CF1412B2691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3207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544C6FB-2CEE-4D3B-A4DE-E5C41311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Toolkit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D530B0-DCCC-4E02-A2E6-0C580AAF6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54783" cy="4351338"/>
          </a:xfrm>
        </p:spPr>
        <p:txBody>
          <a:bodyPr/>
          <a:lstStyle/>
          <a:p>
            <a:pPr lvl="1"/>
            <a:r>
              <a:rPr lang="en-US" dirty="0"/>
              <a:t>Get the latest IntelliJ IDEA</a:t>
            </a:r>
          </a:p>
          <a:p>
            <a:pPr lvl="1"/>
            <a:r>
              <a:rPr lang="en-US" dirty="0"/>
              <a:t>Install the `AWS Toolkit`</a:t>
            </a:r>
          </a:p>
          <a:p>
            <a:pPr lvl="1"/>
            <a:r>
              <a:rPr lang="en-US" dirty="0"/>
              <a:t>Copy the credentials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cp ~/.</a:t>
            </a:r>
            <a:r>
              <a:rPr lang="en-US" sz="1600" dirty="0" err="1">
                <a:latin typeface="Consolas" panose="020B0609020204030204" pitchFamily="49" charset="0"/>
              </a:rPr>
              <a:t>aws</a:t>
            </a:r>
            <a:r>
              <a:rPr lang="en-US" sz="1600" dirty="0">
                <a:latin typeface="Consolas" panose="020B0609020204030204" pitchFamily="49" charset="0"/>
              </a:rPr>
              <a:t>/credentials ~/.</a:t>
            </a:r>
            <a:r>
              <a:rPr lang="en-US" sz="1600" dirty="0" err="1">
                <a:latin typeface="Consolas" panose="020B0609020204030204" pitchFamily="49" charset="0"/>
              </a:rPr>
              <a:t>aws</a:t>
            </a:r>
            <a:r>
              <a:rPr lang="en-US" sz="1600" dirty="0">
                <a:latin typeface="Consolas" panose="020B0609020204030204" pitchFamily="49" charset="0"/>
              </a:rPr>
              <a:t>/config</a:t>
            </a:r>
          </a:p>
          <a:p>
            <a:pPr lvl="1"/>
            <a:r>
              <a:rPr lang="en-US" dirty="0"/>
              <a:t>Clone the repo </a:t>
            </a:r>
            <a:br>
              <a:rPr lang="en-US" dirty="0"/>
            </a:br>
            <a:r>
              <a:rPr lang="en-US" sz="1600" dirty="0">
                <a:latin typeface="Consolas" panose="020B0609020204030204" pitchFamily="49" charset="0"/>
              </a:rPr>
              <a:t>git clone </a:t>
            </a:r>
            <a:r>
              <a:rPr lang="en-US" sz="1600" dirty="0">
                <a:latin typeface="Consolas" panose="020B0609020204030204" pitchFamily="49" charset="0"/>
                <a:hlinkClick r:id="rId2"/>
              </a:rPr>
              <a:t>https://github.com/w4bo/bigdata-aws/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Import `lab01-lambda` as a Gradle project</a:t>
            </a:r>
          </a:p>
          <a:p>
            <a:pPr lvl="1"/>
            <a:r>
              <a:rPr lang="en-US" dirty="0"/>
              <a:t>Verify that the project builds</a:t>
            </a:r>
            <a:br>
              <a:rPr lang="en-US" dirty="0"/>
            </a:br>
            <a:r>
              <a:rPr lang="en-US" sz="1600" dirty="0">
                <a:latin typeface="Consolas" panose="020B0609020204030204" pitchFamily="49" charset="0"/>
              </a:rPr>
              <a:t>./</a:t>
            </a:r>
            <a:r>
              <a:rPr lang="en-US" sz="1600" dirty="0" err="1">
                <a:latin typeface="Consolas" panose="020B0609020204030204" pitchFamily="49" charset="0"/>
              </a:rPr>
              <a:t>gradlew</a:t>
            </a: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995383F-AD0D-4C09-8037-D33305794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3314" y="1922540"/>
            <a:ext cx="4430486" cy="4157507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91C3E-5101-429C-ACEC-AC2363EB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12D5F-8C98-440A-8A75-9CDDE32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50CD3F9-915F-4365-B4D6-FA9E444A81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610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C0E0B6-E6A6-43DD-AF1F-A9F0EF41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Toolkit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91C3E-5101-429C-ACEC-AC2363EB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12D5F-8C98-440A-8A75-9CDDE32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178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C776DB-0B83-41DC-8C69-DE608DC91C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21F82C-79A6-4EFE-9CC5-19B0308A78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Click on `AWS Explorer`</a:t>
            </a:r>
          </a:p>
          <a:p>
            <a:pPr lvl="1"/>
            <a:r>
              <a:rPr lang="en-US" dirty="0"/>
              <a:t>You can see the `</a:t>
            </a:r>
            <a:r>
              <a:rPr lang="en-US" dirty="0" err="1"/>
              <a:t>helloworld</a:t>
            </a:r>
            <a:r>
              <a:rPr lang="en-US" dirty="0"/>
              <a:t>` function</a:t>
            </a:r>
          </a:p>
          <a:p>
            <a:pPr lvl="1"/>
            <a:r>
              <a:rPr lang="en-US" dirty="0"/>
              <a:t>Plus `CloudWatch Logs` and `S3`</a:t>
            </a:r>
          </a:p>
        </p:txBody>
      </p:sp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0193B32E-ED07-4345-8B53-60CEFC98B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80464"/>
            <a:ext cx="5181600" cy="224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424222-F838-4879-A5F5-F37D697D3545}"/>
              </a:ext>
            </a:extLst>
          </p:cNvPr>
          <p:cNvSpPr/>
          <p:nvPr/>
        </p:nvSpPr>
        <p:spPr>
          <a:xfrm>
            <a:off x="6096000" y="4659086"/>
            <a:ext cx="252549" cy="487680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018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17D7-6D76-4BEA-87B7-F7E4E1B7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Toolkit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26BF65-F0FE-41A6-B4E4-61FD0C161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 the existing code locally</a:t>
            </a:r>
          </a:p>
          <a:p>
            <a:pPr lvl="1"/>
            <a:r>
              <a:rPr lang="en-US" dirty="0"/>
              <a:t>With Gradle</a:t>
            </a:r>
          </a:p>
          <a:p>
            <a:pPr lvl="1"/>
            <a:r>
              <a:rPr lang="en-US" dirty="0"/>
              <a:t>Or with local Lambda execution</a:t>
            </a:r>
          </a:p>
          <a:p>
            <a:endParaRPr lang="en-US" dirty="0"/>
          </a:p>
          <a:p>
            <a:r>
              <a:rPr lang="en-US" dirty="0"/>
              <a:t>Deploy a new Lambda function from the existing code</a:t>
            </a:r>
          </a:p>
          <a:p>
            <a:pPr lvl="1"/>
            <a:r>
              <a:rPr lang="en-US" dirty="0"/>
              <a:t>Right click on AWS Explorer &gt; Lambda</a:t>
            </a:r>
          </a:p>
          <a:p>
            <a:pPr lvl="1"/>
            <a:r>
              <a:rPr lang="en-US" dirty="0"/>
              <a:t>Select `Create new AWS Lambda…`</a:t>
            </a:r>
          </a:p>
          <a:p>
            <a:pPr lvl="1"/>
            <a:r>
              <a:rPr lang="en-US" dirty="0"/>
              <a:t>Populate the settings</a:t>
            </a:r>
          </a:p>
          <a:p>
            <a:pPr lvl="1"/>
            <a:r>
              <a:rPr lang="en-US" dirty="0"/>
              <a:t>`Create the function`	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CFBA9BD-59CF-4A30-B514-0E7F6B858B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369"/>
            <a:ext cx="5181600" cy="424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D9FE3-8BFE-4552-ABC5-AE781967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AE980-2CAD-4922-A18B-46F7077E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179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7C721-2947-424E-9592-DBB2C44BEE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https://aws.amazon.com/lambda/pricing/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45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5C59C40D-3642-4BC7-8116-E660A529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FEBAAB0-95B6-4824-B742-28DEB97978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91" y="1805747"/>
            <a:ext cx="2547186" cy="4351338"/>
          </a:xfr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FF905C7-7A03-4767-89B6-4DDF8E0AF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80" y="1805747"/>
            <a:ext cx="2547400" cy="4351338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0DAF60-62C0-4072-961D-37F97AC6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8B7934-0AD6-4043-B04D-F3370060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8E7D9F9-3B09-4390-8A17-442815803F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https://www.domo.com/learn/data-never-sleeps-8</a:t>
            </a:r>
            <a:r>
              <a:rPr lang="en-US" dirty="0"/>
              <a:t>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EBCAAE3-1780-441B-BDD3-A42C605C4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84" y="1805747"/>
            <a:ext cx="2551176" cy="436251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4B90AE6-0151-4069-B079-A60BB4A1A4CC}"/>
              </a:ext>
            </a:extLst>
          </p:cNvPr>
          <p:cNvSpPr/>
          <p:nvPr/>
        </p:nvSpPr>
        <p:spPr>
          <a:xfrm>
            <a:off x="2676939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B3FE679-D541-45B1-8418-2B318AFB407D}"/>
              </a:ext>
            </a:extLst>
          </p:cNvPr>
          <p:cNvSpPr/>
          <p:nvPr/>
        </p:nvSpPr>
        <p:spPr>
          <a:xfrm>
            <a:off x="5977424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CF47604-90CF-45DE-A312-97ECFCCC36F7}"/>
              </a:ext>
            </a:extLst>
          </p:cNvPr>
          <p:cNvSpPr/>
          <p:nvPr/>
        </p:nvSpPr>
        <p:spPr>
          <a:xfrm>
            <a:off x="9283215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466C6961-C818-411D-8B14-B1068715B14D}"/>
              </a:ext>
            </a:extLst>
          </p:cNvPr>
          <p:cNvSpPr/>
          <p:nvPr/>
        </p:nvSpPr>
        <p:spPr>
          <a:xfrm>
            <a:off x="3525078" y="4345062"/>
            <a:ext cx="614298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BF18CD2-6B08-413E-8312-30E02CFDD497}"/>
              </a:ext>
            </a:extLst>
          </p:cNvPr>
          <p:cNvSpPr/>
          <p:nvPr/>
        </p:nvSpPr>
        <p:spPr>
          <a:xfrm>
            <a:off x="6823253" y="4364113"/>
            <a:ext cx="614298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840EDD-6451-47BB-BDAA-E7A358D38165}"/>
              </a:ext>
            </a:extLst>
          </p:cNvPr>
          <p:cNvSpPr/>
          <p:nvPr/>
        </p:nvSpPr>
        <p:spPr>
          <a:xfrm>
            <a:off x="9985510" y="2589974"/>
            <a:ext cx="689115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7" grpId="0" animBg="1"/>
      <p:bldP spid="2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17D7-6D76-4BEA-87B7-F7E4E1B7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Toolkit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26BF65-F0FE-41A6-B4E4-61FD0C161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the log for errors and pricing</a:t>
            </a:r>
          </a:p>
          <a:p>
            <a:pPr lvl="1"/>
            <a:r>
              <a:rPr lang="en-US" dirty="0"/>
              <a:t>AWS Toolkit &gt; CloudWatch Logs</a:t>
            </a:r>
          </a:p>
          <a:p>
            <a:pPr lvl="1"/>
            <a:r>
              <a:rPr lang="en-US" dirty="0"/>
              <a:t>Double click on the function name</a:t>
            </a:r>
          </a:p>
          <a:p>
            <a:pPr lvl="1"/>
            <a:r>
              <a:rPr lang="en-US" dirty="0"/>
              <a:t>Double click on the log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D9FE3-8BFE-4552-ABC5-AE781967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AE980-2CAD-4922-A18B-46F7077E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180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7C721-2947-424E-9592-DBB2C44BEE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68612-CCD1-45DE-A1B2-87E40DAA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170" y="2117704"/>
            <a:ext cx="3197659" cy="189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3A6123-74F6-4D06-A62C-2F8EA89FC9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4354680"/>
            <a:ext cx="5181600" cy="150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4306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798D-F917-41B8-BBBD-F1C10C31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581FEE-BA98-47AD-9AAB-A07CFB09B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and execute the HelloWorld.java lambda function</a:t>
            </a:r>
          </a:p>
          <a:p>
            <a:r>
              <a:rPr lang="en-US" dirty="0"/>
              <a:t>Given the created storage: S3 and DynamoDB</a:t>
            </a:r>
          </a:p>
          <a:p>
            <a:pPr lvl="1"/>
            <a:r>
              <a:rPr lang="en-US" dirty="0"/>
              <a:t>Deploy the function `FIM`</a:t>
            </a:r>
          </a:p>
          <a:p>
            <a:pPr lvl="1"/>
            <a:r>
              <a:rPr lang="en-US" dirty="0"/>
              <a:t>Deploy the function `Preprocess`</a:t>
            </a:r>
          </a:p>
          <a:p>
            <a:pPr lvl="1"/>
            <a:r>
              <a:rPr lang="en-US"/>
              <a:t>Run `ReadDataset.java`</a:t>
            </a:r>
            <a:endParaRPr lang="en-US" dirty="0"/>
          </a:p>
          <a:p>
            <a:pPr lvl="1"/>
            <a:r>
              <a:rPr lang="en-US" dirty="0"/>
              <a:t>Check that the table `frequent-sales` has the FIs for the dataset `sales`</a:t>
            </a:r>
          </a:p>
          <a:p>
            <a:r>
              <a:rPr lang="en-US" dirty="0"/>
              <a:t>Some hints</a:t>
            </a:r>
          </a:p>
          <a:p>
            <a:pPr lvl="1"/>
            <a:r>
              <a:rPr lang="en-US" dirty="0"/>
              <a:t>Function names are case sensitive</a:t>
            </a:r>
          </a:p>
          <a:p>
            <a:pPr lvl="1"/>
            <a:r>
              <a:rPr lang="en-US" dirty="0"/>
              <a:t>Some function need more than 128MB of memory</a:t>
            </a:r>
          </a:p>
          <a:p>
            <a:pPr lvl="2"/>
            <a:r>
              <a:rPr lang="en-US" dirty="0"/>
              <a:t>Behold! The higher the RAM, the higher the costs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583E6-1F37-44AF-9B3F-C1DF6B28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1AEFD-B69E-4F6F-BF4B-9CB629E8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181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0F0E44-955D-4F06-AB9E-8757DFBCE3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533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Amazon EMR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828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EC2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2D670-DB74-4C7A-BE5A-14C62CF93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AWS uses public-key cryptography to secure the login </a:t>
            </a:r>
          </a:p>
          <a:p>
            <a:endParaRPr lang="en-US" dirty="0"/>
          </a:p>
          <a:p>
            <a:r>
              <a:rPr lang="en-US" dirty="0"/>
              <a:t>You can create one using the Amazon EC2 console</a:t>
            </a:r>
          </a:p>
          <a:p>
            <a:pPr lvl="1"/>
            <a:r>
              <a:rPr lang="en-US" dirty="0"/>
              <a:t>Open the Amazon EC2 console at </a:t>
            </a:r>
            <a:r>
              <a:rPr lang="en-US" dirty="0">
                <a:hlinkClick r:id="rId2"/>
              </a:rPr>
              <a:t>https://console.aws.amazon.com/ec2/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the navigation pane, choose `Key Pairs`</a:t>
            </a:r>
          </a:p>
          <a:p>
            <a:pPr lvl="1"/>
            <a:r>
              <a:rPr lang="en-US" dirty="0"/>
              <a:t>Choose `Create key pair`</a:t>
            </a:r>
          </a:p>
          <a:p>
            <a:pPr lvl="1"/>
            <a:r>
              <a:rPr lang="en-US" dirty="0"/>
              <a:t>For `Name`, enter a descriptive name for the key pair</a:t>
            </a:r>
          </a:p>
          <a:p>
            <a:pPr lvl="1"/>
            <a:r>
              <a:rPr lang="en-US" dirty="0"/>
              <a:t>For `File format`, choose the format in which to save the private key</a:t>
            </a:r>
          </a:p>
          <a:p>
            <a:pPr lvl="2"/>
            <a:r>
              <a:rPr lang="en-US" dirty="0"/>
              <a:t>OpenSSH, choose `</a:t>
            </a:r>
            <a:r>
              <a:rPr lang="en-US" dirty="0" err="1"/>
              <a:t>pem</a:t>
            </a:r>
            <a:r>
              <a:rPr lang="en-US" dirty="0"/>
              <a:t>` (`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urierPrime"/>
              </a:rPr>
              <a:t>chmod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urierPrime"/>
              </a:rPr>
              <a:t> 400 </a:t>
            </a:r>
            <a:r>
              <a:rPr lang="en-US" sz="1800" i="1" u="none" strike="noStrike" baseline="0" dirty="0">
                <a:solidFill>
                  <a:srgbClr val="FF0000"/>
                </a:solidFill>
                <a:latin typeface="CourierPrime"/>
              </a:rPr>
              <a:t>my-key-</a:t>
            </a:r>
            <a:r>
              <a:rPr lang="en-US" sz="1800" i="1" u="none" strike="noStrike" baseline="0" dirty="0" err="1">
                <a:solidFill>
                  <a:srgbClr val="FF0000"/>
                </a:solidFill>
                <a:latin typeface="CourierPrime"/>
              </a:rPr>
              <a:t>pair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urierPrime"/>
              </a:rPr>
              <a:t>.pe</a:t>
            </a:r>
            <a:r>
              <a:rPr lang="en-US" sz="1800" dirty="0" err="1">
                <a:solidFill>
                  <a:srgbClr val="000000"/>
                </a:solidFill>
                <a:latin typeface="CourierPrime"/>
              </a:rPr>
              <a:t>m</a:t>
            </a:r>
            <a:r>
              <a:rPr lang="en-US" sz="1800" dirty="0">
                <a:solidFill>
                  <a:srgbClr val="000000"/>
                </a:solidFill>
                <a:latin typeface="CourierPrime"/>
              </a:rPr>
              <a:t>`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en-US" dirty="0"/>
              <a:t>PuTTY, choose `</a:t>
            </a:r>
            <a:r>
              <a:rPr lang="en-US" dirty="0" err="1"/>
              <a:t>ppk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Choose `Create key pair`</a:t>
            </a:r>
          </a:p>
          <a:p>
            <a:pPr lvl="1"/>
            <a:r>
              <a:rPr lang="en-US" dirty="0"/>
              <a:t>The private key file is automatically downloaded by your 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5210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22D0-F5CF-4E43-8AB5-D09465A9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13698-56C1-4949-946C-01C146846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Choose the frameworks and applications to install</a:t>
            </a:r>
          </a:p>
          <a:p>
            <a:r>
              <a:rPr lang="en-US" dirty="0"/>
              <a:t>Data process</a:t>
            </a:r>
          </a:p>
          <a:p>
            <a:pPr lvl="1"/>
            <a:r>
              <a:rPr lang="en-US" dirty="0"/>
              <a:t>Submit jobs or queries directly to installed applications</a:t>
            </a:r>
          </a:p>
          <a:p>
            <a:pPr lvl="1"/>
            <a:r>
              <a:rPr lang="en-US" dirty="0"/>
              <a:t>Run steps in the cluster</a:t>
            </a:r>
          </a:p>
          <a:p>
            <a:r>
              <a:rPr lang="en-US" dirty="0"/>
              <a:t>Submitting jobs </a:t>
            </a:r>
          </a:p>
          <a:p>
            <a:pPr lvl="1"/>
            <a:r>
              <a:rPr lang="en-US" dirty="0"/>
              <a:t>Connect to the master node over a secure connection</a:t>
            </a:r>
          </a:p>
          <a:p>
            <a:pPr lvl="1"/>
            <a:r>
              <a:rPr lang="en-US" dirty="0"/>
              <a:t>Access the interfaces and tools that are available on your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0D944-ECC2-4966-B3D2-0AE1624A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4A10-0E22-4F24-9871-4067B00F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1027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0ACBC8-CE27-4839-AE31-FEC70F52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440BF3-41CB-4C26-ADBB-FBD01DE85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/>
              <a:t>U</a:t>
            </a:r>
            <a:r>
              <a:rPr lang="en-US" dirty="0"/>
              <a:t>sing CLI (command line interface)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pragmatic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options to </a:t>
            </a:r>
            <a:r>
              <a:rPr lang="it-IT" dirty="0" err="1"/>
              <a:t>explore</a:t>
            </a:r>
            <a:endParaRPr lang="it-IT" dirty="0"/>
          </a:p>
          <a:p>
            <a:pPr lvl="1"/>
            <a:r>
              <a:rPr lang="it-IT" dirty="0" err="1"/>
              <a:t>Let’s</a:t>
            </a:r>
            <a:r>
              <a:rPr lang="it-IT" dirty="0"/>
              <a:t> stick to AWS Console</a:t>
            </a:r>
          </a:p>
          <a:p>
            <a:pPr lvl="1"/>
            <a:r>
              <a:rPr lang="it-IT" dirty="0">
                <a:hlinkClick r:id="rId2"/>
              </a:rPr>
              <a:t>https://console.aws.amazon.com/elasticmapreduce/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B90FD-A676-457C-871F-96EF86F6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C7881-3E4E-41DE-8776-589DD40B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185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3B2E-2C4D-42E6-874D-9DDDC34E3D7A}"/>
              </a:ext>
            </a:extLst>
          </p:cNvPr>
          <p:cNvSpPr txBox="1"/>
          <p:nvPr/>
        </p:nvSpPr>
        <p:spPr>
          <a:xfrm>
            <a:off x="838200" y="2376773"/>
            <a:ext cx="105156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aws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emr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create-cluster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--name 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"My First EMR Cluster"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--release-label 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emr-5.32.0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--applications Name=Spark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--ec2-attributes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KeyName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=</a:t>
            </a:r>
            <a:r>
              <a:rPr lang="en-US" sz="1400" b="0" i="1" u="none" strike="noStrike" baseline="0" dirty="0" err="1">
                <a:solidFill>
                  <a:srgbClr val="FF0000"/>
                </a:solidFill>
                <a:latin typeface="CourierPrime-Italic"/>
              </a:rPr>
              <a:t>myEMRKeyPairName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--instance-type m5.xlarge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--instance-count 3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--use-default-roles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643876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1859-861C-43E8-AF69-3318D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2822FB-93D1-4A62-9ED4-3C02D8D5F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318" y="1700213"/>
            <a:ext cx="621136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659A7-56C2-4185-9768-364FB97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2B8C-A1C1-4053-A6D1-E731FC37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29781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0830-E48C-4D85-BA5C-E18CA414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1AA30-6F17-4385-BC45-F5CD845C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590-85D5-45C2-8027-4744F334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6247A-4C8B-4E95-9A1D-AD36BEC2A0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658FD5-3312-4EE8-8639-EA2A908CC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5" t="14293" r="67250" b="47050"/>
          <a:stretch/>
        </p:blipFill>
        <p:spPr>
          <a:xfrm>
            <a:off x="1363980" y="1887558"/>
            <a:ext cx="9464040" cy="3976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9929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213-0500-43EF-AD74-7D81AAE8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6DD236-933B-4E70-A899-72A2ED78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292" y="1700213"/>
            <a:ext cx="732541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A0128-8A10-45C2-8874-127C8D72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5600-F8A3-40E5-9A44-0C3CDA42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2989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213-0500-43EF-AD74-7D81AAE8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A0128-8A10-45C2-8874-127C8D72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5600-F8A3-40E5-9A44-0C3CDA42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189</a:t>
            </a:fld>
            <a:endParaRPr lang="it-IT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68B975-1698-46FE-B08C-F082F327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357" y="1700213"/>
            <a:ext cx="992928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9B8397-2F82-4458-B048-AB152F26B927}"/>
              </a:ext>
            </a:extLst>
          </p:cNvPr>
          <p:cNvSpPr/>
          <p:nvPr/>
        </p:nvSpPr>
        <p:spPr>
          <a:xfrm>
            <a:off x="123825" y="3659979"/>
            <a:ext cx="3147355" cy="365125"/>
          </a:xfrm>
          <a:prstGeom prst="wedgeRectCallout">
            <a:avLst>
              <a:gd name="adj1" fmla="val 57613"/>
              <a:gd name="adj2" fmla="val 3799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Allows EMR to call other AWS Services such as EC2 on your behalf.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665F06E-1D2D-4CE3-93CE-3F317B87F356}"/>
              </a:ext>
            </a:extLst>
          </p:cNvPr>
          <p:cNvSpPr/>
          <p:nvPr/>
        </p:nvSpPr>
        <p:spPr>
          <a:xfrm>
            <a:off x="123825" y="4082254"/>
            <a:ext cx="3147355" cy="365125"/>
          </a:xfrm>
          <a:prstGeom prst="wedgeRectCallout">
            <a:avLst>
              <a:gd name="adj1" fmla="val 57310"/>
              <a:gd name="adj2" fmla="val -8967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Provides access to other AWS services such as S3, DynamoDB from EC2 instances that are launched by EMR.</a:t>
            </a:r>
          </a:p>
        </p:txBody>
      </p:sp>
    </p:spTree>
    <p:extLst>
      <p:ext uri="{BB962C8B-B14F-4D97-AF65-F5344CB8AC3E}">
        <p14:creationId xmlns:p14="http://schemas.microsoft.com/office/powerpoint/2010/main" val="41126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Resource pooling</a:t>
            </a:r>
          </a:p>
          <a:p>
            <a:pPr lvl="1"/>
            <a:r>
              <a:rPr lang="en-US" dirty="0"/>
              <a:t>Enable a resource to serve different consumers</a:t>
            </a:r>
          </a:p>
          <a:p>
            <a:pPr lvl="1"/>
            <a:r>
              <a:rPr lang="en-US" dirty="0"/>
              <a:t>Dynamically reassigned according to demands</a:t>
            </a:r>
          </a:p>
          <a:p>
            <a:pPr lvl="1"/>
            <a:r>
              <a:rPr lang="en-US" dirty="0"/>
              <a:t>Economy of scale</a:t>
            </a:r>
          </a:p>
          <a:p>
            <a:r>
              <a:rPr lang="en-US" b="1" dirty="0"/>
              <a:t>Reliability</a:t>
            </a:r>
          </a:p>
          <a:p>
            <a:pPr lvl="1"/>
            <a:r>
              <a:rPr lang="en-US" dirty="0"/>
              <a:t>Built to handle failures</a:t>
            </a:r>
          </a:p>
          <a:p>
            <a:pPr lvl="1"/>
            <a:r>
              <a:rPr lang="en-US" dirty="0"/>
              <a:t>Fault-tolerant or highly available</a:t>
            </a:r>
          </a:p>
          <a:p>
            <a:r>
              <a:rPr lang="en-US" dirty="0"/>
              <a:t>Worldwide </a:t>
            </a:r>
            <a:r>
              <a:rPr lang="en-US" b="1" dirty="0"/>
              <a:t>deployment</a:t>
            </a:r>
          </a:p>
          <a:p>
            <a:pPr lvl="1"/>
            <a:r>
              <a:rPr lang="en-US" dirty="0"/>
              <a:t>Deploy applications as close to customers as possible</a:t>
            </a:r>
          </a:p>
          <a:p>
            <a:pPr lvl="2"/>
            <a:r>
              <a:rPr lang="en-US" dirty="0"/>
              <a:t>E.g., to reduce network latency</a:t>
            </a:r>
          </a:p>
          <a:p>
            <a:pPr lvl="1"/>
            <a:r>
              <a:rPr lang="en-US" dirty="0"/>
              <a:t>Improve data locality </a:t>
            </a:r>
          </a:p>
          <a:p>
            <a:pPr lvl="1"/>
            <a:r>
              <a:rPr lang="en-US" dirty="0"/>
              <a:t>Compliant to privacy regulations (e.g., GDPR)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1195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3D15EC-0504-4864-8AB0-A2ED98EDF75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283131"/>
            <a:ext cx="10515600" cy="2768419"/>
          </a:xfrm>
        </p:spPr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emr</a:t>
            </a:r>
            <a:r>
              <a:rPr lang="en-US" dirty="0"/>
              <a:t> create-cluster --auto-scaling-role </a:t>
            </a:r>
            <a:r>
              <a:rPr lang="en-US" dirty="0" err="1"/>
              <a:t>EMR_AutoScaling_DefaultRole</a:t>
            </a:r>
            <a:r>
              <a:rPr lang="en-US" dirty="0"/>
              <a:t> --termination-protected --applications Name=Hadoop Name=Hive Name=Hue Name=</a:t>
            </a:r>
            <a:r>
              <a:rPr lang="en-US" dirty="0" err="1"/>
              <a:t>JupyterEnterpriseGateway</a:t>
            </a:r>
            <a:r>
              <a:rPr lang="en-US" dirty="0"/>
              <a:t> Name=Spark --</a:t>
            </a:r>
            <a:r>
              <a:rPr lang="en-US" dirty="0" err="1"/>
              <a:t>ebs</a:t>
            </a:r>
            <a:r>
              <a:rPr lang="en-US" dirty="0"/>
              <a:t>-root-volume-size 10 --ec2-attributes '{"KeyName":"bigdata","InstanceProfile":"EMR_EC2_DefaultRole","SubnetId":"subnet-5fa2f912","EmrManagedSlaveSecurityGroup":"sg-07818b5690a50b3f1","EmrManagedMasterSecurityGroup":"sg-0e2f5550a2cb98f79"}' --service-role </a:t>
            </a:r>
            <a:r>
              <a:rPr lang="en-US" dirty="0" err="1"/>
              <a:t>EMR_DefaultRole</a:t>
            </a:r>
            <a:r>
              <a:rPr lang="en-US" dirty="0"/>
              <a:t> --enable-debugging --release-label emr-6.2.0 --log-</a:t>
            </a:r>
            <a:r>
              <a:rPr lang="en-US" dirty="0" err="1"/>
              <a:t>uri</a:t>
            </a:r>
            <a:r>
              <a:rPr lang="en-US" dirty="0"/>
              <a:t> 's3n://aws-logs-604905954159-us-east-1/</a:t>
            </a:r>
            <a:r>
              <a:rPr lang="en-US" dirty="0" err="1"/>
              <a:t>elasticmapreduce</a:t>
            </a:r>
            <a:r>
              <a:rPr lang="en-US" dirty="0"/>
              <a:t>/' --name '</a:t>
            </a:r>
            <a:r>
              <a:rPr lang="en-US" dirty="0" err="1"/>
              <a:t>BigData</a:t>
            </a:r>
            <a:r>
              <a:rPr lang="en-US" dirty="0"/>
              <a:t>' --instance-groups '[{"InstanceCount":1,"BidPrice":"OnDemandPrice","EbsConfiguration":{"</a:t>
            </a:r>
            <a:r>
              <a:rPr lang="en-US" dirty="0" err="1"/>
              <a:t>EbsBlockDeviceConfigs</a:t>
            </a:r>
            <a:r>
              <a:rPr lang="en-US" dirty="0"/>
              <a:t>":[{"</a:t>
            </a:r>
            <a:r>
              <a:rPr lang="en-US" dirty="0" err="1"/>
              <a:t>VolumeSpecification</a:t>
            </a:r>
            <a:r>
              <a:rPr lang="en-US" dirty="0"/>
              <a:t>":{"SizeInGB":32,"VolumeType":"gp2"},"VolumesPerInstance":2}]},"InstanceGroupType":"MASTER","InstanceType":"m4.xlarge","Name":"Master - 1"},{"InstanceCount":1,"BidPrice":"OnDemandPrice","EbsConfiguration":{"</a:t>
            </a:r>
            <a:r>
              <a:rPr lang="en-US" dirty="0" err="1"/>
              <a:t>EbsBlockDeviceConfigs</a:t>
            </a:r>
            <a:r>
              <a:rPr lang="en-US" dirty="0"/>
              <a:t>":[{"</a:t>
            </a:r>
            <a:r>
              <a:rPr lang="en-US" dirty="0" err="1"/>
              <a:t>VolumeSpecification</a:t>
            </a:r>
            <a:r>
              <a:rPr lang="en-US" dirty="0"/>
              <a:t>":{"SizeInGB":32,"VolumeType":"gp2"},"VolumesPerInstance":2}]},"InstanceGroupType":"CORE","InstanceType":"m4.xlarge","Name":"Core - 2"}]' --scale-down-behavior TERMINATE_AT_TASK_COMPLETION --region us-east-1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FE7AF-56A8-4BD6-B5EC-517B345B1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860FF-5F35-43CC-8CF0-16991F31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B03F5-69DE-4C7B-9826-C0ECA541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190</a:t>
            </a:fld>
            <a:endParaRPr lang="it-IT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6229F9B-69FD-4F17-B436-51473ED7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</a:t>
            </a:r>
            <a:r>
              <a:rPr lang="en-US" dirty="0"/>
              <a:t>sing CLI (command line interface)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52C360-54B9-4B7F-A4BF-8BA25E1F3A7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05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644B-C375-4F5F-9119-D572DA35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lifecycle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DD20D7-CB8A-4DCC-B8A5-BD21A3297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Creating a cluster (it </a:t>
            </a:r>
            <a:r>
              <a:rPr lang="en-US"/>
              <a:t>takes ~10 </a:t>
            </a:r>
            <a:r>
              <a:rPr lang="en-US" dirty="0"/>
              <a:t>minutes)</a:t>
            </a:r>
          </a:p>
          <a:p>
            <a:pPr lvl="1"/>
            <a:r>
              <a:rPr lang="en-US" dirty="0"/>
              <a:t>A cluster cannot be stopped</a:t>
            </a:r>
          </a:p>
          <a:p>
            <a:pPr lvl="1"/>
            <a:r>
              <a:rPr lang="en-US" dirty="0"/>
              <a:t>It can only be terminated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8C235-602B-449B-A378-984A2B5E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53C21-F89B-4765-9D5E-63E22747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191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2CDBAD-BDA3-422C-A69C-83DA8FC8BB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BC0D8A99-4945-4D53-99A2-3BCBF7DF8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618"/>
            <a:ext cx="5181600" cy="3757352"/>
          </a:xfrm>
        </p:spPr>
      </p:pic>
    </p:spTree>
    <p:extLst>
      <p:ext uri="{BB962C8B-B14F-4D97-AF65-F5344CB8AC3E}">
        <p14:creationId xmlns:p14="http://schemas.microsoft.com/office/powerpoint/2010/main" val="9200894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79CD-1BCD-4CA7-AF9E-01DCCB49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 lifecycle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DBA38-990B-4A86-8686-4D0D7B9F4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>
                <a:latin typeface="CourierPrime"/>
              </a:rPr>
              <a:t>STARTING</a:t>
            </a:r>
            <a:r>
              <a:rPr lang="en-US" dirty="0"/>
              <a:t>: EMR provisions EC2 instances for each required instance </a:t>
            </a:r>
          </a:p>
          <a:p>
            <a:r>
              <a:rPr lang="en-US" dirty="0">
                <a:latin typeface="CourierPrime"/>
              </a:rPr>
              <a:t>BOOTSTRAPPING</a:t>
            </a:r>
            <a:r>
              <a:rPr lang="en-US" dirty="0"/>
              <a:t>: EMR runs actions that you specify on each instance</a:t>
            </a:r>
          </a:p>
          <a:p>
            <a:pPr lvl="1"/>
            <a:r>
              <a:rPr lang="en-US" dirty="0"/>
              <a:t>E.g., install custom applications and perform customizations</a:t>
            </a:r>
          </a:p>
          <a:p>
            <a:r>
              <a:rPr lang="en-US" dirty="0"/>
              <a:t>Amazon EMR installs the native applications</a:t>
            </a:r>
          </a:p>
          <a:p>
            <a:pPr lvl="1"/>
            <a:r>
              <a:rPr lang="en-US" dirty="0"/>
              <a:t>E.g., Hive, Hadoop, Spark, and so on</a:t>
            </a:r>
          </a:p>
          <a:p>
            <a:r>
              <a:rPr lang="en-US" dirty="0">
                <a:latin typeface="CourierPrime"/>
              </a:rPr>
              <a:t>RUNNING</a:t>
            </a:r>
            <a:r>
              <a:rPr lang="en-US" dirty="0"/>
              <a:t>: a step for the cluster is currently being run</a:t>
            </a:r>
          </a:p>
          <a:p>
            <a:pPr lvl="1"/>
            <a:r>
              <a:rPr lang="en-US" dirty="0"/>
              <a:t>Cluster sequentially runs any steps that you specified when you created the cluster</a:t>
            </a:r>
          </a:p>
          <a:p>
            <a:r>
              <a:rPr lang="en-US" dirty="0">
                <a:latin typeface="CourierPrime"/>
              </a:rPr>
              <a:t>WAITING</a:t>
            </a:r>
            <a:r>
              <a:rPr lang="en-US" dirty="0"/>
              <a:t>: after steps run successfully</a:t>
            </a:r>
          </a:p>
          <a:p>
            <a:r>
              <a:rPr lang="en-US" dirty="0">
                <a:latin typeface="CourierPrime"/>
              </a:rPr>
              <a:t>TERMINATING</a:t>
            </a:r>
            <a:r>
              <a:rPr lang="en-US" dirty="0"/>
              <a:t>: after manual shut down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Any data stored on the cluster is deleted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65487-511A-4B7D-B09D-0DBED584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19DDA-59BD-4A1B-9F67-8795E950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366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Cluster: 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step</a:t>
            </a:r>
            <a:r>
              <a:rPr lang="en-US" dirty="0"/>
              <a:t> is a user-defined unit of processing</a:t>
            </a:r>
          </a:p>
          <a:p>
            <a:pPr lvl="1"/>
            <a:r>
              <a:rPr lang="en-US" dirty="0"/>
              <a:t>E.g., one algorithm that manipulates the data</a:t>
            </a:r>
          </a:p>
          <a:p>
            <a:r>
              <a:rPr lang="en-US" dirty="0"/>
              <a:t>Step states</a:t>
            </a:r>
          </a:p>
          <a:p>
            <a:pPr lvl="1"/>
            <a:r>
              <a:rPr lang="en-US" dirty="0">
                <a:latin typeface="CourierPrime"/>
              </a:rPr>
              <a:t>PENDING:</a:t>
            </a:r>
            <a:r>
              <a:rPr lang="en-US" dirty="0"/>
              <a:t> The step is waiting to be run</a:t>
            </a:r>
          </a:p>
          <a:p>
            <a:pPr lvl="1"/>
            <a:r>
              <a:rPr lang="en-US" dirty="0">
                <a:latin typeface="CourierPrime"/>
              </a:rPr>
              <a:t>RUNNING: </a:t>
            </a:r>
            <a:r>
              <a:rPr lang="en-US" dirty="0"/>
              <a:t>The step is currently running</a:t>
            </a:r>
          </a:p>
          <a:p>
            <a:pPr lvl="1"/>
            <a:r>
              <a:rPr lang="en-US" dirty="0">
                <a:latin typeface="CourierPrime"/>
              </a:rPr>
              <a:t>COMPLETED:</a:t>
            </a:r>
            <a:r>
              <a:rPr lang="en-US" dirty="0"/>
              <a:t> The step completed successfully</a:t>
            </a:r>
          </a:p>
          <a:p>
            <a:pPr lvl="1"/>
            <a:r>
              <a:rPr lang="en-US" dirty="0">
                <a:latin typeface="CourierPrime"/>
              </a:rPr>
              <a:t>CANCELLED: </a:t>
            </a:r>
            <a:r>
              <a:rPr lang="en-US" dirty="0"/>
              <a:t>The step was cancelled before running because an earlier step failed</a:t>
            </a:r>
          </a:p>
          <a:p>
            <a:pPr lvl="1"/>
            <a:r>
              <a:rPr lang="en-US" dirty="0">
                <a:latin typeface="CourierPrime"/>
              </a:rPr>
              <a:t>FAILED: </a:t>
            </a:r>
            <a:r>
              <a:rPr lang="en-US" dirty="0"/>
              <a:t>The step failed while running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562498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CB32-56B1-470F-A9D1-2D6AF9EF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the cluster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D2BB3E-5BC1-493A-AFDA-60222101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0619"/>
            <a:ext cx="10515600" cy="383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5E35F-4120-4B95-8312-2E88A953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92542-481E-45EB-A347-5FF84D06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6511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CB32-56B1-470F-A9D1-2D6AF9EF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5E35F-4120-4B95-8312-2E88A953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92542-481E-45EB-A347-5FF84D06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195</a:t>
            </a:fld>
            <a:endParaRPr lang="it-IT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DF8F1D-1F62-4313-8792-6E8464E4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543" y="1508761"/>
            <a:ext cx="7790913" cy="454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95E25C66-B082-486B-BA2E-386FFABAF942}"/>
              </a:ext>
            </a:extLst>
          </p:cNvPr>
          <p:cNvSpPr/>
          <p:nvPr/>
        </p:nvSpPr>
        <p:spPr>
          <a:xfrm>
            <a:off x="2819400" y="3209925"/>
            <a:ext cx="975655" cy="228600"/>
          </a:xfrm>
          <a:prstGeom prst="wedgeRectCallout">
            <a:avLst>
              <a:gd name="adj1" fmla="val 59566"/>
              <a:gd name="adj2" fmla="val 2233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DNS name</a:t>
            </a:r>
          </a:p>
        </p:txBody>
      </p:sp>
    </p:spTree>
    <p:extLst>
      <p:ext uri="{BB962C8B-B14F-4D97-AF65-F5344CB8AC3E}">
        <p14:creationId xmlns:p14="http://schemas.microsoft.com/office/powerpoint/2010/main" val="15437954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E7E-981D-46EE-9697-9F9F2CF7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a notebook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1B79E-ABFA-4E52-A320-BE6FB42D6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440" y="1700213"/>
            <a:ext cx="6179119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93B82-04CC-44BD-B1AD-50DEC571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BD9C6-5854-4348-BBC7-63847BC0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8671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1E4F-691D-4A33-B451-290D9889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Hello, world!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61DEDB-CC38-490F-9993-E29F94135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2209" y="1494141"/>
            <a:ext cx="5927581" cy="4728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297E1-57F0-427E-8579-ABE72773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E26B-3DC0-4D24-BC9B-D0AAB458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1543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3660-A7FA-4EB9-816D-BEA2A4C7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some storage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4B4F0C-C0B6-40ED-9B1D-1B04CF00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722" y="1485901"/>
            <a:ext cx="7472556" cy="4546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4721C-F651-4B81-A483-941CE268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4580A-BCBD-4F1E-B044-C4939EC1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9009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026463-10A1-4B07-A70B-C2E613F3120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46489"/>
            <a:ext cx="10515600" cy="2605348"/>
          </a:xfrm>
        </p:spPr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~/</a:t>
            </a:r>
            <a:r>
              <a:rPr lang="en-US" dirty="0" err="1"/>
              <a:t>bigdata.pem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hadoop@ec2-54-242-176-32.compute-1.amazonaws.com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yum install git -y</a:t>
            </a:r>
          </a:p>
          <a:p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https://github.com/w4bo/spark-word-count.git</a:t>
            </a:r>
            <a:endParaRPr lang="en-US" dirty="0"/>
          </a:p>
          <a:p>
            <a:r>
              <a:rPr lang="en-US" dirty="0"/>
              <a:t>cd spark-word-count</a:t>
            </a:r>
          </a:p>
          <a:p>
            <a:r>
              <a:rPr lang="en-US" dirty="0"/>
              <a:t>./</a:t>
            </a:r>
            <a:r>
              <a:rPr lang="en-US" dirty="0" err="1"/>
              <a:t>gradlew</a:t>
            </a:r>
            <a:endParaRPr lang="en-US" dirty="0"/>
          </a:p>
          <a:p>
            <a:r>
              <a:rPr lang="en-US" dirty="0"/>
              <a:t>spark-submit --class </a:t>
            </a:r>
            <a:r>
              <a:rPr lang="en-US" dirty="0" err="1"/>
              <a:t>it.unibo.big.WordCount</a:t>
            </a:r>
            <a:r>
              <a:rPr lang="en-US" dirty="0"/>
              <a:t> build/libs/WordCount-all.jar</a:t>
            </a:r>
            <a:br>
              <a:rPr lang="en-US" dirty="0"/>
            </a:br>
            <a:r>
              <a:rPr lang="en-US" dirty="0"/>
              <a:t>                     s3://aws-bucket-bigdata2021/inferno.txt</a:t>
            </a: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97EB6-FDE4-49A3-A7F2-29564214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Running a Spark Job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47C1-E8EF-403D-9438-B87B01B9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198C9-7C1D-4383-9833-FB3AF5FD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199</a:t>
            </a:fld>
            <a:endParaRPr lang="it-IT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402E361-6199-473F-A147-15F79A5B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Connect </a:t>
            </a:r>
            <a:r>
              <a:rPr lang="it-IT" dirty="0" err="1"/>
              <a:t>using</a:t>
            </a:r>
            <a:r>
              <a:rPr lang="it-IT" dirty="0"/>
              <a:t> SSH</a:t>
            </a:r>
          </a:p>
          <a:p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git</a:t>
            </a:r>
            <a:endParaRPr lang="it-IT" dirty="0"/>
          </a:p>
          <a:p>
            <a:r>
              <a:rPr lang="it-IT" dirty="0"/>
              <a:t>Clone &amp; build the project</a:t>
            </a: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CA28E3B-96A5-4FAA-94A9-747B4648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8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/>
              <a:t>Geo-spatial analytics</a:t>
            </a:r>
          </a:p>
          <a:p>
            <a:r>
              <a:rPr lang="en-US" dirty="0"/>
              <a:t>Thesis proposals</a:t>
            </a:r>
          </a:p>
          <a:p>
            <a:pPr lvl="1"/>
            <a:r>
              <a:rPr lang="en-US" dirty="0">
                <a:hlinkClick r:id="rId3"/>
              </a:rPr>
              <a:t>https://big.csr.unibo.it/teaching/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B04FDFC-1935-4E56-B7AA-4D1B9437853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https://big.csr.unibo.it/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Service </a:t>
            </a:r>
            <a:r>
              <a:rPr lang="en-US" b="1" dirty="0"/>
              <a:t>integration</a:t>
            </a:r>
          </a:p>
          <a:p>
            <a:pPr lvl="1"/>
            <a:r>
              <a:rPr lang="en-US" dirty="0"/>
              <a:t>Do not reinvent the wheel, eliminate repetitive tasks</a:t>
            </a:r>
          </a:p>
          <a:p>
            <a:pPr lvl="2"/>
            <a:r>
              <a:rPr lang="en-US" dirty="0"/>
              <a:t>Use services that solve common problems (e.g., load balancing, queuing)</a:t>
            </a:r>
          </a:p>
          <a:p>
            <a:pPr lvl="1"/>
            <a:r>
              <a:rPr lang="en-US" dirty="0"/>
              <a:t>Abstract and automatically adapt the architecture to requirements</a:t>
            </a:r>
          </a:p>
          <a:p>
            <a:pPr lvl="2"/>
            <a:r>
              <a:rPr lang="en-US" dirty="0"/>
              <a:t>E.g., create (test) environments on demand</a:t>
            </a:r>
          </a:p>
          <a:p>
            <a:r>
              <a:rPr lang="en-US" dirty="0"/>
              <a:t>Service integration and abstraction are drivers of change</a:t>
            </a:r>
          </a:p>
          <a:p>
            <a:pPr lvl="1"/>
            <a:r>
              <a:rPr lang="en-US" dirty="0"/>
              <a:t>From databases to data platforms</a:t>
            </a:r>
          </a:p>
          <a:p>
            <a:pPr lvl="1"/>
            <a:r>
              <a:rPr lang="en-US" dirty="0"/>
              <a:t>From on-premises hardware to serverless architectures</a:t>
            </a:r>
          </a:p>
          <a:p>
            <a:pPr lvl="1"/>
            <a:r>
              <a:rPr lang="en-US" dirty="0"/>
              <a:t>From custom to standard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2279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505-9D03-46C2-BC78-44DE18E2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services: HUE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85F633-5C6D-458C-A499-BE416A524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pPr lvl="0"/>
            <a:r>
              <a:rPr lang="en-US" altLang="it-IT" dirty="0"/>
              <a:t>Connecting to Hue </a:t>
            </a:r>
          </a:p>
          <a:p>
            <a:pPr lvl="1"/>
            <a:r>
              <a:rPr lang="en-US" altLang="it-IT" dirty="0"/>
              <a:t>I.e., connecting to any HTTP interface hosted on the master node of a cluster</a:t>
            </a:r>
          </a:p>
          <a:p>
            <a:pPr lvl="0"/>
            <a:endParaRPr lang="en-US" altLang="it-IT" dirty="0"/>
          </a:p>
          <a:p>
            <a:pPr lvl="0"/>
            <a:r>
              <a:rPr lang="en-US" altLang="it-IT" dirty="0"/>
              <a:t>To view the Hue web user interface</a:t>
            </a:r>
          </a:p>
          <a:p>
            <a:pPr lvl="1"/>
            <a:r>
              <a:rPr lang="en-US" altLang="it-IT" dirty="0"/>
              <a:t>Set Up an SSH Tunnel to the Master Node Using Dynamic Port Forwarding</a:t>
            </a:r>
          </a:p>
          <a:p>
            <a:pPr lvl="1"/>
            <a:r>
              <a:rPr lang="en-US" altLang="it-IT" dirty="0"/>
              <a:t>Type the following address in your browser to open the Hue web interface</a:t>
            </a:r>
          </a:p>
          <a:p>
            <a:pPr lvl="2"/>
            <a:r>
              <a:rPr lang="en-US" altLang="it-IT" dirty="0">
                <a:hlinkClick r:id="rId2"/>
              </a:rPr>
              <a:t>http://master-public-DNS:8888</a:t>
            </a:r>
            <a:r>
              <a:rPr lang="en-US" altLang="it-IT" dirty="0"/>
              <a:t> </a:t>
            </a:r>
          </a:p>
          <a:p>
            <a:pPr lvl="2"/>
            <a:r>
              <a:rPr lang="en-US" altLang="it-IT" dirty="0"/>
              <a:t>Where master-public-DNS is the public DNS name of the master node</a:t>
            </a:r>
          </a:p>
          <a:p>
            <a:pPr lvl="1"/>
            <a:r>
              <a:rPr lang="en-US" altLang="it-IT" dirty="0"/>
              <a:t>If you are the administrator logging in for the first time</a:t>
            </a:r>
          </a:p>
          <a:p>
            <a:pPr lvl="2"/>
            <a:r>
              <a:rPr lang="en-US" altLang="it-IT" dirty="0"/>
              <a:t>Enter a username and password to create your Hue superuser account</a:t>
            </a:r>
          </a:p>
          <a:p>
            <a:pPr lvl="2"/>
            <a:r>
              <a:rPr lang="en-US" altLang="it-IT" dirty="0"/>
              <a:t>Otherwise, type your username and password and select Create account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CF02F-3BDA-449F-875C-42E9147D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5691E-A5E1-41DD-8F73-89D40D6A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83422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9903-DE40-415F-9A73-542CF796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services: HUE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7BA386-D8FC-4A5E-96FE-1A560C5D0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541"/>
            <a:ext cx="10515600" cy="395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5DC34-F9B8-4CBD-8E1C-9D3272D3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C0AB-CFE1-4A77-89E3-A52BAE8B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33459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40AF-5231-4F6E-BD8E-3709A32F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Set Up an SSH Tunnel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A2BC9-0682-4887-9562-C383D2DFB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4598D-BEB1-4D1E-B5F0-5C9FFF1D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35329-1021-4600-AD0E-9AE869FB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202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D857B-D0B2-4930-84AB-294F6F52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7" y="1350570"/>
            <a:ext cx="4441445" cy="1789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3ADB53-2865-43F2-8560-A1B0661E01DD}"/>
              </a:ext>
            </a:extLst>
          </p:cNvPr>
          <p:cNvSpPr/>
          <p:nvPr/>
        </p:nvSpPr>
        <p:spPr>
          <a:xfrm>
            <a:off x="2095907" y="2476455"/>
            <a:ext cx="1188720" cy="14076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1E260B-7846-4C27-8FC4-A7817463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09" y="3221681"/>
            <a:ext cx="7356640" cy="981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9E9E83-B3EA-4E78-9D27-54997B9C9792}"/>
              </a:ext>
            </a:extLst>
          </p:cNvPr>
          <p:cNvSpPr/>
          <p:nvPr/>
        </p:nvSpPr>
        <p:spPr>
          <a:xfrm>
            <a:off x="4227941" y="3889345"/>
            <a:ext cx="1554480" cy="18288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9373D-324C-4B9A-A4CB-27509345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651" y="4309911"/>
            <a:ext cx="6169772" cy="236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660C24-318A-4488-8E35-57C7F95748D3}"/>
              </a:ext>
            </a:extLst>
          </p:cNvPr>
          <p:cNvSpPr/>
          <p:nvPr/>
        </p:nvSpPr>
        <p:spPr>
          <a:xfrm>
            <a:off x="10358949" y="4838795"/>
            <a:ext cx="1253140" cy="158468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316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7EB6-FDE4-49A3-A7F2-29564214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Connect to HUE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8365-567B-4664-B550-A3EB6921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47C1-E8EF-403D-9438-B87B01B9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198C9-7C1D-4383-9833-FB3AF5FD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203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8B1AE-BB63-42B0-97A2-6C67F7E6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" y="1924291"/>
            <a:ext cx="538162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8EA22F-0C1F-4443-B04C-F0B2F6FB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3211897"/>
            <a:ext cx="1124902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77C9D5-1A79-4C9B-8C34-2DF9C1CC21B7}"/>
              </a:ext>
            </a:extLst>
          </p:cNvPr>
          <p:cNvSpPr/>
          <p:nvPr/>
        </p:nvSpPr>
        <p:spPr>
          <a:xfrm>
            <a:off x="3075751" y="4592439"/>
            <a:ext cx="3806312" cy="27515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4175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92EE-4539-4497-9575-660C21EB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Connect </a:t>
            </a:r>
            <a:r>
              <a:rPr lang="it-IT" dirty="0" err="1"/>
              <a:t>using</a:t>
            </a:r>
            <a:r>
              <a:rPr lang="it-IT" dirty="0"/>
              <a:t> SSH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15D522-FDBD-413F-B0A2-11D5DFA4C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6250"/>
            <a:ext cx="9557084" cy="2607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D9DB1-7FA9-4106-9221-DFAADB03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1721F-D756-4793-9720-E53A91F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204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5FC4-7CD0-4F47-9230-FB52377FD0A8}"/>
              </a:ext>
            </a:extLst>
          </p:cNvPr>
          <p:cNvSpPr/>
          <p:nvPr/>
        </p:nvSpPr>
        <p:spPr>
          <a:xfrm>
            <a:off x="2616411" y="4158114"/>
            <a:ext cx="2529855" cy="18288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6B4C8-20E6-482A-98C4-B10C2AED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64" y="4078082"/>
            <a:ext cx="5804836" cy="233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2920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5C917BD-59F1-41EC-BE97-CFFE992B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Map&#10;&#10;Description automatically generated with medium confidence">
            <a:extLst>
              <a:ext uri="{FF2B5EF4-FFF2-40B4-BE49-F238E27FC236}">
                <a16:creationId xmlns:a16="http://schemas.microsoft.com/office/drawing/2014/main" id="{A9FC52E9-BB74-4250-9D0B-D7D5DC4C1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2" y="1825625"/>
            <a:ext cx="2741696" cy="4351338"/>
          </a:xfrm>
        </p:spPr>
      </p:pic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C77B6014-5BAF-4DF3-9BD5-569DF0A8D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3407"/>
            <a:ext cx="5181600" cy="33157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2CE09-66C5-4DDA-868E-C666D28E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E9820-7155-4954-879A-37AED6E1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205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67B678-9251-4643-A276-A15C17EFBF1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databases to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2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Data are more and more heterogeneous and complex</a:t>
            </a:r>
          </a:p>
          <a:p>
            <a:pPr lvl="1"/>
            <a:r>
              <a:rPr lang="en-US" dirty="0"/>
              <a:t>Raw data are difficult to obtain, interpret, describe, and maintain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r>
              <a:rPr lang="en-US"/>
              <a:t>Databases</a:t>
            </a:r>
            <a:r>
              <a:rPr lang="en-US" dirty="0"/>
              <a:t>/warehouses are no longer ideal data hubs for integration/analysis</a:t>
            </a:r>
          </a:p>
          <a:p>
            <a:pPr lvl="1"/>
            <a:r>
              <a:rPr lang="en-US" dirty="0"/>
              <a:t>Getting value from data is not only a matter of 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551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structured and persistent collection of information about some aspect of the real world organized and stored in a way that facilitates efficient retrieval and modification. The structure of a database is determined by an abstract data model. Primarily, it is this structure that differentiates a database from a data file. The most popular data model is relational that represents data as a set of tables."</a:t>
            </a:r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309268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251198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storage/computation/analysis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313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(e.g., on Google Cloud and Amazon AWS)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/>
              <a:t>Only focus on functional aspects</a:t>
            </a:r>
          </a:p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Lacking smart support to govern the complexity of data and transformations</a:t>
            </a:r>
          </a:p>
          <a:p>
            <a:pPr lvl="1"/>
            <a:r>
              <a:rPr lang="en-US" dirty="0"/>
              <a:t>Data transformations must be governed to prevent DP turns into a swamp</a:t>
            </a:r>
          </a:p>
          <a:p>
            <a:pPr lvl="2"/>
            <a:r>
              <a:rPr lang="en-US" dirty="0"/>
              <a:t>Amplified in data science, with data scientists prevailing data architects</a:t>
            </a:r>
          </a:p>
          <a:p>
            <a:pPr lvl="2"/>
            <a:r>
              <a:rPr lang="en-US" dirty="0"/>
              <a:t>Leverage descriptive metadata and maintenance to keep control over data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399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provenance, an example of data management</a:t>
            </a:r>
          </a:p>
          <a:p>
            <a:pPr lvl="1"/>
            <a:r>
              <a:rPr lang="en-US" dirty="0"/>
              <a:t>Metadata pertaining to the history of a data item</a:t>
            </a:r>
          </a:p>
          <a:p>
            <a:pPr lvl="1"/>
            <a:r>
              <a:rPr lang="en-US" dirty="0"/>
              <a:t>Pipeline including the origin of objects and operations they are subjected to</a:t>
            </a:r>
          </a:p>
          <a:p>
            <a:pPr lvl="1"/>
            <a:r>
              <a:rPr lang="en-US" dirty="0"/>
              <a:t>We have a standard: </a:t>
            </a:r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71F117-B05E-4913-A803-A5F58A9056E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D199767-9A09-468E-B42F-950AE692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15" y="3548561"/>
            <a:ext cx="5609195" cy="25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4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369BC3A-6BC2-40AD-9308-117B730B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provenance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BFE052-1325-470A-8665-D51808245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 dirty="0" err="1"/>
              <a:t>Entity</a:t>
            </a:r>
            <a:endParaRPr lang="it-IT" dirty="0"/>
          </a:p>
          <a:p>
            <a:pPr lvl="1"/>
            <a:r>
              <a:rPr lang="en-US" dirty="0"/>
              <a:t>Physical/conceptual things</a:t>
            </a:r>
            <a:endParaRPr lang="it-IT" dirty="0"/>
          </a:p>
          <a:p>
            <a:r>
              <a:rPr lang="en-US" dirty="0"/>
              <a:t>Activity </a:t>
            </a:r>
          </a:p>
          <a:p>
            <a:pPr lvl="1"/>
            <a:r>
              <a:rPr lang="en-US" dirty="0"/>
              <a:t>Dynamic aspects of the world, such as actions</a:t>
            </a:r>
          </a:p>
          <a:p>
            <a:pPr lvl="1"/>
            <a:r>
              <a:rPr lang="en-US" dirty="0"/>
              <a:t>How entities come into existence, often making use of previously existing entities</a:t>
            </a:r>
          </a:p>
          <a:p>
            <a:r>
              <a:rPr lang="en-US" dirty="0"/>
              <a:t>Agent </a:t>
            </a:r>
          </a:p>
          <a:p>
            <a:pPr lvl="1"/>
            <a:r>
              <a:rPr lang="en-US" dirty="0"/>
              <a:t>A person, a piece of software</a:t>
            </a:r>
          </a:p>
          <a:p>
            <a:pPr lvl="1"/>
            <a:r>
              <a:rPr lang="en-US" dirty="0"/>
              <a:t>Takes a role in an activity such that the agent can be assigned some degree of responsibility for the activity taking place </a:t>
            </a:r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8AFED9-C7EB-4D42-8188-E542A054B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00550"/>
            <a:ext cx="5181600" cy="3201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9153F-00A4-40DE-8F28-E347C282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5B1F0-843E-468B-89C0-AC6B344F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24FD2CF2-3F6A-4AE1-8C42-3C85DEE8C6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https://www.w3.org/TR/2013/NOTE-prov-primer-20130430/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6558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Use cases for data provenance</a:t>
            </a:r>
          </a:p>
          <a:p>
            <a:endParaRPr lang="en-US" dirty="0"/>
          </a:p>
          <a:p>
            <a:r>
              <a:rPr lang="en-US" dirty="0"/>
              <a:t>Data quality</a:t>
            </a:r>
          </a:p>
          <a:p>
            <a:pPr lvl="1"/>
            <a:r>
              <a:rPr lang="en-US" dirty="0"/>
              <a:t>Monitoring of the quality (e.g., accuracy) of the objects produced</a:t>
            </a:r>
          </a:p>
          <a:p>
            <a:pPr lvl="1"/>
            <a:r>
              <a:rPr lang="en-US" dirty="0"/>
              <a:t>Notify when a transformation pipeline is not behaving as expected</a:t>
            </a:r>
          </a:p>
          <a:p>
            <a:r>
              <a:rPr lang="en-US" dirty="0"/>
              <a:t>Debugging</a:t>
            </a:r>
          </a:p>
          <a:p>
            <a:pPr lvl="1"/>
            <a:r>
              <a:rPr lang="en-US" dirty="0"/>
              <a:t>Inferring the cause of pipeline failures is challenging</a:t>
            </a:r>
          </a:p>
          <a:p>
            <a:pPr lvl="1"/>
            <a:r>
              <a:rPr lang="en-US" dirty="0"/>
              <a:t>Store inputs of each operation with versions and environmental settings (RAM, CPUs, etc.)</a:t>
            </a:r>
          </a:p>
          <a:p>
            <a:r>
              <a:rPr lang="en-US" dirty="0"/>
              <a:t>And so on...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59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Exam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We will see how (big) data pipelines can be done in the cloud</a:t>
            </a:r>
          </a:p>
          <a:p>
            <a:pPr lvl="1"/>
            <a:r>
              <a:rPr lang="en-US" dirty="0"/>
              <a:t>We will cover some "theory" as well as get our hands dirty</a:t>
            </a:r>
          </a:p>
          <a:p>
            <a:pPr lvl="1"/>
            <a:r>
              <a:rPr lang="en-US" dirty="0"/>
              <a:t>This module is part of the oral examination</a:t>
            </a:r>
          </a:p>
          <a:p>
            <a:pPr lvl="1"/>
            <a:r>
              <a:rPr lang="en-US" dirty="0"/>
              <a:t>(If agreed) The project can be extended to the cloud to get more points</a:t>
            </a:r>
          </a:p>
          <a:p>
            <a:pPr lvl="2"/>
            <a:r>
              <a:rPr lang="en-US" dirty="0"/>
              <a:t>E.g., rethink a part of the project on cloud</a:t>
            </a:r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89CD15-AEA7-49BB-B7E0-7B4AF97B7E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39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Metadata can become bigger than data themselves</a:t>
            </a:r>
          </a:p>
          <a:p>
            <a:pPr indent="-285750"/>
            <a:r>
              <a:rPr lang="en-US" dirty="0"/>
              <a:t>We need meta meta-data (or models)...</a:t>
            </a:r>
          </a:p>
          <a:p>
            <a:pPr lvl="1"/>
            <a:r>
              <a:rPr lang="en-US" dirty="0"/>
              <a:t>... chasing our own tails</a:t>
            </a:r>
          </a:p>
          <a:p>
            <a:pPr indent="-285750"/>
            <a:r>
              <a:rPr lang="en-US" dirty="0"/>
              <a:t>Data management is still a (research) issue in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329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MOSES: making data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smarter</a:t>
            </a:r>
            <a:endParaRPr lang="it-IT" dirty="0"/>
          </a:p>
          <a:p>
            <a:r>
              <a:rPr lang="en-US" dirty="0"/>
              <a:t>Functional architecture</a:t>
            </a:r>
          </a:p>
          <a:p>
            <a:pPr lvl="1"/>
            <a:r>
              <a:rPr lang="en-US" dirty="0"/>
              <a:t>Components of MOSES are in orange</a:t>
            </a:r>
          </a:p>
          <a:p>
            <a:pPr lvl="1"/>
            <a:r>
              <a:rPr lang="en-US" dirty="0"/>
              <a:t>The others are standard components in charge of producing/consuming, processing, storing, and visualizing data</a:t>
            </a:r>
          </a:p>
          <a:p>
            <a:pPr lvl="1"/>
            <a:r>
              <a:rPr lang="en-US" dirty="0"/>
              <a:t>The orchestrator (e.g., Oozie in the Hadoop ecosystem) manages (e.g., schedules) the data transformation processes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Content Placeholder 10">
            <a:extLst>
              <a:ext uri="{FF2B5EF4-FFF2-40B4-BE49-F238E27FC236}">
                <a16:creationId xmlns:a16="http://schemas.microsoft.com/office/drawing/2014/main" id="{DB5A9F84-AA7E-4A48-8C8A-492F17E164C7}"/>
              </a:ext>
            </a:extLst>
          </p:cNvPr>
          <p:cNvGrpSpPr/>
          <p:nvPr/>
        </p:nvGrpSpPr>
        <p:grpSpPr>
          <a:xfrm>
            <a:off x="6171517" y="2340229"/>
            <a:ext cx="5543467" cy="3322129"/>
            <a:chOff x="6171517" y="2340229"/>
            <a:chExt cx="5543467" cy="33221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530C84-BD91-41A0-9A78-D7DCEF6FCEF5}"/>
                </a:ext>
              </a:extLst>
            </p:cNvPr>
            <p:cNvSpPr txBox="1"/>
            <p:nvPr/>
          </p:nvSpPr>
          <p:spPr>
            <a:xfrm>
              <a:off x="10165509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143DCB-260B-4240-AEF9-BA81C9747242}"/>
                </a:ext>
              </a:extLst>
            </p:cNvPr>
            <p:cNvSpPr txBox="1"/>
            <p:nvPr/>
          </p:nvSpPr>
          <p:spPr>
            <a:xfrm>
              <a:off x="10221616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923108-0FA6-4F86-A02D-8E80E792F89E}"/>
                </a:ext>
              </a:extLst>
            </p:cNvPr>
            <p:cNvSpPr txBox="1"/>
            <p:nvPr/>
          </p:nvSpPr>
          <p:spPr>
            <a:xfrm>
              <a:off x="10254099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C91EBD-BDFF-478D-9670-397E96757737}"/>
                </a:ext>
              </a:extLst>
            </p:cNvPr>
            <p:cNvSpPr txBox="1"/>
            <p:nvPr/>
          </p:nvSpPr>
          <p:spPr>
            <a:xfrm>
              <a:off x="10281414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BCE3E1-C447-49CF-B016-B12D385828C5}"/>
                </a:ext>
              </a:extLst>
            </p:cNvPr>
            <p:cNvSpPr txBox="1"/>
            <p:nvPr/>
          </p:nvSpPr>
          <p:spPr>
            <a:xfrm>
              <a:off x="10330877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A0B3C6-231E-4EFD-8BD4-B38AC9EA0C02}"/>
                </a:ext>
              </a:extLst>
            </p:cNvPr>
            <p:cNvSpPr txBox="1"/>
            <p:nvPr/>
          </p:nvSpPr>
          <p:spPr>
            <a:xfrm>
              <a:off x="10380340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A87A7B-07F9-4385-B054-28C1BA7CFFE9}"/>
                </a:ext>
              </a:extLst>
            </p:cNvPr>
            <p:cNvSpPr txBox="1"/>
            <p:nvPr/>
          </p:nvSpPr>
          <p:spPr>
            <a:xfrm>
              <a:off x="10423897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0349F9-9672-41FC-B00B-A60781580F69}"/>
                </a:ext>
              </a:extLst>
            </p:cNvPr>
            <p:cNvSpPr txBox="1"/>
            <p:nvPr/>
          </p:nvSpPr>
          <p:spPr>
            <a:xfrm>
              <a:off x="10456380" y="418960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6D7B8E-DB1A-43CC-9633-C6C4CA0F6DC0}"/>
                </a:ext>
              </a:extLst>
            </p:cNvPr>
            <p:cNvSpPr txBox="1"/>
            <p:nvPr/>
          </p:nvSpPr>
          <p:spPr>
            <a:xfrm>
              <a:off x="10482957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B39206-AA30-4A33-AABE-C9674880DD72}"/>
                </a:ext>
              </a:extLst>
            </p:cNvPr>
            <p:cNvSpPr txBox="1"/>
            <p:nvPr/>
          </p:nvSpPr>
          <p:spPr>
            <a:xfrm>
              <a:off x="10542755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D86F39-7EDE-4DD1-952E-06A60449DEE1}"/>
                </a:ext>
              </a:extLst>
            </p:cNvPr>
            <p:cNvSpPr txBox="1"/>
            <p:nvPr/>
          </p:nvSpPr>
          <p:spPr>
            <a:xfrm>
              <a:off x="10592218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C9D30D-EBC8-4FE4-A99B-DD108E241FB6}"/>
                </a:ext>
              </a:extLst>
            </p:cNvPr>
            <p:cNvSpPr txBox="1"/>
            <p:nvPr/>
          </p:nvSpPr>
          <p:spPr>
            <a:xfrm>
              <a:off x="10641681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528514-3373-4BA0-B806-2CA14D77B2ED}"/>
                </a:ext>
              </a:extLst>
            </p:cNvPr>
            <p:cNvSpPr txBox="1"/>
            <p:nvPr/>
          </p:nvSpPr>
          <p:spPr>
            <a:xfrm>
              <a:off x="10668996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ADFB9E-CBE9-4E7B-B74F-BB3C2181748B}"/>
                </a:ext>
              </a:extLst>
            </p:cNvPr>
            <p:cNvSpPr txBox="1"/>
            <p:nvPr/>
          </p:nvSpPr>
          <p:spPr>
            <a:xfrm>
              <a:off x="10718459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2B832D-200B-423F-BCAE-7C58701FAD54}"/>
                </a:ext>
              </a:extLst>
            </p:cNvPr>
            <p:cNvSpPr/>
            <p:nvPr/>
          </p:nvSpPr>
          <p:spPr>
            <a:xfrm rot="5400000" flipV="1">
              <a:off x="7282186" y="1229560"/>
              <a:ext cx="3322129" cy="5543467"/>
            </a:xfrm>
            <a:custGeom>
              <a:avLst/>
              <a:gdLst>
                <a:gd name="connsiteX0" fmla="*/ -1878 w 3322129"/>
                <a:gd name="connsiteY0" fmla="*/ -3394 h 5543467"/>
                <a:gd name="connsiteX1" fmla="*/ 3320251 w 3322129"/>
                <a:gd name="connsiteY1" fmla="*/ -3394 h 5543467"/>
                <a:gd name="connsiteX2" fmla="*/ 3320251 w 3322129"/>
                <a:gd name="connsiteY2" fmla="*/ 5540073 h 5543467"/>
                <a:gd name="connsiteX3" fmla="*/ -1878 w 3322129"/>
                <a:gd name="connsiteY3" fmla="*/ 5540073 h 554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129" h="5543467">
                  <a:moveTo>
                    <a:pt x="-1878" y="-3394"/>
                  </a:moveTo>
                  <a:lnTo>
                    <a:pt x="3320251" y="-3394"/>
                  </a:lnTo>
                  <a:lnTo>
                    <a:pt x="3320251" y="5540073"/>
                  </a:lnTo>
                  <a:lnTo>
                    <a:pt x="-1878" y="5540073"/>
                  </a:lnTo>
                  <a:close/>
                </a:path>
              </a:pathLst>
            </a:custGeom>
            <a:solidFill>
              <a:srgbClr val="FFFFFF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677D96-051D-40DC-BB3A-C8E9E502B7F3}"/>
                </a:ext>
              </a:extLst>
            </p:cNvPr>
            <p:cNvSpPr/>
            <p:nvPr/>
          </p:nvSpPr>
          <p:spPr>
            <a:xfrm>
              <a:off x="6254143" y="3119822"/>
              <a:ext cx="868182" cy="1521529"/>
            </a:xfrm>
            <a:custGeom>
              <a:avLst/>
              <a:gdLst>
                <a:gd name="connsiteX0" fmla="*/ 123 w 868182"/>
                <a:gd name="connsiteY0" fmla="*/ 1518803 h 1521529"/>
                <a:gd name="connsiteX1" fmla="*/ 123 w 868182"/>
                <a:gd name="connsiteY1" fmla="*/ 1494441 h 1521529"/>
                <a:gd name="connsiteX2" fmla="*/ 6767 w 868182"/>
                <a:gd name="connsiteY2" fmla="*/ 1494441 h 1521529"/>
                <a:gd name="connsiteX3" fmla="*/ 6767 w 868182"/>
                <a:gd name="connsiteY3" fmla="*/ 1518803 h 1521529"/>
                <a:gd name="connsiteX4" fmla="*/ 123 w 868182"/>
                <a:gd name="connsiteY4" fmla="*/ 1475990 h 1521529"/>
                <a:gd name="connsiteX5" fmla="*/ 123 w 868182"/>
                <a:gd name="connsiteY5" fmla="*/ 1451628 h 1521529"/>
                <a:gd name="connsiteX6" fmla="*/ 6767 w 868182"/>
                <a:gd name="connsiteY6" fmla="*/ 1451628 h 1521529"/>
                <a:gd name="connsiteX7" fmla="*/ 6767 w 868182"/>
                <a:gd name="connsiteY7" fmla="*/ 1475990 h 1521529"/>
                <a:gd name="connsiteX8" fmla="*/ 123 w 868182"/>
                <a:gd name="connsiteY8" fmla="*/ 1433160 h 1521529"/>
                <a:gd name="connsiteX9" fmla="*/ 123 w 868182"/>
                <a:gd name="connsiteY9" fmla="*/ 1408065 h 1521529"/>
                <a:gd name="connsiteX10" fmla="*/ 6767 w 868182"/>
                <a:gd name="connsiteY10" fmla="*/ 1408065 h 1521529"/>
                <a:gd name="connsiteX11" fmla="*/ 6767 w 868182"/>
                <a:gd name="connsiteY11" fmla="*/ 1433160 h 1521529"/>
                <a:gd name="connsiteX12" fmla="*/ 123 w 868182"/>
                <a:gd name="connsiteY12" fmla="*/ 1389615 h 1521529"/>
                <a:gd name="connsiteX13" fmla="*/ 123 w 868182"/>
                <a:gd name="connsiteY13" fmla="*/ 1365253 h 1521529"/>
                <a:gd name="connsiteX14" fmla="*/ 6767 w 868182"/>
                <a:gd name="connsiteY14" fmla="*/ 1365253 h 1521529"/>
                <a:gd name="connsiteX15" fmla="*/ 6767 w 868182"/>
                <a:gd name="connsiteY15" fmla="*/ 1389615 h 1521529"/>
                <a:gd name="connsiteX16" fmla="*/ 123 w 868182"/>
                <a:gd name="connsiteY16" fmla="*/ 1346785 h 1521529"/>
                <a:gd name="connsiteX17" fmla="*/ 123 w 868182"/>
                <a:gd name="connsiteY17" fmla="*/ 1322422 h 1521529"/>
                <a:gd name="connsiteX18" fmla="*/ 6767 w 868182"/>
                <a:gd name="connsiteY18" fmla="*/ 1322422 h 1521529"/>
                <a:gd name="connsiteX19" fmla="*/ 6767 w 868182"/>
                <a:gd name="connsiteY19" fmla="*/ 1346785 h 1521529"/>
                <a:gd name="connsiteX20" fmla="*/ 123 w 868182"/>
                <a:gd name="connsiteY20" fmla="*/ 1303972 h 1521529"/>
                <a:gd name="connsiteX21" fmla="*/ 123 w 868182"/>
                <a:gd name="connsiteY21" fmla="*/ 1278877 h 1521529"/>
                <a:gd name="connsiteX22" fmla="*/ 6767 w 868182"/>
                <a:gd name="connsiteY22" fmla="*/ 1278877 h 1521529"/>
                <a:gd name="connsiteX23" fmla="*/ 6767 w 868182"/>
                <a:gd name="connsiteY23" fmla="*/ 1303972 h 1521529"/>
                <a:gd name="connsiteX24" fmla="*/ 123 w 868182"/>
                <a:gd name="connsiteY24" fmla="*/ 1260409 h 1521529"/>
                <a:gd name="connsiteX25" fmla="*/ 123 w 868182"/>
                <a:gd name="connsiteY25" fmla="*/ 1236047 h 1521529"/>
                <a:gd name="connsiteX26" fmla="*/ 6767 w 868182"/>
                <a:gd name="connsiteY26" fmla="*/ 1236047 h 1521529"/>
                <a:gd name="connsiteX27" fmla="*/ 6767 w 868182"/>
                <a:gd name="connsiteY27" fmla="*/ 1260409 h 1521529"/>
                <a:gd name="connsiteX28" fmla="*/ 123 w 868182"/>
                <a:gd name="connsiteY28" fmla="*/ 1217596 h 1521529"/>
                <a:gd name="connsiteX29" fmla="*/ 123 w 868182"/>
                <a:gd name="connsiteY29" fmla="*/ 1193234 h 1521529"/>
                <a:gd name="connsiteX30" fmla="*/ 6767 w 868182"/>
                <a:gd name="connsiteY30" fmla="*/ 1193234 h 1521529"/>
                <a:gd name="connsiteX31" fmla="*/ 6767 w 868182"/>
                <a:gd name="connsiteY31" fmla="*/ 1217596 h 1521529"/>
                <a:gd name="connsiteX32" fmla="*/ 123 w 868182"/>
                <a:gd name="connsiteY32" fmla="*/ 1174784 h 1521529"/>
                <a:gd name="connsiteX33" fmla="*/ 123 w 868182"/>
                <a:gd name="connsiteY33" fmla="*/ 1149671 h 1521529"/>
                <a:gd name="connsiteX34" fmla="*/ 6767 w 868182"/>
                <a:gd name="connsiteY34" fmla="*/ 1149671 h 1521529"/>
                <a:gd name="connsiteX35" fmla="*/ 6767 w 868182"/>
                <a:gd name="connsiteY35" fmla="*/ 1174784 h 1521529"/>
                <a:gd name="connsiteX36" fmla="*/ 123 w 868182"/>
                <a:gd name="connsiteY36" fmla="*/ 1131221 h 1521529"/>
                <a:gd name="connsiteX37" fmla="*/ 123 w 868182"/>
                <a:gd name="connsiteY37" fmla="*/ 1106859 h 1521529"/>
                <a:gd name="connsiteX38" fmla="*/ 6767 w 868182"/>
                <a:gd name="connsiteY38" fmla="*/ 1106859 h 1521529"/>
                <a:gd name="connsiteX39" fmla="*/ 6767 w 868182"/>
                <a:gd name="connsiteY39" fmla="*/ 1131221 h 1521529"/>
                <a:gd name="connsiteX40" fmla="*/ 123 w 868182"/>
                <a:gd name="connsiteY40" fmla="*/ 1088408 h 1521529"/>
                <a:gd name="connsiteX41" fmla="*/ 123 w 868182"/>
                <a:gd name="connsiteY41" fmla="*/ 1064046 h 1521529"/>
                <a:gd name="connsiteX42" fmla="*/ 6767 w 868182"/>
                <a:gd name="connsiteY42" fmla="*/ 1064046 h 1521529"/>
                <a:gd name="connsiteX43" fmla="*/ 6767 w 868182"/>
                <a:gd name="connsiteY43" fmla="*/ 1088408 h 1521529"/>
                <a:gd name="connsiteX44" fmla="*/ 123 w 868182"/>
                <a:gd name="connsiteY44" fmla="*/ 1045578 h 1521529"/>
                <a:gd name="connsiteX45" fmla="*/ 123 w 868182"/>
                <a:gd name="connsiteY45" fmla="*/ 1020483 h 1521529"/>
                <a:gd name="connsiteX46" fmla="*/ 6767 w 868182"/>
                <a:gd name="connsiteY46" fmla="*/ 1020483 h 1521529"/>
                <a:gd name="connsiteX47" fmla="*/ 6767 w 868182"/>
                <a:gd name="connsiteY47" fmla="*/ 1045578 h 1521529"/>
                <a:gd name="connsiteX48" fmla="*/ 123 w 868182"/>
                <a:gd name="connsiteY48" fmla="*/ 1002033 h 1521529"/>
                <a:gd name="connsiteX49" fmla="*/ 123 w 868182"/>
                <a:gd name="connsiteY49" fmla="*/ 977670 h 1521529"/>
                <a:gd name="connsiteX50" fmla="*/ 6767 w 868182"/>
                <a:gd name="connsiteY50" fmla="*/ 977670 h 1521529"/>
                <a:gd name="connsiteX51" fmla="*/ 6767 w 868182"/>
                <a:gd name="connsiteY51" fmla="*/ 1002033 h 1521529"/>
                <a:gd name="connsiteX52" fmla="*/ 123 w 868182"/>
                <a:gd name="connsiteY52" fmla="*/ 959202 h 1521529"/>
                <a:gd name="connsiteX53" fmla="*/ 123 w 868182"/>
                <a:gd name="connsiteY53" fmla="*/ 934840 h 1521529"/>
                <a:gd name="connsiteX54" fmla="*/ 6767 w 868182"/>
                <a:gd name="connsiteY54" fmla="*/ 934840 h 1521529"/>
                <a:gd name="connsiteX55" fmla="*/ 6767 w 868182"/>
                <a:gd name="connsiteY55" fmla="*/ 959202 h 1521529"/>
                <a:gd name="connsiteX56" fmla="*/ 123 w 868182"/>
                <a:gd name="connsiteY56" fmla="*/ 916390 h 1521529"/>
                <a:gd name="connsiteX57" fmla="*/ 123 w 868182"/>
                <a:gd name="connsiteY57" fmla="*/ 891295 h 1521529"/>
                <a:gd name="connsiteX58" fmla="*/ 6767 w 868182"/>
                <a:gd name="connsiteY58" fmla="*/ 891295 h 1521529"/>
                <a:gd name="connsiteX59" fmla="*/ 6767 w 868182"/>
                <a:gd name="connsiteY59" fmla="*/ 916390 h 1521529"/>
                <a:gd name="connsiteX60" fmla="*/ 123 w 868182"/>
                <a:gd name="connsiteY60" fmla="*/ 872827 h 1521529"/>
                <a:gd name="connsiteX61" fmla="*/ 123 w 868182"/>
                <a:gd name="connsiteY61" fmla="*/ 848465 h 1521529"/>
                <a:gd name="connsiteX62" fmla="*/ 6767 w 868182"/>
                <a:gd name="connsiteY62" fmla="*/ 848465 h 1521529"/>
                <a:gd name="connsiteX63" fmla="*/ 6767 w 868182"/>
                <a:gd name="connsiteY63" fmla="*/ 872827 h 1521529"/>
                <a:gd name="connsiteX64" fmla="*/ 123 w 868182"/>
                <a:gd name="connsiteY64" fmla="*/ 830014 h 1521529"/>
                <a:gd name="connsiteX65" fmla="*/ 123 w 868182"/>
                <a:gd name="connsiteY65" fmla="*/ 805652 h 1521529"/>
                <a:gd name="connsiteX66" fmla="*/ 6767 w 868182"/>
                <a:gd name="connsiteY66" fmla="*/ 805652 h 1521529"/>
                <a:gd name="connsiteX67" fmla="*/ 6767 w 868182"/>
                <a:gd name="connsiteY67" fmla="*/ 830014 h 1521529"/>
                <a:gd name="connsiteX68" fmla="*/ 123 w 868182"/>
                <a:gd name="connsiteY68" fmla="*/ 787201 h 1521529"/>
                <a:gd name="connsiteX69" fmla="*/ 123 w 868182"/>
                <a:gd name="connsiteY69" fmla="*/ 762089 h 1521529"/>
                <a:gd name="connsiteX70" fmla="*/ 6767 w 868182"/>
                <a:gd name="connsiteY70" fmla="*/ 762089 h 1521529"/>
                <a:gd name="connsiteX71" fmla="*/ 6767 w 868182"/>
                <a:gd name="connsiteY71" fmla="*/ 787201 h 1521529"/>
                <a:gd name="connsiteX72" fmla="*/ 123 w 868182"/>
                <a:gd name="connsiteY72" fmla="*/ 743639 h 1521529"/>
                <a:gd name="connsiteX73" fmla="*/ 123 w 868182"/>
                <a:gd name="connsiteY73" fmla="*/ 719277 h 1521529"/>
                <a:gd name="connsiteX74" fmla="*/ 6767 w 868182"/>
                <a:gd name="connsiteY74" fmla="*/ 719277 h 1521529"/>
                <a:gd name="connsiteX75" fmla="*/ 6767 w 868182"/>
                <a:gd name="connsiteY75" fmla="*/ 743639 h 1521529"/>
                <a:gd name="connsiteX76" fmla="*/ 123 w 868182"/>
                <a:gd name="connsiteY76" fmla="*/ 700826 h 1521529"/>
                <a:gd name="connsiteX77" fmla="*/ 123 w 868182"/>
                <a:gd name="connsiteY77" fmla="*/ 676464 h 1521529"/>
                <a:gd name="connsiteX78" fmla="*/ 6767 w 868182"/>
                <a:gd name="connsiteY78" fmla="*/ 676464 h 1521529"/>
                <a:gd name="connsiteX79" fmla="*/ 6767 w 868182"/>
                <a:gd name="connsiteY79" fmla="*/ 700826 h 1521529"/>
                <a:gd name="connsiteX80" fmla="*/ 123 w 868182"/>
                <a:gd name="connsiteY80" fmla="*/ 657996 h 1521529"/>
                <a:gd name="connsiteX81" fmla="*/ 123 w 868182"/>
                <a:gd name="connsiteY81" fmla="*/ 632901 h 1521529"/>
                <a:gd name="connsiteX82" fmla="*/ 6767 w 868182"/>
                <a:gd name="connsiteY82" fmla="*/ 632901 h 1521529"/>
                <a:gd name="connsiteX83" fmla="*/ 6767 w 868182"/>
                <a:gd name="connsiteY83" fmla="*/ 657996 h 1521529"/>
                <a:gd name="connsiteX84" fmla="*/ 123 w 868182"/>
                <a:gd name="connsiteY84" fmla="*/ 614451 h 1521529"/>
                <a:gd name="connsiteX85" fmla="*/ 123 w 868182"/>
                <a:gd name="connsiteY85" fmla="*/ 590088 h 1521529"/>
                <a:gd name="connsiteX86" fmla="*/ 6767 w 868182"/>
                <a:gd name="connsiteY86" fmla="*/ 590088 h 1521529"/>
                <a:gd name="connsiteX87" fmla="*/ 6767 w 868182"/>
                <a:gd name="connsiteY87" fmla="*/ 614451 h 1521529"/>
                <a:gd name="connsiteX88" fmla="*/ 123 w 868182"/>
                <a:gd name="connsiteY88" fmla="*/ 571620 h 1521529"/>
                <a:gd name="connsiteX89" fmla="*/ 123 w 868182"/>
                <a:gd name="connsiteY89" fmla="*/ 547258 h 1521529"/>
                <a:gd name="connsiteX90" fmla="*/ 6767 w 868182"/>
                <a:gd name="connsiteY90" fmla="*/ 547258 h 1521529"/>
                <a:gd name="connsiteX91" fmla="*/ 6767 w 868182"/>
                <a:gd name="connsiteY91" fmla="*/ 571620 h 1521529"/>
                <a:gd name="connsiteX92" fmla="*/ 123 w 868182"/>
                <a:gd name="connsiteY92" fmla="*/ 528809 h 1521529"/>
                <a:gd name="connsiteX93" fmla="*/ 123 w 868182"/>
                <a:gd name="connsiteY93" fmla="*/ 503709 h 1521529"/>
                <a:gd name="connsiteX94" fmla="*/ 6767 w 868182"/>
                <a:gd name="connsiteY94" fmla="*/ 503709 h 1521529"/>
                <a:gd name="connsiteX95" fmla="*/ 6767 w 868182"/>
                <a:gd name="connsiteY95" fmla="*/ 528809 h 1521529"/>
                <a:gd name="connsiteX96" fmla="*/ 123 w 868182"/>
                <a:gd name="connsiteY96" fmla="*/ 485252 h 1521529"/>
                <a:gd name="connsiteX97" fmla="*/ 123 w 868182"/>
                <a:gd name="connsiteY97" fmla="*/ 460890 h 1521529"/>
                <a:gd name="connsiteX98" fmla="*/ 6767 w 868182"/>
                <a:gd name="connsiteY98" fmla="*/ 460890 h 1521529"/>
                <a:gd name="connsiteX99" fmla="*/ 6767 w 868182"/>
                <a:gd name="connsiteY99" fmla="*/ 485252 h 1521529"/>
                <a:gd name="connsiteX100" fmla="*/ 123 w 868182"/>
                <a:gd name="connsiteY100" fmla="*/ 442434 h 1521529"/>
                <a:gd name="connsiteX101" fmla="*/ 123 w 868182"/>
                <a:gd name="connsiteY101" fmla="*/ 418072 h 1521529"/>
                <a:gd name="connsiteX102" fmla="*/ 6767 w 868182"/>
                <a:gd name="connsiteY102" fmla="*/ 418072 h 1521529"/>
                <a:gd name="connsiteX103" fmla="*/ 6767 w 868182"/>
                <a:gd name="connsiteY103" fmla="*/ 442434 h 1521529"/>
                <a:gd name="connsiteX104" fmla="*/ 123 w 868182"/>
                <a:gd name="connsiteY104" fmla="*/ 399616 h 1521529"/>
                <a:gd name="connsiteX105" fmla="*/ 123 w 868182"/>
                <a:gd name="connsiteY105" fmla="*/ 374514 h 1521529"/>
                <a:gd name="connsiteX106" fmla="*/ 6767 w 868182"/>
                <a:gd name="connsiteY106" fmla="*/ 374514 h 1521529"/>
                <a:gd name="connsiteX107" fmla="*/ 6767 w 868182"/>
                <a:gd name="connsiteY107" fmla="*/ 399616 h 1521529"/>
                <a:gd name="connsiteX108" fmla="*/ 123 w 868182"/>
                <a:gd name="connsiteY108" fmla="*/ 356058 h 1521529"/>
                <a:gd name="connsiteX109" fmla="*/ 123 w 868182"/>
                <a:gd name="connsiteY109" fmla="*/ 331696 h 1521529"/>
                <a:gd name="connsiteX110" fmla="*/ 6767 w 868182"/>
                <a:gd name="connsiteY110" fmla="*/ 331696 h 1521529"/>
                <a:gd name="connsiteX111" fmla="*/ 6767 w 868182"/>
                <a:gd name="connsiteY111" fmla="*/ 356058 h 1521529"/>
                <a:gd name="connsiteX112" fmla="*/ 123 w 868182"/>
                <a:gd name="connsiteY112" fmla="*/ 313240 h 1521529"/>
                <a:gd name="connsiteX113" fmla="*/ 123 w 868182"/>
                <a:gd name="connsiteY113" fmla="*/ 288878 h 1521529"/>
                <a:gd name="connsiteX114" fmla="*/ 6767 w 868182"/>
                <a:gd name="connsiteY114" fmla="*/ 288878 h 1521529"/>
                <a:gd name="connsiteX115" fmla="*/ 6767 w 868182"/>
                <a:gd name="connsiteY115" fmla="*/ 313240 h 1521529"/>
                <a:gd name="connsiteX116" fmla="*/ 123 w 868182"/>
                <a:gd name="connsiteY116" fmla="*/ 270421 h 1521529"/>
                <a:gd name="connsiteX117" fmla="*/ 123 w 868182"/>
                <a:gd name="connsiteY117" fmla="*/ 245321 h 1521529"/>
                <a:gd name="connsiteX118" fmla="*/ 6767 w 868182"/>
                <a:gd name="connsiteY118" fmla="*/ 245321 h 1521529"/>
                <a:gd name="connsiteX119" fmla="*/ 6767 w 868182"/>
                <a:gd name="connsiteY119" fmla="*/ 270421 h 1521529"/>
                <a:gd name="connsiteX120" fmla="*/ 123 w 868182"/>
                <a:gd name="connsiteY120" fmla="*/ 226865 h 1521529"/>
                <a:gd name="connsiteX121" fmla="*/ 123 w 868182"/>
                <a:gd name="connsiteY121" fmla="*/ 202503 h 1521529"/>
                <a:gd name="connsiteX122" fmla="*/ 6767 w 868182"/>
                <a:gd name="connsiteY122" fmla="*/ 202503 h 1521529"/>
                <a:gd name="connsiteX123" fmla="*/ 6767 w 868182"/>
                <a:gd name="connsiteY123" fmla="*/ 226865 h 1521529"/>
                <a:gd name="connsiteX124" fmla="*/ 123 w 868182"/>
                <a:gd name="connsiteY124" fmla="*/ 184045 h 1521529"/>
                <a:gd name="connsiteX125" fmla="*/ 123 w 868182"/>
                <a:gd name="connsiteY125" fmla="*/ 159683 h 1521529"/>
                <a:gd name="connsiteX126" fmla="*/ 6767 w 868182"/>
                <a:gd name="connsiteY126" fmla="*/ 159683 h 1521529"/>
                <a:gd name="connsiteX127" fmla="*/ 6767 w 868182"/>
                <a:gd name="connsiteY127" fmla="*/ 184045 h 1521529"/>
                <a:gd name="connsiteX128" fmla="*/ 123 w 868182"/>
                <a:gd name="connsiteY128" fmla="*/ 141227 h 1521529"/>
                <a:gd name="connsiteX129" fmla="*/ 123 w 868182"/>
                <a:gd name="connsiteY129" fmla="*/ 116127 h 1521529"/>
                <a:gd name="connsiteX130" fmla="*/ 6767 w 868182"/>
                <a:gd name="connsiteY130" fmla="*/ 116127 h 1521529"/>
                <a:gd name="connsiteX131" fmla="*/ 6767 w 868182"/>
                <a:gd name="connsiteY131" fmla="*/ 141227 h 1521529"/>
                <a:gd name="connsiteX132" fmla="*/ 123 w 868182"/>
                <a:gd name="connsiteY132" fmla="*/ 97670 h 1521529"/>
                <a:gd name="connsiteX133" fmla="*/ 123 w 868182"/>
                <a:gd name="connsiteY133" fmla="*/ 73308 h 1521529"/>
                <a:gd name="connsiteX134" fmla="*/ 6767 w 868182"/>
                <a:gd name="connsiteY134" fmla="*/ 73308 h 1521529"/>
                <a:gd name="connsiteX135" fmla="*/ 6767 w 868182"/>
                <a:gd name="connsiteY135" fmla="*/ 97670 h 1521529"/>
                <a:gd name="connsiteX136" fmla="*/ 123 w 868182"/>
                <a:gd name="connsiteY136" fmla="*/ 54852 h 1521529"/>
                <a:gd name="connsiteX137" fmla="*/ 123 w 868182"/>
                <a:gd name="connsiteY137" fmla="*/ 30490 h 1521529"/>
                <a:gd name="connsiteX138" fmla="*/ 6767 w 868182"/>
                <a:gd name="connsiteY138" fmla="*/ 30490 h 1521529"/>
                <a:gd name="connsiteX139" fmla="*/ 6767 w 868182"/>
                <a:gd name="connsiteY139" fmla="*/ 54852 h 1521529"/>
                <a:gd name="connsiteX140" fmla="*/ 123 w 868182"/>
                <a:gd name="connsiteY140" fmla="*/ 12034 h 1521529"/>
                <a:gd name="connsiteX141" fmla="*/ 123 w 868182"/>
                <a:gd name="connsiteY141" fmla="*/ 221 h 1521529"/>
                <a:gd name="connsiteX142" fmla="*/ 20056 w 868182"/>
                <a:gd name="connsiteY142" fmla="*/ 221 h 1521529"/>
                <a:gd name="connsiteX143" fmla="*/ 20056 w 868182"/>
                <a:gd name="connsiteY143" fmla="*/ 6865 h 1521529"/>
                <a:gd name="connsiteX144" fmla="*/ 3815 w 868182"/>
                <a:gd name="connsiteY144" fmla="*/ 6865 h 1521529"/>
                <a:gd name="connsiteX145" fmla="*/ 6767 w 868182"/>
                <a:gd name="connsiteY145" fmla="*/ 3175 h 1521529"/>
                <a:gd name="connsiteX146" fmla="*/ 6767 w 868182"/>
                <a:gd name="connsiteY146" fmla="*/ 12034 h 1521529"/>
                <a:gd name="connsiteX147" fmla="*/ 38512 w 868182"/>
                <a:gd name="connsiteY147" fmla="*/ 221 h 1521529"/>
                <a:gd name="connsiteX148" fmla="*/ 62874 w 868182"/>
                <a:gd name="connsiteY148" fmla="*/ 221 h 1521529"/>
                <a:gd name="connsiteX149" fmla="*/ 62874 w 868182"/>
                <a:gd name="connsiteY149" fmla="*/ 6865 h 1521529"/>
                <a:gd name="connsiteX150" fmla="*/ 38512 w 868182"/>
                <a:gd name="connsiteY150" fmla="*/ 6865 h 1521529"/>
                <a:gd name="connsiteX151" fmla="*/ 81331 w 868182"/>
                <a:gd name="connsiteY151" fmla="*/ 221 h 1521529"/>
                <a:gd name="connsiteX152" fmla="*/ 105694 w 868182"/>
                <a:gd name="connsiteY152" fmla="*/ 221 h 1521529"/>
                <a:gd name="connsiteX153" fmla="*/ 105694 w 868182"/>
                <a:gd name="connsiteY153" fmla="*/ 6865 h 1521529"/>
                <a:gd name="connsiteX154" fmla="*/ 81331 w 868182"/>
                <a:gd name="connsiteY154" fmla="*/ 6865 h 1521529"/>
                <a:gd name="connsiteX155" fmla="*/ 124149 w 868182"/>
                <a:gd name="connsiteY155" fmla="*/ 221 h 1521529"/>
                <a:gd name="connsiteX156" fmla="*/ 149249 w 868182"/>
                <a:gd name="connsiteY156" fmla="*/ 221 h 1521529"/>
                <a:gd name="connsiteX157" fmla="*/ 149249 w 868182"/>
                <a:gd name="connsiteY157" fmla="*/ 6865 h 1521529"/>
                <a:gd name="connsiteX158" fmla="*/ 124149 w 868182"/>
                <a:gd name="connsiteY158" fmla="*/ 6865 h 1521529"/>
                <a:gd name="connsiteX159" fmla="*/ 167707 w 868182"/>
                <a:gd name="connsiteY159" fmla="*/ 221 h 1521529"/>
                <a:gd name="connsiteX160" fmla="*/ 192069 w 868182"/>
                <a:gd name="connsiteY160" fmla="*/ 221 h 1521529"/>
                <a:gd name="connsiteX161" fmla="*/ 192069 w 868182"/>
                <a:gd name="connsiteY161" fmla="*/ 6865 h 1521529"/>
                <a:gd name="connsiteX162" fmla="*/ 167707 w 868182"/>
                <a:gd name="connsiteY162" fmla="*/ 6865 h 1521529"/>
                <a:gd name="connsiteX163" fmla="*/ 210525 w 868182"/>
                <a:gd name="connsiteY163" fmla="*/ 221 h 1521529"/>
                <a:gd name="connsiteX164" fmla="*/ 234887 w 868182"/>
                <a:gd name="connsiteY164" fmla="*/ 221 h 1521529"/>
                <a:gd name="connsiteX165" fmla="*/ 234887 w 868182"/>
                <a:gd name="connsiteY165" fmla="*/ 6865 h 1521529"/>
                <a:gd name="connsiteX166" fmla="*/ 210525 w 868182"/>
                <a:gd name="connsiteY166" fmla="*/ 6865 h 1521529"/>
                <a:gd name="connsiteX167" fmla="*/ 253343 w 868182"/>
                <a:gd name="connsiteY167" fmla="*/ 221 h 1521529"/>
                <a:gd name="connsiteX168" fmla="*/ 278445 w 868182"/>
                <a:gd name="connsiteY168" fmla="*/ 221 h 1521529"/>
                <a:gd name="connsiteX169" fmla="*/ 278445 w 868182"/>
                <a:gd name="connsiteY169" fmla="*/ 6865 h 1521529"/>
                <a:gd name="connsiteX170" fmla="*/ 253343 w 868182"/>
                <a:gd name="connsiteY170" fmla="*/ 6865 h 1521529"/>
                <a:gd name="connsiteX171" fmla="*/ 296900 w 868182"/>
                <a:gd name="connsiteY171" fmla="*/ 221 h 1521529"/>
                <a:gd name="connsiteX172" fmla="*/ 321263 w 868182"/>
                <a:gd name="connsiteY172" fmla="*/ 221 h 1521529"/>
                <a:gd name="connsiteX173" fmla="*/ 321263 w 868182"/>
                <a:gd name="connsiteY173" fmla="*/ 6865 h 1521529"/>
                <a:gd name="connsiteX174" fmla="*/ 296900 w 868182"/>
                <a:gd name="connsiteY174" fmla="*/ 6865 h 1521529"/>
                <a:gd name="connsiteX175" fmla="*/ 339718 w 868182"/>
                <a:gd name="connsiteY175" fmla="*/ 221 h 1521529"/>
                <a:gd name="connsiteX176" fmla="*/ 364081 w 868182"/>
                <a:gd name="connsiteY176" fmla="*/ 221 h 1521529"/>
                <a:gd name="connsiteX177" fmla="*/ 364081 w 868182"/>
                <a:gd name="connsiteY177" fmla="*/ 6865 h 1521529"/>
                <a:gd name="connsiteX178" fmla="*/ 339718 w 868182"/>
                <a:gd name="connsiteY178" fmla="*/ 6865 h 1521529"/>
                <a:gd name="connsiteX179" fmla="*/ 382538 w 868182"/>
                <a:gd name="connsiteY179" fmla="*/ 221 h 1521529"/>
                <a:gd name="connsiteX180" fmla="*/ 407638 w 868182"/>
                <a:gd name="connsiteY180" fmla="*/ 221 h 1521529"/>
                <a:gd name="connsiteX181" fmla="*/ 407638 w 868182"/>
                <a:gd name="connsiteY181" fmla="*/ 6865 h 1521529"/>
                <a:gd name="connsiteX182" fmla="*/ 382538 w 868182"/>
                <a:gd name="connsiteY182" fmla="*/ 6865 h 1521529"/>
                <a:gd name="connsiteX183" fmla="*/ 426094 w 868182"/>
                <a:gd name="connsiteY183" fmla="*/ 221 h 1521529"/>
                <a:gd name="connsiteX184" fmla="*/ 450456 w 868182"/>
                <a:gd name="connsiteY184" fmla="*/ 221 h 1521529"/>
                <a:gd name="connsiteX185" fmla="*/ 450456 w 868182"/>
                <a:gd name="connsiteY185" fmla="*/ 6865 h 1521529"/>
                <a:gd name="connsiteX186" fmla="*/ 426094 w 868182"/>
                <a:gd name="connsiteY186" fmla="*/ 6865 h 1521529"/>
                <a:gd name="connsiteX187" fmla="*/ 468913 w 868182"/>
                <a:gd name="connsiteY187" fmla="*/ 221 h 1521529"/>
                <a:gd name="connsiteX188" fmla="*/ 493275 w 868182"/>
                <a:gd name="connsiteY188" fmla="*/ 221 h 1521529"/>
                <a:gd name="connsiteX189" fmla="*/ 493275 w 868182"/>
                <a:gd name="connsiteY189" fmla="*/ 6865 h 1521529"/>
                <a:gd name="connsiteX190" fmla="*/ 468913 w 868182"/>
                <a:gd name="connsiteY190" fmla="*/ 6865 h 1521529"/>
                <a:gd name="connsiteX191" fmla="*/ 511732 w 868182"/>
                <a:gd name="connsiteY191" fmla="*/ 221 h 1521529"/>
                <a:gd name="connsiteX192" fmla="*/ 536832 w 868182"/>
                <a:gd name="connsiteY192" fmla="*/ 221 h 1521529"/>
                <a:gd name="connsiteX193" fmla="*/ 536832 w 868182"/>
                <a:gd name="connsiteY193" fmla="*/ 6865 h 1521529"/>
                <a:gd name="connsiteX194" fmla="*/ 511732 w 868182"/>
                <a:gd name="connsiteY194" fmla="*/ 6865 h 1521529"/>
                <a:gd name="connsiteX195" fmla="*/ 555288 w 868182"/>
                <a:gd name="connsiteY195" fmla="*/ 221 h 1521529"/>
                <a:gd name="connsiteX196" fmla="*/ 579651 w 868182"/>
                <a:gd name="connsiteY196" fmla="*/ 221 h 1521529"/>
                <a:gd name="connsiteX197" fmla="*/ 579651 w 868182"/>
                <a:gd name="connsiteY197" fmla="*/ 6865 h 1521529"/>
                <a:gd name="connsiteX198" fmla="*/ 555288 w 868182"/>
                <a:gd name="connsiteY198" fmla="*/ 6865 h 1521529"/>
                <a:gd name="connsiteX199" fmla="*/ 598107 w 868182"/>
                <a:gd name="connsiteY199" fmla="*/ 221 h 1521529"/>
                <a:gd name="connsiteX200" fmla="*/ 622469 w 868182"/>
                <a:gd name="connsiteY200" fmla="*/ 221 h 1521529"/>
                <a:gd name="connsiteX201" fmla="*/ 622469 w 868182"/>
                <a:gd name="connsiteY201" fmla="*/ 6865 h 1521529"/>
                <a:gd name="connsiteX202" fmla="*/ 598107 w 868182"/>
                <a:gd name="connsiteY202" fmla="*/ 6865 h 1521529"/>
                <a:gd name="connsiteX203" fmla="*/ 640926 w 868182"/>
                <a:gd name="connsiteY203" fmla="*/ 221 h 1521529"/>
                <a:gd name="connsiteX204" fmla="*/ 666025 w 868182"/>
                <a:gd name="connsiteY204" fmla="*/ 221 h 1521529"/>
                <a:gd name="connsiteX205" fmla="*/ 666025 w 868182"/>
                <a:gd name="connsiteY205" fmla="*/ 6865 h 1521529"/>
                <a:gd name="connsiteX206" fmla="*/ 640926 w 868182"/>
                <a:gd name="connsiteY206" fmla="*/ 6865 h 1521529"/>
                <a:gd name="connsiteX207" fmla="*/ 684481 w 868182"/>
                <a:gd name="connsiteY207" fmla="*/ 221 h 1521529"/>
                <a:gd name="connsiteX208" fmla="*/ 708843 w 868182"/>
                <a:gd name="connsiteY208" fmla="*/ 221 h 1521529"/>
                <a:gd name="connsiteX209" fmla="*/ 708843 w 868182"/>
                <a:gd name="connsiteY209" fmla="*/ 6865 h 1521529"/>
                <a:gd name="connsiteX210" fmla="*/ 684481 w 868182"/>
                <a:gd name="connsiteY210" fmla="*/ 6865 h 1521529"/>
                <a:gd name="connsiteX211" fmla="*/ 727300 w 868182"/>
                <a:gd name="connsiteY211" fmla="*/ 221 h 1521529"/>
                <a:gd name="connsiteX212" fmla="*/ 751662 w 868182"/>
                <a:gd name="connsiteY212" fmla="*/ 221 h 1521529"/>
                <a:gd name="connsiteX213" fmla="*/ 751662 w 868182"/>
                <a:gd name="connsiteY213" fmla="*/ 6865 h 1521529"/>
                <a:gd name="connsiteX214" fmla="*/ 727300 w 868182"/>
                <a:gd name="connsiteY214" fmla="*/ 6865 h 1521529"/>
                <a:gd name="connsiteX215" fmla="*/ 770118 w 868182"/>
                <a:gd name="connsiteY215" fmla="*/ 221 h 1521529"/>
                <a:gd name="connsiteX216" fmla="*/ 795219 w 868182"/>
                <a:gd name="connsiteY216" fmla="*/ 221 h 1521529"/>
                <a:gd name="connsiteX217" fmla="*/ 795219 w 868182"/>
                <a:gd name="connsiteY217" fmla="*/ 6865 h 1521529"/>
                <a:gd name="connsiteX218" fmla="*/ 770118 w 868182"/>
                <a:gd name="connsiteY218" fmla="*/ 6865 h 1521529"/>
                <a:gd name="connsiteX219" fmla="*/ 813676 w 868182"/>
                <a:gd name="connsiteY219" fmla="*/ 221 h 1521529"/>
                <a:gd name="connsiteX220" fmla="*/ 838038 w 868182"/>
                <a:gd name="connsiteY220" fmla="*/ 221 h 1521529"/>
                <a:gd name="connsiteX221" fmla="*/ 838038 w 868182"/>
                <a:gd name="connsiteY221" fmla="*/ 6865 h 1521529"/>
                <a:gd name="connsiteX222" fmla="*/ 813676 w 868182"/>
                <a:gd name="connsiteY222" fmla="*/ 6865 h 1521529"/>
                <a:gd name="connsiteX223" fmla="*/ 856494 w 868182"/>
                <a:gd name="connsiteY223" fmla="*/ 221 h 1521529"/>
                <a:gd name="connsiteX224" fmla="*/ 868305 w 868182"/>
                <a:gd name="connsiteY224" fmla="*/ 221 h 1521529"/>
                <a:gd name="connsiteX225" fmla="*/ 868305 w 868182"/>
                <a:gd name="connsiteY225" fmla="*/ 19416 h 1521529"/>
                <a:gd name="connsiteX226" fmla="*/ 862400 w 868182"/>
                <a:gd name="connsiteY226" fmla="*/ 19416 h 1521529"/>
                <a:gd name="connsiteX227" fmla="*/ 862400 w 868182"/>
                <a:gd name="connsiteY227" fmla="*/ 3175 h 1521529"/>
                <a:gd name="connsiteX228" fmla="*/ 865353 w 868182"/>
                <a:gd name="connsiteY228" fmla="*/ 6865 h 1521529"/>
                <a:gd name="connsiteX229" fmla="*/ 856494 w 868182"/>
                <a:gd name="connsiteY229" fmla="*/ 6865 h 1521529"/>
                <a:gd name="connsiteX230" fmla="*/ 868305 w 868182"/>
                <a:gd name="connsiteY230" fmla="*/ 37871 h 1521529"/>
                <a:gd name="connsiteX231" fmla="*/ 868305 w 868182"/>
                <a:gd name="connsiteY231" fmla="*/ 62234 h 1521529"/>
                <a:gd name="connsiteX232" fmla="*/ 862400 w 868182"/>
                <a:gd name="connsiteY232" fmla="*/ 62234 h 1521529"/>
                <a:gd name="connsiteX233" fmla="*/ 862400 w 868182"/>
                <a:gd name="connsiteY233" fmla="*/ 37871 h 1521529"/>
                <a:gd name="connsiteX234" fmla="*/ 868305 w 868182"/>
                <a:gd name="connsiteY234" fmla="*/ 80691 h 1521529"/>
                <a:gd name="connsiteX235" fmla="*/ 868305 w 868182"/>
                <a:gd name="connsiteY235" fmla="*/ 105053 h 1521529"/>
                <a:gd name="connsiteX236" fmla="*/ 862400 w 868182"/>
                <a:gd name="connsiteY236" fmla="*/ 105053 h 1521529"/>
                <a:gd name="connsiteX237" fmla="*/ 862400 w 868182"/>
                <a:gd name="connsiteY237" fmla="*/ 80691 h 1521529"/>
                <a:gd name="connsiteX238" fmla="*/ 868305 w 868182"/>
                <a:gd name="connsiteY238" fmla="*/ 123509 h 1521529"/>
                <a:gd name="connsiteX239" fmla="*/ 868305 w 868182"/>
                <a:gd name="connsiteY239" fmla="*/ 148609 h 1521529"/>
                <a:gd name="connsiteX240" fmla="*/ 862400 w 868182"/>
                <a:gd name="connsiteY240" fmla="*/ 148609 h 1521529"/>
                <a:gd name="connsiteX241" fmla="*/ 862400 w 868182"/>
                <a:gd name="connsiteY241" fmla="*/ 123509 h 1521529"/>
                <a:gd name="connsiteX242" fmla="*/ 868305 w 868182"/>
                <a:gd name="connsiteY242" fmla="*/ 167067 h 1521529"/>
                <a:gd name="connsiteX243" fmla="*/ 868305 w 868182"/>
                <a:gd name="connsiteY243" fmla="*/ 191429 h 1521529"/>
                <a:gd name="connsiteX244" fmla="*/ 862400 w 868182"/>
                <a:gd name="connsiteY244" fmla="*/ 191429 h 1521529"/>
                <a:gd name="connsiteX245" fmla="*/ 862400 w 868182"/>
                <a:gd name="connsiteY245" fmla="*/ 167067 h 1521529"/>
                <a:gd name="connsiteX246" fmla="*/ 868305 w 868182"/>
                <a:gd name="connsiteY246" fmla="*/ 209885 h 1521529"/>
                <a:gd name="connsiteX247" fmla="*/ 868305 w 868182"/>
                <a:gd name="connsiteY247" fmla="*/ 234247 h 1521529"/>
                <a:gd name="connsiteX248" fmla="*/ 862400 w 868182"/>
                <a:gd name="connsiteY248" fmla="*/ 234247 h 1521529"/>
                <a:gd name="connsiteX249" fmla="*/ 862400 w 868182"/>
                <a:gd name="connsiteY249" fmla="*/ 209885 h 1521529"/>
                <a:gd name="connsiteX250" fmla="*/ 868305 w 868182"/>
                <a:gd name="connsiteY250" fmla="*/ 252703 h 1521529"/>
                <a:gd name="connsiteX251" fmla="*/ 868305 w 868182"/>
                <a:gd name="connsiteY251" fmla="*/ 277804 h 1521529"/>
                <a:gd name="connsiteX252" fmla="*/ 862400 w 868182"/>
                <a:gd name="connsiteY252" fmla="*/ 277804 h 1521529"/>
                <a:gd name="connsiteX253" fmla="*/ 862400 w 868182"/>
                <a:gd name="connsiteY253" fmla="*/ 252703 h 1521529"/>
                <a:gd name="connsiteX254" fmla="*/ 868305 w 868182"/>
                <a:gd name="connsiteY254" fmla="*/ 296260 h 1521529"/>
                <a:gd name="connsiteX255" fmla="*/ 868305 w 868182"/>
                <a:gd name="connsiteY255" fmla="*/ 320622 h 1521529"/>
                <a:gd name="connsiteX256" fmla="*/ 862400 w 868182"/>
                <a:gd name="connsiteY256" fmla="*/ 320622 h 1521529"/>
                <a:gd name="connsiteX257" fmla="*/ 862400 w 868182"/>
                <a:gd name="connsiteY257" fmla="*/ 296260 h 1521529"/>
                <a:gd name="connsiteX258" fmla="*/ 868305 w 868182"/>
                <a:gd name="connsiteY258" fmla="*/ 339078 h 1521529"/>
                <a:gd name="connsiteX259" fmla="*/ 868305 w 868182"/>
                <a:gd name="connsiteY259" fmla="*/ 363440 h 1521529"/>
                <a:gd name="connsiteX260" fmla="*/ 862400 w 868182"/>
                <a:gd name="connsiteY260" fmla="*/ 363440 h 1521529"/>
                <a:gd name="connsiteX261" fmla="*/ 862400 w 868182"/>
                <a:gd name="connsiteY261" fmla="*/ 339078 h 1521529"/>
                <a:gd name="connsiteX262" fmla="*/ 868305 w 868182"/>
                <a:gd name="connsiteY262" fmla="*/ 381898 h 1521529"/>
                <a:gd name="connsiteX263" fmla="*/ 868305 w 868182"/>
                <a:gd name="connsiteY263" fmla="*/ 406998 h 1521529"/>
                <a:gd name="connsiteX264" fmla="*/ 862400 w 868182"/>
                <a:gd name="connsiteY264" fmla="*/ 406998 h 1521529"/>
                <a:gd name="connsiteX265" fmla="*/ 862400 w 868182"/>
                <a:gd name="connsiteY265" fmla="*/ 381898 h 1521529"/>
                <a:gd name="connsiteX266" fmla="*/ 868305 w 868182"/>
                <a:gd name="connsiteY266" fmla="*/ 425454 h 1521529"/>
                <a:gd name="connsiteX267" fmla="*/ 868305 w 868182"/>
                <a:gd name="connsiteY267" fmla="*/ 449816 h 1521529"/>
                <a:gd name="connsiteX268" fmla="*/ 862400 w 868182"/>
                <a:gd name="connsiteY268" fmla="*/ 449816 h 1521529"/>
                <a:gd name="connsiteX269" fmla="*/ 862400 w 868182"/>
                <a:gd name="connsiteY269" fmla="*/ 425454 h 1521529"/>
                <a:gd name="connsiteX270" fmla="*/ 868305 w 868182"/>
                <a:gd name="connsiteY270" fmla="*/ 468273 h 1521529"/>
                <a:gd name="connsiteX271" fmla="*/ 868305 w 868182"/>
                <a:gd name="connsiteY271" fmla="*/ 492636 h 1521529"/>
                <a:gd name="connsiteX272" fmla="*/ 862400 w 868182"/>
                <a:gd name="connsiteY272" fmla="*/ 492636 h 1521529"/>
                <a:gd name="connsiteX273" fmla="*/ 862400 w 868182"/>
                <a:gd name="connsiteY273" fmla="*/ 468273 h 1521529"/>
                <a:gd name="connsiteX274" fmla="*/ 868305 w 868182"/>
                <a:gd name="connsiteY274" fmla="*/ 511091 h 1521529"/>
                <a:gd name="connsiteX275" fmla="*/ 868305 w 868182"/>
                <a:gd name="connsiteY275" fmla="*/ 536184 h 1521529"/>
                <a:gd name="connsiteX276" fmla="*/ 862400 w 868182"/>
                <a:gd name="connsiteY276" fmla="*/ 536184 h 1521529"/>
                <a:gd name="connsiteX277" fmla="*/ 862400 w 868182"/>
                <a:gd name="connsiteY277" fmla="*/ 511091 h 1521529"/>
                <a:gd name="connsiteX278" fmla="*/ 868305 w 868182"/>
                <a:gd name="connsiteY278" fmla="*/ 554652 h 1521529"/>
                <a:gd name="connsiteX279" fmla="*/ 868305 w 868182"/>
                <a:gd name="connsiteY279" fmla="*/ 579014 h 1521529"/>
                <a:gd name="connsiteX280" fmla="*/ 862400 w 868182"/>
                <a:gd name="connsiteY280" fmla="*/ 579014 h 1521529"/>
                <a:gd name="connsiteX281" fmla="*/ 862400 w 868182"/>
                <a:gd name="connsiteY281" fmla="*/ 554652 h 1521529"/>
                <a:gd name="connsiteX282" fmla="*/ 868305 w 868182"/>
                <a:gd name="connsiteY282" fmla="*/ 597465 h 1521529"/>
                <a:gd name="connsiteX283" fmla="*/ 868305 w 868182"/>
                <a:gd name="connsiteY283" fmla="*/ 621827 h 1521529"/>
                <a:gd name="connsiteX284" fmla="*/ 862400 w 868182"/>
                <a:gd name="connsiteY284" fmla="*/ 621827 h 1521529"/>
                <a:gd name="connsiteX285" fmla="*/ 862400 w 868182"/>
                <a:gd name="connsiteY285" fmla="*/ 597465 h 1521529"/>
                <a:gd name="connsiteX286" fmla="*/ 868305 w 868182"/>
                <a:gd name="connsiteY286" fmla="*/ 640278 h 1521529"/>
                <a:gd name="connsiteX287" fmla="*/ 868305 w 868182"/>
                <a:gd name="connsiteY287" fmla="*/ 665390 h 1521529"/>
                <a:gd name="connsiteX288" fmla="*/ 862400 w 868182"/>
                <a:gd name="connsiteY288" fmla="*/ 665390 h 1521529"/>
                <a:gd name="connsiteX289" fmla="*/ 862400 w 868182"/>
                <a:gd name="connsiteY289" fmla="*/ 640278 h 1521529"/>
                <a:gd name="connsiteX290" fmla="*/ 868305 w 868182"/>
                <a:gd name="connsiteY290" fmla="*/ 683840 h 1521529"/>
                <a:gd name="connsiteX291" fmla="*/ 868305 w 868182"/>
                <a:gd name="connsiteY291" fmla="*/ 708203 h 1521529"/>
                <a:gd name="connsiteX292" fmla="*/ 862400 w 868182"/>
                <a:gd name="connsiteY292" fmla="*/ 708203 h 1521529"/>
                <a:gd name="connsiteX293" fmla="*/ 862400 w 868182"/>
                <a:gd name="connsiteY293" fmla="*/ 683840 h 1521529"/>
                <a:gd name="connsiteX294" fmla="*/ 868305 w 868182"/>
                <a:gd name="connsiteY294" fmla="*/ 726653 h 1521529"/>
                <a:gd name="connsiteX295" fmla="*/ 868305 w 868182"/>
                <a:gd name="connsiteY295" fmla="*/ 751016 h 1521529"/>
                <a:gd name="connsiteX296" fmla="*/ 862400 w 868182"/>
                <a:gd name="connsiteY296" fmla="*/ 751016 h 1521529"/>
                <a:gd name="connsiteX297" fmla="*/ 862400 w 868182"/>
                <a:gd name="connsiteY297" fmla="*/ 726653 h 1521529"/>
                <a:gd name="connsiteX298" fmla="*/ 868305 w 868182"/>
                <a:gd name="connsiteY298" fmla="*/ 769483 h 1521529"/>
                <a:gd name="connsiteX299" fmla="*/ 868305 w 868182"/>
                <a:gd name="connsiteY299" fmla="*/ 794578 h 1521529"/>
                <a:gd name="connsiteX300" fmla="*/ 862400 w 868182"/>
                <a:gd name="connsiteY300" fmla="*/ 794578 h 1521529"/>
                <a:gd name="connsiteX301" fmla="*/ 862400 w 868182"/>
                <a:gd name="connsiteY301" fmla="*/ 769483 h 1521529"/>
                <a:gd name="connsiteX302" fmla="*/ 868305 w 868182"/>
                <a:gd name="connsiteY302" fmla="*/ 813029 h 1521529"/>
                <a:gd name="connsiteX303" fmla="*/ 868305 w 868182"/>
                <a:gd name="connsiteY303" fmla="*/ 837391 h 1521529"/>
                <a:gd name="connsiteX304" fmla="*/ 862400 w 868182"/>
                <a:gd name="connsiteY304" fmla="*/ 837391 h 1521529"/>
                <a:gd name="connsiteX305" fmla="*/ 862400 w 868182"/>
                <a:gd name="connsiteY305" fmla="*/ 813029 h 1521529"/>
                <a:gd name="connsiteX306" fmla="*/ 868305 w 868182"/>
                <a:gd name="connsiteY306" fmla="*/ 855859 h 1521529"/>
                <a:gd name="connsiteX307" fmla="*/ 868305 w 868182"/>
                <a:gd name="connsiteY307" fmla="*/ 880221 h 1521529"/>
                <a:gd name="connsiteX308" fmla="*/ 862400 w 868182"/>
                <a:gd name="connsiteY308" fmla="*/ 880221 h 1521529"/>
                <a:gd name="connsiteX309" fmla="*/ 862400 w 868182"/>
                <a:gd name="connsiteY309" fmla="*/ 855859 h 1521529"/>
                <a:gd name="connsiteX310" fmla="*/ 868305 w 868182"/>
                <a:gd name="connsiteY310" fmla="*/ 898672 h 1521529"/>
                <a:gd name="connsiteX311" fmla="*/ 868305 w 868182"/>
                <a:gd name="connsiteY311" fmla="*/ 923766 h 1521529"/>
                <a:gd name="connsiteX312" fmla="*/ 862400 w 868182"/>
                <a:gd name="connsiteY312" fmla="*/ 923766 h 1521529"/>
                <a:gd name="connsiteX313" fmla="*/ 862400 w 868182"/>
                <a:gd name="connsiteY313" fmla="*/ 898672 h 1521529"/>
                <a:gd name="connsiteX314" fmla="*/ 868305 w 868182"/>
                <a:gd name="connsiteY314" fmla="*/ 942234 h 1521529"/>
                <a:gd name="connsiteX315" fmla="*/ 868305 w 868182"/>
                <a:gd name="connsiteY315" fmla="*/ 966597 h 1521529"/>
                <a:gd name="connsiteX316" fmla="*/ 862400 w 868182"/>
                <a:gd name="connsiteY316" fmla="*/ 966597 h 1521529"/>
                <a:gd name="connsiteX317" fmla="*/ 862400 w 868182"/>
                <a:gd name="connsiteY317" fmla="*/ 942234 h 1521529"/>
                <a:gd name="connsiteX318" fmla="*/ 868305 w 868182"/>
                <a:gd name="connsiteY318" fmla="*/ 985047 h 1521529"/>
                <a:gd name="connsiteX319" fmla="*/ 868305 w 868182"/>
                <a:gd name="connsiteY319" fmla="*/ 1009409 h 1521529"/>
                <a:gd name="connsiteX320" fmla="*/ 862400 w 868182"/>
                <a:gd name="connsiteY320" fmla="*/ 1009409 h 1521529"/>
                <a:gd name="connsiteX321" fmla="*/ 862400 w 868182"/>
                <a:gd name="connsiteY321" fmla="*/ 985047 h 1521529"/>
                <a:gd name="connsiteX322" fmla="*/ 868305 w 868182"/>
                <a:gd name="connsiteY322" fmla="*/ 1027860 h 1521529"/>
                <a:gd name="connsiteX323" fmla="*/ 868305 w 868182"/>
                <a:gd name="connsiteY323" fmla="*/ 1052972 h 1521529"/>
                <a:gd name="connsiteX324" fmla="*/ 862400 w 868182"/>
                <a:gd name="connsiteY324" fmla="*/ 1052972 h 1521529"/>
                <a:gd name="connsiteX325" fmla="*/ 862400 w 868182"/>
                <a:gd name="connsiteY325" fmla="*/ 1027860 h 1521529"/>
                <a:gd name="connsiteX326" fmla="*/ 868305 w 868182"/>
                <a:gd name="connsiteY326" fmla="*/ 1071423 h 1521529"/>
                <a:gd name="connsiteX327" fmla="*/ 868305 w 868182"/>
                <a:gd name="connsiteY327" fmla="*/ 1095785 h 1521529"/>
                <a:gd name="connsiteX328" fmla="*/ 862400 w 868182"/>
                <a:gd name="connsiteY328" fmla="*/ 1095785 h 1521529"/>
                <a:gd name="connsiteX329" fmla="*/ 862400 w 868182"/>
                <a:gd name="connsiteY329" fmla="*/ 1071423 h 1521529"/>
                <a:gd name="connsiteX330" fmla="*/ 868305 w 868182"/>
                <a:gd name="connsiteY330" fmla="*/ 1114235 h 1521529"/>
                <a:gd name="connsiteX331" fmla="*/ 868305 w 868182"/>
                <a:gd name="connsiteY331" fmla="*/ 1138598 h 1521529"/>
                <a:gd name="connsiteX332" fmla="*/ 862400 w 868182"/>
                <a:gd name="connsiteY332" fmla="*/ 1138598 h 1521529"/>
                <a:gd name="connsiteX333" fmla="*/ 862400 w 868182"/>
                <a:gd name="connsiteY333" fmla="*/ 1114235 h 1521529"/>
                <a:gd name="connsiteX334" fmla="*/ 868305 w 868182"/>
                <a:gd name="connsiteY334" fmla="*/ 1157066 h 1521529"/>
                <a:gd name="connsiteX335" fmla="*/ 868305 w 868182"/>
                <a:gd name="connsiteY335" fmla="*/ 1182160 h 1521529"/>
                <a:gd name="connsiteX336" fmla="*/ 862400 w 868182"/>
                <a:gd name="connsiteY336" fmla="*/ 1182160 h 1521529"/>
                <a:gd name="connsiteX337" fmla="*/ 862400 w 868182"/>
                <a:gd name="connsiteY337" fmla="*/ 1157066 h 1521529"/>
                <a:gd name="connsiteX338" fmla="*/ 868305 w 868182"/>
                <a:gd name="connsiteY338" fmla="*/ 1200611 h 1521529"/>
                <a:gd name="connsiteX339" fmla="*/ 868305 w 868182"/>
                <a:gd name="connsiteY339" fmla="*/ 1224973 h 1521529"/>
                <a:gd name="connsiteX340" fmla="*/ 862400 w 868182"/>
                <a:gd name="connsiteY340" fmla="*/ 1224973 h 1521529"/>
                <a:gd name="connsiteX341" fmla="*/ 862400 w 868182"/>
                <a:gd name="connsiteY341" fmla="*/ 1200611 h 1521529"/>
                <a:gd name="connsiteX342" fmla="*/ 868305 w 868182"/>
                <a:gd name="connsiteY342" fmla="*/ 1243441 h 1521529"/>
                <a:gd name="connsiteX343" fmla="*/ 868305 w 868182"/>
                <a:gd name="connsiteY343" fmla="*/ 1267803 h 1521529"/>
                <a:gd name="connsiteX344" fmla="*/ 862400 w 868182"/>
                <a:gd name="connsiteY344" fmla="*/ 1267803 h 1521529"/>
                <a:gd name="connsiteX345" fmla="*/ 862400 w 868182"/>
                <a:gd name="connsiteY345" fmla="*/ 1243441 h 1521529"/>
                <a:gd name="connsiteX346" fmla="*/ 868305 w 868182"/>
                <a:gd name="connsiteY346" fmla="*/ 1286254 h 1521529"/>
                <a:gd name="connsiteX347" fmla="*/ 868305 w 868182"/>
                <a:gd name="connsiteY347" fmla="*/ 1311348 h 1521529"/>
                <a:gd name="connsiteX348" fmla="*/ 862400 w 868182"/>
                <a:gd name="connsiteY348" fmla="*/ 1311348 h 1521529"/>
                <a:gd name="connsiteX349" fmla="*/ 862400 w 868182"/>
                <a:gd name="connsiteY349" fmla="*/ 1286254 h 1521529"/>
                <a:gd name="connsiteX350" fmla="*/ 868305 w 868182"/>
                <a:gd name="connsiteY350" fmla="*/ 1329817 h 1521529"/>
                <a:gd name="connsiteX351" fmla="*/ 868305 w 868182"/>
                <a:gd name="connsiteY351" fmla="*/ 1354179 h 1521529"/>
                <a:gd name="connsiteX352" fmla="*/ 862400 w 868182"/>
                <a:gd name="connsiteY352" fmla="*/ 1354179 h 1521529"/>
                <a:gd name="connsiteX353" fmla="*/ 862400 w 868182"/>
                <a:gd name="connsiteY353" fmla="*/ 1329817 h 1521529"/>
                <a:gd name="connsiteX354" fmla="*/ 868305 w 868182"/>
                <a:gd name="connsiteY354" fmla="*/ 1372629 h 1521529"/>
                <a:gd name="connsiteX355" fmla="*/ 868305 w 868182"/>
                <a:gd name="connsiteY355" fmla="*/ 1396991 h 1521529"/>
                <a:gd name="connsiteX356" fmla="*/ 862400 w 868182"/>
                <a:gd name="connsiteY356" fmla="*/ 1396991 h 1521529"/>
                <a:gd name="connsiteX357" fmla="*/ 862400 w 868182"/>
                <a:gd name="connsiteY357" fmla="*/ 1372629 h 1521529"/>
                <a:gd name="connsiteX358" fmla="*/ 868305 w 868182"/>
                <a:gd name="connsiteY358" fmla="*/ 1415442 h 1521529"/>
                <a:gd name="connsiteX359" fmla="*/ 868305 w 868182"/>
                <a:gd name="connsiteY359" fmla="*/ 1440554 h 1521529"/>
                <a:gd name="connsiteX360" fmla="*/ 862400 w 868182"/>
                <a:gd name="connsiteY360" fmla="*/ 1440554 h 1521529"/>
                <a:gd name="connsiteX361" fmla="*/ 862400 w 868182"/>
                <a:gd name="connsiteY361" fmla="*/ 1415442 h 1521529"/>
                <a:gd name="connsiteX362" fmla="*/ 868305 w 868182"/>
                <a:gd name="connsiteY362" fmla="*/ 1459005 h 1521529"/>
                <a:gd name="connsiteX363" fmla="*/ 868305 w 868182"/>
                <a:gd name="connsiteY363" fmla="*/ 1483367 h 1521529"/>
                <a:gd name="connsiteX364" fmla="*/ 862400 w 868182"/>
                <a:gd name="connsiteY364" fmla="*/ 1483367 h 1521529"/>
                <a:gd name="connsiteX365" fmla="*/ 862400 w 868182"/>
                <a:gd name="connsiteY365" fmla="*/ 1459005 h 1521529"/>
                <a:gd name="connsiteX366" fmla="*/ 868305 w 868182"/>
                <a:gd name="connsiteY366" fmla="*/ 1501817 h 1521529"/>
                <a:gd name="connsiteX367" fmla="*/ 868305 w 868182"/>
                <a:gd name="connsiteY367" fmla="*/ 1521750 h 1521529"/>
                <a:gd name="connsiteX368" fmla="*/ 857971 w 868182"/>
                <a:gd name="connsiteY368" fmla="*/ 1521750 h 1521529"/>
                <a:gd name="connsiteX369" fmla="*/ 857971 w 868182"/>
                <a:gd name="connsiteY369" fmla="*/ 1515856 h 1521529"/>
                <a:gd name="connsiteX370" fmla="*/ 865353 w 868182"/>
                <a:gd name="connsiteY370" fmla="*/ 1515856 h 1521529"/>
                <a:gd name="connsiteX371" fmla="*/ 862400 w 868182"/>
                <a:gd name="connsiteY371" fmla="*/ 1518803 h 1521529"/>
                <a:gd name="connsiteX372" fmla="*/ 862400 w 868182"/>
                <a:gd name="connsiteY372" fmla="*/ 1501817 h 1521529"/>
                <a:gd name="connsiteX373" fmla="*/ 839514 w 868182"/>
                <a:gd name="connsiteY373" fmla="*/ 1521750 h 1521529"/>
                <a:gd name="connsiteX374" fmla="*/ 815151 w 868182"/>
                <a:gd name="connsiteY374" fmla="*/ 1521750 h 1521529"/>
                <a:gd name="connsiteX375" fmla="*/ 815151 w 868182"/>
                <a:gd name="connsiteY375" fmla="*/ 1515856 h 1521529"/>
                <a:gd name="connsiteX376" fmla="*/ 839514 w 868182"/>
                <a:gd name="connsiteY376" fmla="*/ 1515856 h 1521529"/>
                <a:gd name="connsiteX377" fmla="*/ 796695 w 868182"/>
                <a:gd name="connsiteY377" fmla="*/ 1521750 h 1521529"/>
                <a:gd name="connsiteX378" fmla="*/ 772333 w 868182"/>
                <a:gd name="connsiteY378" fmla="*/ 1521750 h 1521529"/>
                <a:gd name="connsiteX379" fmla="*/ 772333 w 868182"/>
                <a:gd name="connsiteY379" fmla="*/ 1515856 h 1521529"/>
                <a:gd name="connsiteX380" fmla="*/ 796695 w 868182"/>
                <a:gd name="connsiteY380" fmla="*/ 1515856 h 1521529"/>
                <a:gd name="connsiteX381" fmla="*/ 753877 w 868182"/>
                <a:gd name="connsiteY381" fmla="*/ 1521750 h 1521529"/>
                <a:gd name="connsiteX382" fmla="*/ 728776 w 868182"/>
                <a:gd name="connsiteY382" fmla="*/ 1521750 h 1521529"/>
                <a:gd name="connsiteX383" fmla="*/ 728776 w 868182"/>
                <a:gd name="connsiteY383" fmla="*/ 1515856 h 1521529"/>
                <a:gd name="connsiteX384" fmla="*/ 753877 w 868182"/>
                <a:gd name="connsiteY384" fmla="*/ 1515856 h 1521529"/>
                <a:gd name="connsiteX385" fmla="*/ 710320 w 868182"/>
                <a:gd name="connsiteY385" fmla="*/ 1521750 h 1521529"/>
                <a:gd name="connsiteX386" fmla="*/ 685958 w 868182"/>
                <a:gd name="connsiteY386" fmla="*/ 1521750 h 1521529"/>
                <a:gd name="connsiteX387" fmla="*/ 685958 w 868182"/>
                <a:gd name="connsiteY387" fmla="*/ 1515856 h 1521529"/>
                <a:gd name="connsiteX388" fmla="*/ 710320 w 868182"/>
                <a:gd name="connsiteY388" fmla="*/ 1515856 h 1521529"/>
                <a:gd name="connsiteX389" fmla="*/ 667501 w 868182"/>
                <a:gd name="connsiteY389" fmla="*/ 1521750 h 1521529"/>
                <a:gd name="connsiteX390" fmla="*/ 643140 w 868182"/>
                <a:gd name="connsiteY390" fmla="*/ 1521750 h 1521529"/>
                <a:gd name="connsiteX391" fmla="*/ 643140 w 868182"/>
                <a:gd name="connsiteY391" fmla="*/ 1515856 h 1521529"/>
                <a:gd name="connsiteX392" fmla="*/ 667501 w 868182"/>
                <a:gd name="connsiteY392" fmla="*/ 1515856 h 1521529"/>
                <a:gd name="connsiteX393" fmla="*/ 624684 w 868182"/>
                <a:gd name="connsiteY393" fmla="*/ 1521750 h 1521529"/>
                <a:gd name="connsiteX394" fmla="*/ 599584 w 868182"/>
                <a:gd name="connsiteY394" fmla="*/ 1521750 h 1521529"/>
                <a:gd name="connsiteX395" fmla="*/ 599584 w 868182"/>
                <a:gd name="connsiteY395" fmla="*/ 1515856 h 1521529"/>
                <a:gd name="connsiteX396" fmla="*/ 624684 w 868182"/>
                <a:gd name="connsiteY396" fmla="*/ 1515856 h 1521529"/>
                <a:gd name="connsiteX397" fmla="*/ 581127 w 868182"/>
                <a:gd name="connsiteY397" fmla="*/ 1521750 h 1521529"/>
                <a:gd name="connsiteX398" fmla="*/ 556765 w 868182"/>
                <a:gd name="connsiteY398" fmla="*/ 1521750 h 1521529"/>
                <a:gd name="connsiteX399" fmla="*/ 556765 w 868182"/>
                <a:gd name="connsiteY399" fmla="*/ 1515856 h 1521529"/>
                <a:gd name="connsiteX400" fmla="*/ 581127 w 868182"/>
                <a:gd name="connsiteY400" fmla="*/ 1515856 h 1521529"/>
                <a:gd name="connsiteX401" fmla="*/ 538309 w 868182"/>
                <a:gd name="connsiteY401" fmla="*/ 1521750 h 1521529"/>
                <a:gd name="connsiteX402" fmla="*/ 513946 w 868182"/>
                <a:gd name="connsiteY402" fmla="*/ 1521750 h 1521529"/>
                <a:gd name="connsiteX403" fmla="*/ 513946 w 868182"/>
                <a:gd name="connsiteY403" fmla="*/ 1515856 h 1521529"/>
                <a:gd name="connsiteX404" fmla="*/ 538309 w 868182"/>
                <a:gd name="connsiteY404" fmla="*/ 1515856 h 1521529"/>
                <a:gd name="connsiteX405" fmla="*/ 495490 w 868182"/>
                <a:gd name="connsiteY405" fmla="*/ 1521750 h 1521529"/>
                <a:gd name="connsiteX406" fmla="*/ 470390 w 868182"/>
                <a:gd name="connsiteY406" fmla="*/ 1521750 h 1521529"/>
                <a:gd name="connsiteX407" fmla="*/ 470390 w 868182"/>
                <a:gd name="connsiteY407" fmla="*/ 1515856 h 1521529"/>
                <a:gd name="connsiteX408" fmla="*/ 495490 w 868182"/>
                <a:gd name="connsiteY408" fmla="*/ 1515856 h 1521529"/>
                <a:gd name="connsiteX409" fmla="*/ 451933 w 868182"/>
                <a:gd name="connsiteY409" fmla="*/ 1521750 h 1521529"/>
                <a:gd name="connsiteX410" fmla="*/ 427571 w 868182"/>
                <a:gd name="connsiteY410" fmla="*/ 1521750 h 1521529"/>
                <a:gd name="connsiteX411" fmla="*/ 427571 w 868182"/>
                <a:gd name="connsiteY411" fmla="*/ 1515856 h 1521529"/>
                <a:gd name="connsiteX412" fmla="*/ 451933 w 868182"/>
                <a:gd name="connsiteY412" fmla="*/ 1515856 h 1521529"/>
                <a:gd name="connsiteX413" fmla="*/ 409115 w 868182"/>
                <a:gd name="connsiteY413" fmla="*/ 1521750 h 1521529"/>
                <a:gd name="connsiteX414" fmla="*/ 384753 w 868182"/>
                <a:gd name="connsiteY414" fmla="*/ 1521750 h 1521529"/>
                <a:gd name="connsiteX415" fmla="*/ 384753 w 868182"/>
                <a:gd name="connsiteY415" fmla="*/ 1515856 h 1521529"/>
                <a:gd name="connsiteX416" fmla="*/ 409115 w 868182"/>
                <a:gd name="connsiteY416" fmla="*/ 1515856 h 1521529"/>
                <a:gd name="connsiteX417" fmla="*/ 366295 w 868182"/>
                <a:gd name="connsiteY417" fmla="*/ 1521750 h 1521529"/>
                <a:gd name="connsiteX418" fmla="*/ 341195 w 868182"/>
                <a:gd name="connsiteY418" fmla="*/ 1521750 h 1521529"/>
                <a:gd name="connsiteX419" fmla="*/ 341195 w 868182"/>
                <a:gd name="connsiteY419" fmla="*/ 1515856 h 1521529"/>
                <a:gd name="connsiteX420" fmla="*/ 366295 w 868182"/>
                <a:gd name="connsiteY420" fmla="*/ 1515856 h 1521529"/>
                <a:gd name="connsiteX421" fmla="*/ 322740 w 868182"/>
                <a:gd name="connsiteY421" fmla="*/ 1521750 h 1521529"/>
                <a:gd name="connsiteX422" fmla="*/ 298377 w 868182"/>
                <a:gd name="connsiteY422" fmla="*/ 1521750 h 1521529"/>
                <a:gd name="connsiteX423" fmla="*/ 298377 w 868182"/>
                <a:gd name="connsiteY423" fmla="*/ 1515856 h 1521529"/>
                <a:gd name="connsiteX424" fmla="*/ 322740 w 868182"/>
                <a:gd name="connsiteY424" fmla="*/ 1515856 h 1521529"/>
                <a:gd name="connsiteX425" fmla="*/ 279920 w 868182"/>
                <a:gd name="connsiteY425" fmla="*/ 1521750 h 1521529"/>
                <a:gd name="connsiteX426" fmla="*/ 255558 w 868182"/>
                <a:gd name="connsiteY426" fmla="*/ 1521750 h 1521529"/>
                <a:gd name="connsiteX427" fmla="*/ 255558 w 868182"/>
                <a:gd name="connsiteY427" fmla="*/ 1515856 h 1521529"/>
                <a:gd name="connsiteX428" fmla="*/ 279920 w 868182"/>
                <a:gd name="connsiteY428" fmla="*/ 1515856 h 1521529"/>
                <a:gd name="connsiteX429" fmla="*/ 237102 w 868182"/>
                <a:gd name="connsiteY429" fmla="*/ 1521750 h 1521529"/>
                <a:gd name="connsiteX430" fmla="*/ 212002 w 868182"/>
                <a:gd name="connsiteY430" fmla="*/ 1521750 h 1521529"/>
                <a:gd name="connsiteX431" fmla="*/ 212002 w 868182"/>
                <a:gd name="connsiteY431" fmla="*/ 1515856 h 1521529"/>
                <a:gd name="connsiteX432" fmla="*/ 237102 w 868182"/>
                <a:gd name="connsiteY432" fmla="*/ 1515856 h 1521529"/>
                <a:gd name="connsiteX433" fmla="*/ 193545 w 868182"/>
                <a:gd name="connsiteY433" fmla="*/ 1521750 h 1521529"/>
                <a:gd name="connsiteX434" fmla="*/ 169182 w 868182"/>
                <a:gd name="connsiteY434" fmla="*/ 1521750 h 1521529"/>
                <a:gd name="connsiteX435" fmla="*/ 169182 w 868182"/>
                <a:gd name="connsiteY435" fmla="*/ 1515856 h 1521529"/>
                <a:gd name="connsiteX436" fmla="*/ 193545 w 868182"/>
                <a:gd name="connsiteY436" fmla="*/ 1515856 h 1521529"/>
                <a:gd name="connsiteX437" fmla="*/ 150727 w 868182"/>
                <a:gd name="connsiteY437" fmla="*/ 1521750 h 1521529"/>
                <a:gd name="connsiteX438" fmla="*/ 126364 w 868182"/>
                <a:gd name="connsiteY438" fmla="*/ 1521750 h 1521529"/>
                <a:gd name="connsiteX439" fmla="*/ 126364 w 868182"/>
                <a:gd name="connsiteY439" fmla="*/ 1515856 h 1521529"/>
                <a:gd name="connsiteX440" fmla="*/ 150727 w 868182"/>
                <a:gd name="connsiteY440" fmla="*/ 1515856 h 1521529"/>
                <a:gd name="connsiteX441" fmla="*/ 107909 w 868182"/>
                <a:gd name="connsiteY441" fmla="*/ 1521750 h 1521529"/>
                <a:gd name="connsiteX442" fmla="*/ 82807 w 868182"/>
                <a:gd name="connsiteY442" fmla="*/ 1521750 h 1521529"/>
                <a:gd name="connsiteX443" fmla="*/ 82807 w 868182"/>
                <a:gd name="connsiteY443" fmla="*/ 1515856 h 1521529"/>
                <a:gd name="connsiteX444" fmla="*/ 107909 w 868182"/>
                <a:gd name="connsiteY444" fmla="*/ 1515856 h 1521529"/>
                <a:gd name="connsiteX445" fmla="*/ 64351 w 868182"/>
                <a:gd name="connsiteY445" fmla="*/ 1521750 h 1521529"/>
                <a:gd name="connsiteX446" fmla="*/ 39989 w 868182"/>
                <a:gd name="connsiteY446" fmla="*/ 1521750 h 1521529"/>
                <a:gd name="connsiteX447" fmla="*/ 39989 w 868182"/>
                <a:gd name="connsiteY447" fmla="*/ 1515856 h 1521529"/>
                <a:gd name="connsiteX448" fmla="*/ 64351 w 868182"/>
                <a:gd name="connsiteY448" fmla="*/ 1515856 h 1521529"/>
                <a:gd name="connsiteX449" fmla="*/ 21533 w 868182"/>
                <a:gd name="connsiteY449" fmla="*/ 1521750 h 1521529"/>
                <a:gd name="connsiteX450" fmla="*/ 3815 w 868182"/>
                <a:gd name="connsiteY450" fmla="*/ 1521750 h 1521529"/>
                <a:gd name="connsiteX451" fmla="*/ 3815 w 868182"/>
                <a:gd name="connsiteY451" fmla="*/ 1515856 h 1521529"/>
                <a:gd name="connsiteX452" fmla="*/ 21533 w 868182"/>
                <a:gd name="connsiteY452" fmla="*/ 1515856 h 152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</a:cxnLst>
              <a:rect l="l" t="t" r="r" b="b"/>
              <a:pathLst>
                <a:path w="868182" h="1521529">
                  <a:moveTo>
                    <a:pt x="123" y="1518803"/>
                  </a:moveTo>
                  <a:lnTo>
                    <a:pt x="123" y="1494441"/>
                  </a:lnTo>
                  <a:lnTo>
                    <a:pt x="6767" y="1494441"/>
                  </a:lnTo>
                  <a:lnTo>
                    <a:pt x="6767" y="1518803"/>
                  </a:lnTo>
                  <a:close/>
                  <a:moveTo>
                    <a:pt x="123" y="1475990"/>
                  </a:moveTo>
                  <a:lnTo>
                    <a:pt x="123" y="1451628"/>
                  </a:lnTo>
                  <a:lnTo>
                    <a:pt x="6767" y="1451628"/>
                  </a:lnTo>
                  <a:lnTo>
                    <a:pt x="6767" y="1475990"/>
                  </a:lnTo>
                  <a:close/>
                  <a:moveTo>
                    <a:pt x="123" y="1433160"/>
                  </a:moveTo>
                  <a:lnTo>
                    <a:pt x="123" y="1408065"/>
                  </a:lnTo>
                  <a:lnTo>
                    <a:pt x="6767" y="1408065"/>
                  </a:lnTo>
                  <a:lnTo>
                    <a:pt x="6767" y="1433160"/>
                  </a:lnTo>
                  <a:close/>
                  <a:moveTo>
                    <a:pt x="123" y="1389615"/>
                  </a:moveTo>
                  <a:lnTo>
                    <a:pt x="123" y="1365253"/>
                  </a:lnTo>
                  <a:lnTo>
                    <a:pt x="6767" y="1365253"/>
                  </a:lnTo>
                  <a:lnTo>
                    <a:pt x="6767" y="1389615"/>
                  </a:lnTo>
                  <a:close/>
                  <a:moveTo>
                    <a:pt x="123" y="1346785"/>
                  </a:moveTo>
                  <a:lnTo>
                    <a:pt x="123" y="1322422"/>
                  </a:lnTo>
                  <a:lnTo>
                    <a:pt x="6767" y="1322422"/>
                  </a:lnTo>
                  <a:lnTo>
                    <a:pt x="6767" y="1346785"/>
                  </a:lnTo>
                  <a:close/>
                  <a:moveTo>
                    <a:pt x="123" y="1303972"/>
                  </a:moveTo>
                  <a:lnTo>
                    <a:pt x="123" y="1278877"/>
                  </a:lnTo>
                  <a:lnTo>
                    <a:pt x="6767" y="1278877"/>
                  </a:lnTo>
                  <a:lnTo>
                    <a:pt x="6767" y="1303972"/>
                  </a:lnTo>
                  <a:close/>
                  <a:moveTo>
                    <a:pt x="123" y="1260409"/>
                  </a:moveTo>
                  <a:lnTo>
                    <a:pt x="123" y="1236047"/>
                  </a:lnTo>
                  <a:lnTo>
                    <a:pt x="6767" y="1236047"/>
                  </a:lnTo>
                  <a:lnTo>
                    <a:pt x="6767" y="1260409"/>
                  </a:lnTo>
                  <a:close/>
                  <a:moveTo>
                    <a:pt x="123" y="1217596"/>
                  </a:moveTo>
                  <a:lnTo>
                    <a:pt x="123" y="1193234"/>
                  </a:lnTo>
                  <a:lnTo>
                    <a:pt x="6767" y="1193234"/>
                  </a:lnTo>
                  <a:lnTo>
                    <a:pt x="6767" y="1217596"/>
                  </a:lnTo>
                  <a:close/>
                  <a:moveTo>
                    <a:pt x="123" y="1174784"/>
                  </a:moveTo>
                  <a:lnTo>
                    <a:pt x="123" y="1149671"/>
                  </a:lnTo>
                  <a:lnTo>
                    <a:pt x="6767" y="1149671"/>
                  </a:lnTo>
                  <a:lnTo>
                    <a:pt x="6767" y="1174784"/>
                  </a:lnTo>
                  <a:close/>
                  <a:moveTo>
                    <a:pt x="123" y="1131221"/>
                  </a:moveTo>
                  <a:lnTo>
                    <a:pt x="123" y="1106859"/>
                  </a:lnTo>
                  <a:lnTo>
                    <a:pt x="6767" y="1106859"/>
                  </a:lnTo>
                  <a:lnTo>
                    <a:pt x="6767" y="1131221"/>
                  </a:lnTo>
                  <a:close/>
                  <a:moveTo>
                    <a:pt x="123" y="1088408"/>
                  </a:moveTo>
                  <a:lnTo>
                    <a:pt x="123" y="1064046"/>
                  </a:lnTo>
                  <a:lnTo>
                    <a:pt x="6767" y="1064046"/>
                  </a:lnTo>
                  <a:lnTo>
                    <a:pt x="6767" y="1088408"/>
                  </a:lnTo>
                  <a:close/>
                  <a:moveTo>
                    <a:pt x="123" y="1045578"/>
                  </a:moveTo>
                  <a:lnTo>
                    <a:pt x="123" y="1020483"/>
                  </a:lnTo>
                  <a:lnTo>
                    <a:pt x="6767" y="1020483"/>
                  </a:lnTo>
                  <a:lnTo>
                    <a:pt x="6767" y="1045578"/>
                  </a:lnTo>
                  <a:close/>
                  <a:moveTo>
                    <a:pt x="123" y="1002033"/>
                  </a:moveTo>
                  <a:lnTo>
                    <a:pt x="123" y="977670"/>
                  </a:lnTo>
                  <a:lnTo>
                    <a:pt x="6767" y="977670"/>
                  </a:lnTo>
                  <a:lnTo>
                    <a:pt x="6767" y="1002033"/>
                  </a:lnTo>
                  <a:close/>
                  <a:moveTo>
                    <a:pt x="123" y="959202"/>
                  </a:moveTo>
                  <a:lnTo>
                    <a:pt x="123" y="934840"/>
                  </a:lnTo>
                  <a:lnTo>
                    <a:pt x="6767" y="934840"/>
                  </a:lnTo>
                  <a:lnTo>
                    <a:pt x="6767" y="959202"/>
                  </a:lnTo>
                  <a:close/>
                  <a:moveTo>
                    <a:pt x="123" y="916390"/>
                  </a:moveTo>
                  <a:lnTo>
                    <a:pt x="123" y="891295"/>
                  </a:lnTo>
                  <a:lnTo>
                    <a:pt x="6767" y="891295"/>
                  </a:lnTo>
                  <a:lnTo>
                    <a:pt x="6767" y="916390"/>
                  </a:lnTo>
                  <a:close/>
                  <a:moveTo>
                    <a:pt x="123" y="872827"/>
                  </a:moveTo>
                  <a:lnTo>
                    <a:pt x="123" y="848465"/>
                  </a:lnTo>
                  <a:lnTo>
                    <a:pt x="6767" y="848465"/>
                  </a:lnTo>
                  <a:lnTo>
                    <a:pt x="6767" y="872827"/>
                  </a:lnTo>
                  <a:close/>
                  <a:moveTo>
                    <a:pt x="123" y="830014"/>
                  </a:moveTo>
                  <a:lnTo>
                    <a:pt x="123" y="805652"/>
                  </a:lnTo>
                  <a:lnTo>
                    <a:pt x="6767" y="805652"/>
                  </a:lnTo>
                  <a:lnTo>
                    <a:pt x="6767" y="830014"/>
                  </a:lnTo>
                  <a:close/>
                  <a:moveTo>
                    <a:pt x="123" y="787201"/>
                  </a:moveTo>
                  <a:lnTo>
                    <a:pt x="123" y="762089"/>
                  </a:lnTo>
                  <a:lnTo>
                    <a:pt x="6767" y="762089"/>
                  </a:lnTo>
                  <a:lnTo>
                    <a:pt x="6767" y="787201"/>
                  </a:lnTo>
                  <a:close/>
                  <a:moveTo>
                    <a:pt x="123" y="743639"/>
                  </a:moveTo>
                  <a:lnTo>
                    <a:pt x="123" y="719277"/>
                  </a:lnTo>
                  <a:lnTo>
                    <a:pt x="6767" y="719277"/>
                  </a:lnTo>
                  <a:lnTo>
                    <a:pt x="6767" y="743639"/>
                  </a:lnTo>
                  <a:close/>
                  <a:moveTo>
                    <a:pt x="123" y="700826"/>
                  </a:moveTo>
                  <a:lnTo>
                    <a:pt x="123" y="676464"/>
                  </a:lnTo>
                  <a:lnTo>
                    <a:pt x="6767" y="676464"/>
                  </a:lnTo>
                  <a:lnTo>
                    <a:pt x="6767" y="700826"/>
                  </a:lnTo>
                  <a:close/>
                  <a:moveTo>
                    <a:pt x="123" y="657996"/>
                  </a:moveTo>
                  <a:lnTo>
                    <a:pt x="123" y="632901"/>
                  </a:lnTo>
                  <a:lnTo>
                    <a:pt x="6767" y="632901"/>
                  </a:lnTo>
                  <a:lnTo>
                    <a:pt x="6767" y="657996"/>
                  </a:lnTo>
                  <a:close/>
                  <a:moveTo>
                    <a:pt x="123" y="614451"/>
                  </a:moveTo>
                  <a:lnTo>
                    <a:pt x="123" y="590088"/>
                  </a:lnTo>
                  <a:lnTo>
                    <a:pt x="6767" y="590088"/>
                  </a:lnTo>
                  <a:lnTo>
                    <a:pt x="6767" y="614451"/>
                  </a:lnTo>
                  <a:close/>
                  <a:moveTo>
                    <a:pt x="123" y="571620"/>
                  </a:moveTo>
                  <a:lnTo>
                    <a:pt x="123" y="547258"/>
                  </a:lnTo>
                  <a:lnTo>
                    <a:pt x="6767" y="547258"/>
                  </a:lnTo>
                  <a:lnTo>
                    <a:pt x="6767" y="571620"/>
                  </a:lnTo>
                  <a:close/>
                  <a:moveTo>
                    <a:pt x="123" y="528809"/>
                  </a:moveTo>
                  <a:lnTo>
                    <a:pt x="123" y="503709"/>
                  </a:lnTo>
                  <a:lnTo>
                    <a:pt x="6767" y="503709"/>
                  </a:lnTo>
                  <a:lnTo>
                    <a:pt x="6767" y="528809"/>
                  </a:lnTo>
                  <a:close/>
                  <a:moveTo>
                    <a:pt x="123" y="485252"/>
                  </a:moveTo>
                  <a:lnTo>
                    <a:pt x="123" y="460890"/>
                  </a:lnTo>
                  <a:lnTo>
                    <a:pt x="6767" y="460890"/>
                  </a:lnTo>
                  <a:lnTo>
                    <a:pt x="6767" y="485252"/>
                  </a:lnTo>
                  <a:close/>
                  <a:moveTo>
                    <a:pt x="123" y="442434"/>
                  </a:moveTo>
                  <a:lnTo>
                    <a:pt x="123" y="418072"/>
                  </a:lnTo>
                  <a:lnTo>
                    <a:pt x="6767" y="418072"/>
                  </a:lnTo>
                  <a:lnTo>
                    <a:pt x="6767" y="442434"/>
                  </a:lnTo>
                  <a:close/>
                  <a:moveTo>
                    <a:pt x="123" y="399616"/>
                  </a:moveTo>
                  <a:lnTo>
                    <a:pt x="123" y="374514"/>
                  </a:lnTo>
                  <a:lnTo>
                    <a:pt x="6767" y="374514"/>
                  </a:lnTo>
                  <a:lnTo>
                    <a:pt x="6767" y="399616"/>
                  </a:lnTo>
                  <a:close/>
                  <a:moveTo>
                    <a:pt x="123" y="356058"/>
                  </a:moveTo>
                  <a:lnTo>
                    <a:pt x="123" y="331696"/>
                  </a:lnTo>
                  <a:lnTo>
                    <a:pt x="6767" y="331696"/>
                  </a:lnTo>
                  <a:lnTo>
                    <a:pt x="6767" y="356058"/>
                  </a:lnTo>
                  <a:close/>
                  <a:moveTo>
                    <a:pt x="123" y="313240"/>
                  </a:moveTo>
                  <a:lnTo>
                    <a:pt x="123" y="288878"/>
                  </a:lnTo>
                  <a:lnTo>
                    <a:pt x="6767" y="288878"/>
                  </a:lnTo>
                  <a:lnTo>
                    <a:pt x="6767" y="313240"/>
                  </a:lnTo>
                  <a:close/>
                  <a:moveTo>
                    <a:pt x="123" y="270421"/>
                  </a:moveTo>
                  <a:lnTo>
                    <a:pt x="123" y="245321"/>
                  </a:lnTo>
                  <a:lnTo>
                    <a:pt x="6767" y="245321"/>
                  </a:lnTo>
                  <a:lnTo>
                    <a:pt x="6767" y="270421"/>
                  </a:lnTo>
                  <a:close/>
                  <a:moveTo>
                    <a:pt x="123" y="226865"/>
                  </a:moveTo>
                  <a:lnTo>
                    <a:pt x="123" y="202503"/>
                  </a:lnTo>
                  <a:lnTo>
                    <a:pt x="6767" y="202503"/>
                  </a:lnTo>
                  <a:lnTo>
                    <a:pt x="6767" y="226865"/>
                  </a:lnTo>
                  <a:close/>
                  <a:moveTo>
                    <a:pt x="123" y="184045"/>
                  </a:moveTo>
                  <a:lnTo>
                    <a:pt x="123" y="159683"/>
                  </a:lnTo>
                  <a:lnTo>
                    <a:pt x="6767" y="159683"/>
                  </a:lnTo>
                  <a:lnTo>
                    <a:pt x="6767" y="184045"/>
                  </a:lnTo>
                  <a:close/>
                  <a:moveTo>
                    <a:pt x="123" y="141227"/>
                  </a:moveTo>
                  <a:lnTo>
                    <a:pt x="123" y="116127"/>
                  </a:lnTo>
                  <a:lnTo>
                    <a:pt x="6767" y="116127"/>
                  </a:lnTo>
                  <a:lnTo>
                    <a:pt x="6767" y="141227"/>
                  </a:lnTo>
                  <a:close/>
                  <a:moveTo>
                    <a:pt x="123" y="97670"/>
                  </a:moveTo>
                  <a:lnTo>
                    <a:pt x="123" y="73308"/>
                  </a:lnTo>
                  <a:lnTo>
                    <a:pt x="6767" y="73308"/>
                  </a:lnTo>
                  <a:lnTo>
                    <a:pt x="6767" y="97670"/>
                  </a:lnTo>
                  <a:close/>
                  <a:moveTo>
                    <a:pt x="123" y="54852"/>
                  </a:moveTo>
                  <a:lnTo>
                    <a:pt x="123" y="30490"/>
                  </a:lnTo>
                  <a:lnTo>
                    <a:pt x="6767" y="30490"/>
                  </a:lnTo>
                  <a:lnTo>
                    <a:pt x="6767" y="54852"/>
                  </a:lnTo>
                  <a:close/>
                  <a:moveTo>
                    <a:pt x="123" y="12034"/>
                  </a:moveTo>
                  <a:lnTo>
                    <a:pt x="123" y="221"/>
                  </a:lnTo>
                  <a:lnTo>
                    <a:pt x="20056" y="221"/>
                  </a:lnTo>
                  <a:lnTo>
                    <a:pt x="20056" y="6865"/>
                  </a:lnTo>
                  <a:lnTo>
                    <a:pt x="3815" y="6865"/>
                  </a:lnTo>
                  <a:lnTo>
                    <a:pt x="6767" y="3175"/>
                  </a:lnTo>
                  <a:lnTo>
                    <a:pt x="6767" y="12034"/>
                  </a:lnTo>
                  <a:close/>
                  <a:moveTo>
                    <a:pt x="38512" y="221"/>
                  </a:moveTo>
                  <a:lnTo>
                    <a:pt x="62874" y="221"/>
                  </a:lnTo>
                  <a:lnTo>
                    <a:pt x="62874" y="6865"/>
                  </a:lnTo>
                  <a:lnTo>
                    <a:pt x="38512" y="6865"/>
                  </a:lnTo>
                  <a:close/>
                  <a:moveTo>
                    <a:pt x="81331" y="221"/>
                  </a:moveTo>
                  <a:lnTo>
                    <a:pt x="105694" y="221"/>
                  </a:lnTo>
                  <a:lnTo>
                    <a:pt x="105694" y="6865"/>
                  </a:lnTo>
                  <a:lnTo>
                    <a:pt x="81331" y="6865"/>
                  </a:lnTo>
                  <a:close/>
                  <a:moveTo>
                    <a:pt x="124149" y="221"/>
                  </a:moveTo>
                  <a:lnTo>
                    <a:pt x="149249" y="221"/>
                  </a:lnTo>
                  <a:lnTo>
                    <a:pt x="149249" y="6865"/>
                  </a:lnTo>
                  <a:lnTo>
                    <a:pt x="124149" y="6865"/>
                  </a:lnTo>
                  <a:close/>
                  <a:moveTo>
                    <a:pt x="167707" y="221"/>
                  </a:moveTo>
                  <a:lnTo>
                    <a:pt x="192069" y="221"/>
                  </a:lnTo>
                  <a:lnTo>
                    <a:pt x="192069" y="6865"/>
                  </a:lnTo>
                  <a:lnTo>
                    <a:pt x="167707" y="6865"/>
                  </a:lnTo>
                  <a:close/>
                  <a:moveTo>
                    <a:pt x="210525" y="221"/>
                  </a:moveTo>
                  <a:lnTo>
                    <a:pt x="234887" y="221"/>
                  </a:lnTo>
                  <a:lnTo>
                    <a:pt x="234887" y="6865"/>
                  </a:lnTo>
                  <a:lnTo>
                    <a:pt x="210525" y="6865"/>
                  </a:lnTo>
                  <a:close/>
                  <a:moveTo>
                    <a:pt x="253343" y="221"/>
                  </a:moveTo>
                  <a:lnTo>
                    <a:pt x="278445" y="221"/>
                  </a:lnTo>
                  <a:lnTo>
                    <a:pt x="278445" y="6865"/>
                  </a:lnTo>
                  <a:lnTo>
                    <a:pt x="253343" y="6865"/>
                  </a:lnTo>
                  <a:close/>
                  <a:moveTo>
                    <a:pt x="296900" y="221"/>
                  </a:moveTo>
                  <a:lnTo>
                    <a:pt x="321263" y="221"/>
                  </a:lnTo>
                  <a:lnTo>
                    <a:pt x="321263" y="6865"/>
                  </a:lnTo>
                  <a:lnTo>
                    <a:pt x="296900" y="6865"/>
                  </a:lnTo>
                  <a:close/>
                  <a:moveTo>
                    <a:pt x="339718" y="221"/>
                  </a:moveTo>
                  <a:lnTo>
                    <a:pt x="364081" y="221"/>
                  </a:lnTo>
                  <a:lnTo>
                    <a:pt x="364081" y="6865"/>
                  </a:lnTo>
                  <a:lnTo>
                    <a:pt x="339718" y="6865"/>
                  </a:lnTo>
                  <a:close/>
                  <a:moveTo>
                    <a:pt x="382538" y="221"/>
                  </a:moveTo>
                  <a:lnTo>
                    <a:pt x="407638" y="221"/>
                  </a:lnTo>
                  <a:lnTo>
                    <a:pt x="407638" y="6865"/>
                  </a:lnTo>
                  <a:lnTo>
                    <a:pt x="382538" y="6865"/>
                  </a:lnTo>
                  <a:close/>
                  <a:moveTo>
                    <a:pt x="426094" y="221"/>
                  </a:moveTo>
                  <a:lnTo>
                    <a:pt x="450456" y="221"/>
                  </a:lnTo>
                  <a:lnTo>
                    <a:pt x="450456" y="6865"/>
                  </a:lnTo>
                  <a:lnTo>
                    <a:pt x="426094" y="6865"/>
                  </a:lnTo>
                  <a:close/>
                  <a:moveTo>
                    <a:pt x="468913" y="221"/>
                  </a:moveTo>
                  <a:lnTo>
                    <a:pt x="493275" y="221"/>
                  </a:lnTo>
                  <a:lnTo>
                    <a:pt x="493275" y="6865"/>
                  </a:lnTo>
                  <a:lnTo>
                    <a:pt x="468913" y="6865"/>
                  </a:lnTo>
                  <a:close/>
                  <a:moveTo>
                    <a:pt x="511732" y="221"/>
                  </a:moveTo>
                  <a:lnTo>
                    <a:pt x="536832" y="221"/>
                  </a:lnTo>
                  <a:lnTo>
                    <a:pt x="536832" y="6865"/>
                  </a:lnTo>
                  <a:lnTo>
                    <a:pt x="511732" y="6865"/>
                  </a:lnTo>
                  <a:close/>
                  <a:moveTo>
                    <a:pt x="555288" y="221"/>
                  </a:moveTo>
                  <a:lnTo>
                    <a:pt x="579651" y="221"/>
                  </a:lnTo>
                  <a:lnTo>
                    <a:pt x="579651" y="6865"/>
                  </a:lnTo>
                  <a:lnTo>
                    <a:pt x="555288" y="6865"/>
                  </a:lnTo>
                  <a:close/>
                  <a:moveTo>
                    <a:pt x="598107" y="221"/>
                  </a:moveTo>
                  <a:lnTo>
                    <a:pt x="622469" y="221"/>
                  </a:lnTo>
                  <a:lnTo>
                    <a:pt x="622469" y="6865"/>
                  </a:lnTo>
                  <a:lnTo>
                    <a:pt x="598107" y="6865"/>
                  </a:lnTo>
                  <a:close/>
                  <a:moveTo>
                    <a:pt x="640926" y="221"/>
                  </a:moveTo>
                  <a:lnTo>
                    <a:pt x="666025" y="221"/>
                  </a:lnTo>
                  <a:lnTo>
                    <a:pt x="666025" y="6865"/>
                  </a:lnTo>
                  <a:lnTo>
                    <a:pt x="640926" y="6865"/>
                  </a:lnTo>
                  <a:close/>
                  <a:moveTo>
                    <a:pt x="684481" y="221"/>
                  </a:moveTo>
                  <a:lnTo>
                    <a:pt x="708843" y="221"/>
                  </a:lnTo>
                  <a:lnTo>
                    <a:pt x="708843" y="6865"/>
                  </a:lnTo>
                  <a:lnTo>
                    <a:pt x="684481" y="6865"/>
                  </a:lnTo>
                  <a:close/>
                  <a:moveTo>
                    <a:pt x="727300" y="221"/>
                  </a:moveTo>
                  <a:lnTo>
                    <a:pt x="751662" y="221"/>
                  </a:lnTo>
                  <a:lnTo>
                    <a:pt x="751662" y="6865"/>
                  </a:lnTo>
                  <a:lnTo>
                    <a:pt x="727300" y="6865"/>
                  </a:lnTo>
                  <a:close/>
                  <a:moveTo>
                    <a:pt x="770118" y="221"/>
                  </a:moveTo>
                  <a:lnTo>
                    <a:pt x="795219" y="221"/>
                  </a:lnTo>
                  <a:lnTo>
                    <a:pt x="795219" y="6865"/>
                  </a:lnTo>
                  <a:lnTo>
                    <a:pt x="770118" y="6865"/>
                  </a:lnTo>
                  <a:close/>
                  <a:moveTo>
                    <a:pt x="813676" y="221"/>
                  </a:moveTo>
                  <a:lnTo>
                    <a:pt x="838038" y="221"/>
                  </a:lnTo>
                  <a:lnTo>
                    <a:pt x="838038" y="6865"/>
                  </a:lnTo>
                  <a:lnTo>
                    <a:pt x="813676" y="6865"/>
                  </a:lnTo>
                  <a:close/>
                  <a:moveTo>
                    <a:pt x="856494" y="221"/>
                  </a:moveTo>
                  <a:lnTo>
                    <a:pt x="868305" y="221"/>
                  </a:lnTo>
                  <a:lnTo>
                    <a:pt x="868305" y="19416"/>
                  </a:lnTo>
                  <a:lnTo>
                    <a:pt x="862400" y="19416"/>
                  </a:lnTo>
                  <a:lnTo>
                    <a:pt x="862400" y="3175"/>
                  </a:lnTo>
                  <a:lnTo>
                    <a:pt x="865353" y="6865"/>
                  </a:lnTo>
                  <a:lnTo>
                    <a:pt x="856494" y="6865"/>
                  </a:lnTo>
                  <a:close/>
                  <a:moveTo>
                    <a:pt x="868305" y="37871"/>
                  </a:moveTo>
                  <a:lnTo>
                    <a:pt x="868305" y="62234"/>
                  </a:lnTo>
                  <a:lnTo>
                    <a:pt x="862400" y="62234"/>
                  </a:lnTo>
                  <a:lnTo>
                    <a:pt x="862400" y="37871"/>
                  </a:lnTo>
                  <a:close/>
                  <a:moveTo>
                    <a:pt x="868305" y="80691"/>
                  </a:moveTo>
                  <a:lnTo>
                    <a:pt x="868305" y="105053"/>
                  </a:lnTo>
                  <a:lnTo>
                    <a:pt x="862400" y="105053"/>
                  </a:lnTo>
                  <a:lnTo>
                    <a:pt x="862400" y="80691"/>
                  </a:lnTo>
                  <a:close/>
                  <a:moveTo>
                    <a:pt x="868305" y="123509"/>
                  </a:moveTo>
                  <a:lnTo>
                    <a:pt x="868305" y="148609"/>
                  </a:lnTo>
                  <a:lnTo>
                    <a:pt x="862400" y="148609"/>
                  </a:lnTo>
                  <a:lnTo>
                    <a:pt x="862400" y="123509"/>
                  </a:lnTo>
                  <a:close/>
                  <a:moveTo>
                    <a:pt x="868305" y="167067"/>
                  </a:moveTo>
                  <a:lnTo>
                    <a:pt x="868305" y="191429"/>
                  </a:lnTo>
                  <a:lnTo>
                    <a:pt x="862400" y="191429"/>
                  </a:lnTo>
                  <a:lnTo>
                    <a:pt x="862400" y="167067"/>
                  </a:lnTo>
                  <a:close/>
                  <a:moveTo>
                    <a:pt x="868305" y="209885"/>
                  </a:moveTo>
                  <a:lnTo>
                    <a:pt x="868305" y="234247"/>
                  </a:lnTo>
                  <a:lnTo>
                    <a:pt x="862400" y="234247"/>
                  </a:lnTo>
                  <a:lnTo>
                    <a:pt x="862400" y="209885"/>
                  </a:lnTo>
                  <a:close/>
                  <a:moveTo>
                    <a:pt x="868305" y="252703"/>
                  </a:moveTo>
                  <a:lnTo>
                    <a:pt x="868305" y="277804"/>
                  </a:lnTo>
                  <a:lnTo>
                    <a:pt x="862400" y="277804"/>
                  </a:lnTo>
                  <a:lnTo>
                    <a:pt x="862400" y="252703"/>
                  </a:lnTo>
                  <a:close/>
                  <a:moveTo>
                    <a:pt x="868305" y="296260"/>
                  </a:moveTo>
                  <a:lnTo>
                    <a:pt x="868305" y="320622"/>
                  </a:lnTo>
                  <a:lnTo>
                    <a:pt x="862400" y="320622"/>
                  </a:lnTo>
                  <a:lnTo>
                    <a:pt x="862400" y="296260"/>
                  </a:lnTo>
                  <a:close/>
                  <a:moveTo>
                    <a:pt x="868305" y="339078"/>
                  </a:moveTo>
                  <a:lnTo>
                    <a:pt x="868305" y="363440"/>
                  </a:lnTo>
                  <a:lnTo>
                    <a:pt x="862400" y="363440"/>
                  </a:lnTo>
                  <a:lnTo>
                    <a:pt x="862400" y="339078"/>
                  </a:lnTo>
                  <a:close/>
                  <a:moveTo>
                    <a:pt x="868305" y="381898"/>
                  </a:moveTo>
                  <a:lnTo>
                    <a:pt x="868305" y="406998"/>
                  </a:lnTo>
                  <a:lnTo>
                    <a:pt x="862400" y="406998"/>
                  </a:lnTo>
                  <a:lnTo>
                    <a:pt x="862400" y="381898"/>
                  </a:lnTo>
                  <a:close/>
                  <a:moveTo>
                    <a:pt x="868305" y="425454"/>
                  </a:moveTo>
                  <a:lnTo>
                    <a:pt x="868305" y="449816"/>
                  </a:lnTo>
                  <a:lnTo>
                    <a:pt x="862400" y="449816"/>
                  </a:lnTo>
                  <a:lnTo>
                    <a:pt x="862400" y="425454"/>
                  </a:lnTo>
                  <a:close/>
                  <a:moveTo>
                    <a:pt x="868305" y="468273"/>
                  </a:moveTo>
                  <a:lnTo>
                    <a:pt x="868305" y="492636"/>
                  </a:lnTo>
                  <a:lnTo>
                    <a:pt x="862400" y="492636"/>
                  </a:lnTo>
                  <a:lnTo>
                    <a:pt x="862400" y="468273"/>
                  </a:lnTo>
                  <a:close/>
                  <a:moveTo>
                    <a:pt x="868305" y="511091"/>
                  </a:moveTo>
                  <a:lnTo>
                    <a:pt x="868305" y="536184"/>
                  </a:lnTo>
                  <a:lnTo>
                    <a:pt x="862400" y="536184"/>
                  </a:lnTo>
                  <a:lnTo>
                    <a:pt x="862400" y="511091"/>
                  </a:lnTo>
                  <a:close/>
                  <a:moveTo>
                    <a:pt x="868305" y="554652"/>
                  </a:moveTo>
                  <a:lnTo>
                    <a:pt x="868305" y="579014"/>
                  </a:lnTo>
                  <a:lnTo>
                    <a:pt x="862400" y="579014"/>
                  </a:lnTo>
                  <a:lnTo>
                    <a:pt x="862400" y="554652"/>
                  </a:lnTo>
                  <a:close/>
                  <a:moveTo>
                    <a:pt x="868305" y="597465"/>
                  </a:moveTo>
                  <a:lnTo>
                    <a:pt x="868305" y="621827"/>
                  </a:lnTo>
                  <a:lnTo>
                    <a:pt x="862400" y="621827"/>
                  </a:lnTo>
                  <a:lnTo>
                    <a:pt x="862400" y="597465"/>
                  </a:lnTo>
                  <a:close/>
                  <a:moveTo>
                    <a:pt x="868305" y="640278"/>
                  </a:moveTo>
                  <a:lnTo>
                    <a:pt x="868305" y="665390"/>
                  </a:lnTo>
                  <a:lnTo>
                    <a:pt x="862400" y="665390"/>
                  </a:lnTo>
                  <a:lnTo>
                    <a:pt x="862400" y="640278"/>
                  </a:lnTo>
                  <a:close/>
                  <a:moveTo>
                    <a:pt x="868305" y="683840"/>
                  </a:moveTo>
                  <a:lnTo>
                    <a:pt x="868305" y="708203"/>
                  </a:lnTo>
                  <a:lnTo>
                    <a:pt x="862400" y="708203"/>
                  </a:lnTo>
                  <a:lnTo>
                    <a:pt x="862400" y="683840"/>
                  </a:lnTo>
                  <a:close/>
                  <a:moveTo>
                    <a:pt x="868305" y="726653"/>
                  </a:moveTo>
                  <a:lnTo>
                    <a:pt x="868305" y="751016"/>
                  </a:lnTo>
                  <a:lnTo>
                    <a:pt x="862400" y="751016"/>
                  </a:lnTo>
                  <a:lnTo>
                    <a:pt x="862400" y="726653"/>
                  </a:lnTo>
                  <a:close/>
                  <a:moveTo>
                    <a:pt x="868305" y="769483"/>
                  </a:moveTo>
                  <a:lnTo>
                    <a:pt x="868305" y="794578"/>
                  </a:lnTo>
                  <a:lnTo>
                    <a:pt x="862400" y="794578"/>
                  </a:lnTo>
                  <a:lnTo>
                    <a:pt x="862400" y="769483"/>
                  </a:lnTo>
                  <a:close/>
                  <a:moveTo>
                    <a:pt x="868305" y="813029"/>
                  </a:moveTo>
                  <a:lnTo>
                    <a:pt x="868305" y="837391"/>
                  </a:lnTo>
                  <a:lnTo>
                    <a:pt x="862400" y="837391"/>
                  </a:lnTo>
                  <a:lnTo>
                    <a:pt x="862400" y="813029"/>
                  </a:lnTo>
                  <a:close/>
                  <a:moveTo>
                    <a:pt x="868305" y="855859"/>
                  </a:moveTo>
                  <a:lnTo>
                    <a:pt x="868305" y="880221"/>
                  </a:lnTo>
                  <a:lnTo>
                    <a:pt x="862400" y="880221"/>
                  </a:lnTo>
                  <a:lnTo>
                    <a:pt x="862400" y="855859"/>
                  </a:lnTo>
                  <a:close/>
                  <a:moveTo>
                    <a:pt x="868305" y="898672"/>
                  </a:moveTo>
                  <a:lnTo>
                    <a:pt x="868305" y="923766"/>
                  </a:lnTo>
                  <a:lnTo>
                    <a:pt x="862400" y="923766"/>
                  </a:lnTo>
                  <a:lnTo>
                    <a:pt x="862400" y="898672"/>
                  </a:lnTo>
                  <a:close/>
                  <a:moveTo>
                    <a:pt x="868305" y="942234"/>
                  </a:moveTo>
                  <a:lnTo>
                    <a:pt x="868305" y="966597"/>
                  </a:lnTo>
                  <a:lnTo>
                    <a:pt x="862400" y="966597"/>
                  </a:lnTo>
                  <a:lnTo>
                    <a:pt x="862400" y="942234"/>
                  </a:lnTo>
                  <a:close/>
                  <a:moveTo>
                    <a:pt x="868305" y="985047"/>
                  </a:moveTo>
                  <a:lnTo>
                    <a:pt x="868305" y="1009409"/>
                  </a:lnTo>
                  <a:lnTo>
                    <a:pt x="862400" y="1009409"/>
                  </a:lnTo>
                  <a:lnTo>
                    <a:pt x="862400" y="985047"/>
                  </a:lnTo>
                  <a:close/>
                  <a:moveTo>
                    <a:pt x="868305" y="1027860"/>
                  </a:moveTo>
                  <a:lnTo>
                    <a:pt x="868305" y="1052972"/>
                  </a:lnTo>
                  <a:lnTo>
                    <a:pt x="862400" y="1052972"/>
                  </a:lnTo>
                  <a:lnTo>
                    <a:pt x="862400" y="1027860"/>
                  </a:lnTo>
                  <a:close/>
                  <a:moveTo>
                    <a:pt x="868305" y="1071423"/>
                  </a:moveTo>
                  <a:lnTo>
                    <a:pt x="868305" y="1095785"/>
                  </a:lnTo>
                  <a:lnTo>
                    <a:pt x="862400" y="1095785"/>
                  </a:lnTo>
                  <a:lnTo>
                    <a:pt x="862400" y="1071423"/>
                  </a:lnTo>
                  <a:close/>
                  <a:moveTo>
                    <a:pt x="868305" y="1114235"/>
                  </a:moveTo>
                  <a:lnTo>
                    <a:pt x="868305" y="1138598"/>
                  </a:lnTo>
                  <a:lnTo>
                    <a:pt x="862400" y="1138598"/>
                  </a:lnTo>
                  <a:lnTo>
                    <a:pt x="862400" y="1114235"/>
                  </a:lnTo>
                  <a:close/>
                  <a:moveTo>
                    <a:pt x="868305" y="1157066"/>
                  </a:moveTo>
                  <a:lnTo>
                    <a:pt x="868305" y="1182160"/>
                  </a:lnTo>
                  <a:lnTo>
                    <a:pt x="862400" y="1182160"/>
                  </a:lnTo>
                  <a:lnTo>
                    <a:pt x="862400" y="1157066"/>
                  </a:lnTo>
                  <a:close/>
                  <a:moveTo>
                    <a:pt x="868305" y="1200611"/>
                  </a:moveTo>
                  <a:lnTo>
                    <a:pt x="868305" y="1224973"/>
                  </a:lnTo>
                  <a:lnTo>
                    <a:pt x="862400" y="1224973"/>
                  </a:lnTo>
                  <a:lnTo>
                    <a:pt x="862400" y="1200611"/>
                  </a:lnTo>
                  <a:close/>
                  <a:moveTo>
                    <a:pt x="868305" y="1243441"/>
                  </a:moveTo>
                  <a:lnTo>
                    <a:pt x="868305" y="1267803"/>
                  </a:lnTo>
                  <a:lnTo>
                    <a:pt x="862400" y="1267803"/>
                  </a:lnTo>
                  <a:lnTo>
                    <a:pt x="862400" y="1243441"/>
                  </a:lnTo>
                  <a:close/>
                  <a:moveTo>
                    <a:pt x="868305" y="1286254"/>
                  </a:moveTo>
                  <a:lnTo>
                    <a:pt x="868305" y="1311348"/>
                  </a:lnTo>
                  <a:lnTo>
                    <a:pt x="862400" y="1311348"/>
                  </a:lnTo>
                  <a:lnTo>
                    <a:pt x="862400" y="1286254"/>
                  </a:lnTo>
                  <a:close/>
                  <a:moveTo>
                    <a:pt x="868305" y="1329817"/>
                  </a:moveTo>
                  <a:lnTo>
                    <a:pt x="868305" y="1354179"/>
                  </a:lnTo>
                  <a:lnTo>
                    <a:pt x="862400" y="1354179"/>
                  </a:lnTo>
                  <a:lnTo>
                    <a:pt x="862400" y="1329817"/>
                  </a:lnTo>
                  <a:close/>
                  <a:moveTo>
                    <a:pt x="868305" y="1372629"/>
                  </a:moveTo>
                  <a:lnTo>
                    <a:pt x="868305" y="1396991"/>
                  </a:lnTo>
                  <a:lnTo>
                    <a:pt x="862400" y="1396991"/>
                  </a:lnTo>
                  <a:lnTo>
                    <a:pt x="862400" y="1372629"/>
                  </a:lnTo>
                  <a:close/>
                  <a:moveTo>
                    <a:pt x="868305" y="1415442"/>
                  </a:moveTo>
                  <a:lnTo>
                    <a:pt x="868305" y="1440554"/>
                  </a:lnTo>
                  <a:lnTo>
                    <a:pt x="862400" y="1440554"/>
                  </a:lnTo>
                  <a:lnTo>
                    <a:pt x="862400" y="1415442"/>
                  </a:lnTo>
                  <a:close/>
                  <a:moveTo>
                    <a:pt x="868305" y="1459005"/>
                  </a:moveTo>
                  <a:lnTo>
                    <a:pt x="868305" y="1483367"/>
                  </a:lnTo>
                  <a:lnTo>
                    <a:pt x="862400" y="1483367"/>
                  </a:lnTo>
                  <a:lnTo>
                    <a:pt x="862400" y="1459005"/>
                  </a:lnTo>
                  <a:close/>
                  <a:moveTo>
                    <a:pt x="868305" y="1501817"/>
                  </a:moveTo>
                  <a:lnTo>
                    <a:pt x="868305" y="1521750"/>
                  </a:lnTo>
                  <a:lnTo>
                    <a:pt x="857971" y="1521750"/>
                  </a:lnTo>
                  <a:lnTo>
                    <a:pt x="857971" y="1515856"/>
                  </a:lnTo>
                  <a:lnTo>
                    <a:pt x="865353" y="1515856"/>
                  </a:lnTo>
                  <a:lnTo>
                    <a:pt x="862400" y="1518803"/>
                  </a:lnTo>
                  <a:lnTo>
                    <a:pt x="862400" y="1501817"/>
                  </a:lnTo>
                  <a:close/>
                  <a:moveTo>
                    <a:pt x="839514" y="1521750"/>
                  </a:moveTo>
                  <a:lnTo>
                    <a:pt x="815151" y="1521750"/>
                  </a:lnTo>
                  <a:lnTo>
                    <a:pt x="815151" y="1515856"/>
                  </a:lnTo>
                  <a:lnTo>
                    <a:pt x="839514" y="1515856"/>
                  </a:lnTo>
                  <a:close/>
                  <a:moveTo>
                    <a:pt x="796695" y="1521750"/>
                  </a:moveTo>
                  <a:lnTo>
                    <a:pt x="772333" y="1521750"/>
                  </a:lnTo>
                  <a:lnTo>
                    <a:pt x="772333" y="1515856"/>
                  </a:lnTo>
                  <a:lnTo>
                    <a:pt x="796695" y="1515856"/>
                  </a:lnTo>
                  <a:close/>
                  <a:moveTo>
                    <a:pt x="753877" y="1521750"/>
                  </a:moveTo>
                  <a:lnTo>
                    <a:pt x="728776" y="1521750"/>
                  </a:lnTo>
                  <a:lnTo>
                    <a:pt x="728776" y="1515856"/>
                  </a:lnTo>
                  <a:lnTo>
                    <a:pt x="753877" y="1515856"/>
                  </a:lnTo>
                  <a:close/>
                  <a:moveTo>
                    <a:pt x="710320" y="1521750"/>
                  </a:moveTo>
                  <a:lnTo>
                    <a:pt x="685958" y="1521750"/>
                  </a:lnTo>
                  <a:lnTo>
                    <a:pt x="685958" y="1515856"/>
                  </a:lnTo>
                  <a:lnTo>
                    <a:pt x="710320" y="1515856"/>
                  </a:lnTo>
                  <a:close/>
                  <a:moveTo>
                    <a:pt x="667501" y="1521750"/>
                  </a:moveTo>
                  <a:lnTo>
                    <a:pt x="643140" y="1521750"/>
                  </a:lnTo>
                  <a:lnTo>
                    <a:pt x="643140" y="1515856"/>
                  </a:lnTo>
                  <a:lnTo>
                    <a:pt x="667501" y="1515856"/>
                  </a:lnTo>
                  <a:close/>
                  <a:moveTo>
                    <a:pt x="624684" y="1521750"/>
                  </a:moveTo>
                  <a:lnTo>
                    <a:pt x="599584" y="1521750"/>
                  </a:lnTo>
                  <a:lnTo>
                    <a:pt x="599584" y="1515856"/>
                  </a:lnTo>
                  <a:lnTo>
                    <a:pt x="624684" y="1515856"/>
                  </a:lnTo>
                  <a:close/>
                  <a:moveTo>
                    <a:pt x="581127" y="1521750"/>
                  </a:moveTo>
                  <a:lnTo>
                    <a:pt x="556765" y="1521750"/>
                  </a:lnTo>
                  <a:lnTo>
                    <a:pt x="556765" y="1515856"/>
                  </a:lnTo>
                  <a:lnTo>
                    <a:pt x="581127" y="1515856"/>
                  </a:lnTo>
                  <a:close/>
                  <a:moveTo>
                    <a:pt x="538309" y="1521750"/>
                  </a:moveTo>
                  <a:lnTo>
                    <a:pt x="513946" y="1521750"/>
                  </a:lnTo>
                  <a:lnTo>
                    <a:pt x="513946" y="1515856"/>
                  </a:lnTo>
                  <a:lnTo>
                    <a:pt x="538309" y="1515856"/>
                  </a:lnTo>
                  <a:close/>
                  <a:moveTo>
                    <a:pt x="495490" y="1521750"/>
                  </a:moveTo>
                  <a:lnTo>
                    <a:pt x="470390" y="1521750"/>
                  </a:lnTo>
                  <a:lnTo>
                    <a:pt x="470390" y="1515856"/>
                  </a:lnTo>
                  <a:lnTo>
                    <a:pt x="495490" y="1515856"/>
                  </a:lnTo>
                  <a:close/>
                  <a:moveTo>
                    <a:pt x="451933" y="1521750"/>
                  </a:moveTo>
                  <a:lnTo>
                    <a:pt x="427571" y="1521750"/>
                  </a:lnTo>
                  <a:lnTo>
                    <a:pt x="427571" y="1515856"/>
                  </a:lnTo>
                  <a:lnTo>
                    <a:pt x="451933" y="1515856"/>
                  </a:lnTo>
                  <a:close/>
                  <a:moveTo>
                    <a:pt x="409115" y="1521750"/>
                  </a:moveTo>
                  <a:lnTo>
                    <a:pt x="384753" y="1521750"/>
                  </a:lnTo>
                  <a:lnTo>
                    <a:pt x="384753" y="1515856"/>
                  </a:lnTo>
                  <a:lnTo>
                    <a:pt x="409115" y="1515856"/>
                  </a:lnTo>
                  <a:close/>
                  <a:moveTo>
                    <a:pt x="366295" y="1521750"/>
                  </a:moveTo>
                  <a:lnTo>
                    <a:pt x="341195" y="1521750"/>
                  </a:lnTo>
                  <a:lnTo>
                    <a:pt x="341195" y="1515856"/>
                  </a:lnTo>
                  <a:lnTo>
                    <a:pt x="366295" y="1515856"/>
                  </a:lnTo>
                  <a:close/>
                  <a:moveTo>
                    <a:pt x="322740" y="1521750"/>
                  </a:moveTo>
                  <a:lnTo>
                    <a:pt x="298377" y="1521750"/>
                  </a:lnTo>
                  <a:lnTo>
                    <a:pt x="298377" y="1515856"/>
                  </a:lnTo>
                  <a:lnTo>
                    <a:pt x="322740" y="1515856"/>
                  </a:lnTo>
                  <a:close/>
                  <a:moveTo>
                    <a:pt x="279920" y="1521750"/>
                  </a:moveTo>
                  <a:lnTo>
                    <a:pt x="255558" y="1521750"/>
                  </a:lnTo>
                  <a:lnTo>
                    <a:pt x="255558" y="1515856"/>
                  </a:lnTo>
                  <a:lnTo>
                    <a:pt x="279920" y="1515856"/>
                  </a:lnTo>
                  <a:close/>
                  <a:moveTo>
                    <a:pt x="237102" y="1521750"/>
                  </a:moveTo>
                  <a:lnTo>
                    <a:pt x="212002" y="1521750"/>
                  </a:lnTo>
                  <a:lnTo>
                    <a:pt x="212002" y="1515856"/>
                  </a:lnTo>
                  <a:lnTo>
                    <a:pt x="237102" y="1515856"/>
                  </a:lnTo>
                  <a:close/>
                  <a:moveTo>
                    <a:pt x="193545" y="1521750"/>
                  </a:moveTo>
                  <a:lnTo>
                    <a:pt x="169182" y="1521750"/>
                  </a:lnTo>
                  <a:lnTo>
                    <a:pt x="169182" y="1515856"/>
                  </a:lnTo>
                  <a:lnTo>
                    <a:pt x="193545" y="1515856"/>
                  </a:lnTo>
                  <a:close/>
                  <a:moveTo>
                    <a:pt x="150727" y="1521750"/>
                  </a:moveTo>
                  <a:lnTo>
                    <a:pt x="126364" y="1521750"/>
                  </a:lnTo>
                  <a:lnTo>
                    <a:pt x="126364" y="1515856"/>
                  </a:lnTo>
                  <a:lnTo>
                    <a:pt x="150727" y="1515856"/>
                  </a:lnTo>
                  <a:close/>
                  <a:moveTo>
                    <a:pt x="107909" y="1521750"/>
                  </a:moveTo>
                  <a:lnTo>
                    <a:pt x="82807" y="1521750"/>
                  </a:lnTo>
                  <a:lnTo>
                    <a:pt x="82807" y="1515856"/>
                  </a:lnTo>
                  <a:lnTo>
                    <a:pt x="107909" y="1515856"/>
                  </a:lnTo>
                  <a:close/>
                  <a:moveTo>
                    <a:pt x="64351" y="1521750"/>
                  </a:moveTo>
                  <a:lnTo>
                    <a:pt x="39989" y="1521750"/>
                  </a:lnTo>
                  <a:lnTo>
                    <a:pt x="39989" y="1515856"/>
                  </a:lnTo>
                  <a:lnTo>
                    <a:pt x="64351" y="1515856"/>
                  </a:lnTo>
                  <a:close/>
                  <a:moveTo>
                    <a:pt x="21533" y="1521750"/>
                  </a:moveTo>
                  <a:lnTo>
                    <a:pt x="3815" y="1521750"/>
                  </a:lnTo>
                  <a:lnTo>
                    <a:pt x="3815" y="1515856"/>
                  </a:lnTo>
                  <a:lnTo>
                    <a:pt x="21533" y="1515856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509750-A030-46BE-8277-AE2539E4D30F}"/>
                </a:ext>
              </a:extLst>
            </p:cNvPr>
            <p:cNvSpPr/>
            <p:nvPr/>
          </p:nvSpPr>
          <p:spPr>
            <a:xfrm>
              <a:off x="7602189" y="3416599"/>
              <a:ext cx="1898786" cy="444426"/>
            </a:xfrm>
            <a:custGeom>
              <a:avLst/>
              <a:gdLst>
                <a:gd name="connsiteX0" fmla="*/ 420 w 1898786"/>
                <a:gd name="connsiteY0" fmla="*/ 441661 h 444426"/>
                <a:gd name="connsiteX1" fmla="*/ 420 w 1898786"/>
                <a:gd name="connsiteY1" fmla="*/ 416549 h 444426"/>
                <a:gd name="connsiteX2" fmla="*/ 6327 w 1898786"/>
                <a:gd name="connsiteY2" fmla="*/ 416549 h 444426"/>
                <a:gd name="connsiteX3" fmla="*/ 6327 w 1898786"/>
                <a:gd name="connsiteY3" fmla="*/ 441661 h 444426"/>
                <a:gd name="connsiteX4" fmla="*/ 420 w 1898786"/>
                <a:gd name="connsiteY4" fmla="*/ 398098 h 444426"/>
                <a:gd name="connsiteX5" fmla="*/ 420 w 1898786"/>
                <a:gd name="connsiteY5" fmla="*/ 373736 h 444426"/>
                <a:gd name="connsiteX6" fmla="*/ 6327 w 1898786"/>
                <a:gd name="connsiteY6" fmla="*/ 373736 h 444426"/>
                <a:gd name="connsiteX7" fmla="*/ 6327 w 1898786"/>
                <a:gd name="connsiteY7" fmla="*/ 398098 h 444426"/>
                <a:gd name="connsiteX8" fmla="*/ 420 w 1898786"/>
                <a:gd name="connsiteY8" fmla="*/ 355286 h 444426"/>
                <a:gd name="connsiteX9" fmla="*/ 420 w 1898786"/>
                <a:gd name="connsiteY9" fmla="*/ 330923 h 444426"/>
                <a:gd name="connsiteX10" fmla="*/ 6327 w 1898786"/>
                <a:gd name="connsiteY10" fmla="*/ 330923 h 444426"/>
                <a:gd name="connsiteX11" fmla="*/ 6327 w 1898786"/>
                <a:gd name="connsiteY11" fmla="*/ 355286 h 444426"/>
                <a:gd name="connsiteX12" fmla="*/ 420 w 1898786"/>
                <a:gd name="connsiteY12" fmla="*/ 312455 h 444426"/>
                <a:gd name="connsiteX13" fmla="*/ 420 w 1898786"/>
                <a:gd name="connsiteY13" fmla="*/ 287361 h 444426"/>
                <a:gd name="connsiteX14" fmla="*/ 6327 w 1898786"/>
                <a:gd name="connsiteY14" fmla="*/ 287361 h 444426"/>
                <a:gd name="connsiteX15" fmla="*/ 6327 w 1898786"/>
                <a:gd name="connsiteY15" fmla="*/ 312455 h 444426"/>
                <a:gd name="connsiteX16" fmla="*/ 420 w 1898786"/>
                <a:gd name="connsiteY16" fmla="*/ 268910 h 444426"/>
                <a:gd name="connsiteX17" fmla="*/ 420 w 1898786"/>
                <a:gd name="connsiteY17" fmla="*/ 244548 h 444426"/>
                <a:gd name="connsiteX18" fmla="*/ 6327 w 1898786"/>
                <a:gd name="connsiteY18" fmla="*/ 244548 h 444426"/>
                <a:gd name="connsiteX19" fmla="*/ 6327 w 1898786"/>
                <a:gd name="connsiteY19" fmla="*/ 268910 h 444426"/>
                <a:gd name="connsiteX20" fmla="*/ 420 w 1898786"/>
                <a:gd name="connsiteY20" fmla="*/ 226087 h 444426"/>
                <a:gd name="connsiteX21" fmla="*/ 420 w 1898786"/>
                <a:gd name="connsiteY21" fmla="*/ 201725 h 444426"/>
                <a:gd name="connsiteX22" fmla="*/ 6327 w 1898786"/>
                <a:gd name="connsiteY22" fmla="*/ 201725 h 444426"/>
                <a:gd name="connsiteX23" fmla="*/ 6327 w 1898786"/>
                <a:gd name="connsiteY23" fmla="*/ 226087 h 444426"/>
                <a:gd name="connsiteX24" fmla="*/ 420 w 1898786"/>
                <a:gd name="connsiteY24" fmla="*/ 183269 h 444426"/>
                <a:gd name="connsiteX25" fmla="*/ 420 w 1898786"/>
                <a:gd name="connsiteY25" fmla="*/ 158169 h 444426"/>
                <a:gd name="connsiteX26" fmla="*/ 6327 w 1898786"/>
                <a:gd name="connsiteY26" fmla="*/ 158169 h 444426"/>
                <a:gd name="connsiteX27" fmla="*/ 6327 w 1898786"/>
                <a:gd name="connsiteY27" fmla="*/ 183269 h 444426"/>
                <a:gd name="connsiteX28" fmla="*/ 420 w 1898786"/>
                <a:gd name="connsiteY28" fmla="*/ 139712 h 444426"/>
                <a:gd name="connsiteX29" fmla="*/ 420 w 1898786"/>
                <a:gd name="connsiteY29" fmla="*/ 115349 h 444426"/>
                <a:gd name="connsiteX30" fmla="*/ 6327 w 1898786"/>
                <a:gd name="connsiteY30" fmla="*/ 115349 h 444426"/>
                <a:gd name="connsiteX31" fmla="*/ 6327 w 1898786"/>
                <a:gd name="connsiteY31" fmla="*/ 139712 h 444426"/>
                <a:gd name="connsiteX32" fmla="*/ 420 w 1898786"/>
                <a:gd name="connsiteY32" fmla="*/ 96894 h 444426"/>
                <a:gd name="connsiteX33" fmla="*/ 420 w 1898786"/>
                <a:gd name="connsiteY33" fmla="*/ 72531 h 444426"/>
                <a:gd name="connsiteX34" fmla="*/ 6327 w 1898786"/>
                <a:gd name="connsiteY34" fmla="*/ 72531 h 444426"/>
                <a:gd name="connsiteX35" fmla="*/ 6327 w 1898786"/>
                <a:gd name="connsiteY35" fmla="*/ 96894 h 444426"/>
                <a:gd name="connsiteX36" fmla="*/ 420 w 1898786"/>
                <a:gd name="connsiteY36" fmla="*/ 54075 h 444426"/>
                <a:gd name="connsiteX37" fmla="*/ 420 w 1898786"/>
                <a:gd name="connsiteY37" fmla="*/ 28974 h 444426"/>
                <a:gd name="connsiteX38" fmla="*/ 6327 w 1898786"/>
                <a:gd name="connsiteY38" fmla="*/ 28974 h 444426"/>
                <a:gd name="connsiteX39" fmla="*/ 6327 w 1898786"/>
                <a:gd name="connsiteY39" fmla="*/ 54075 h 444426"/>
                <a:gd name="connsiteX40" fmla="*/ 420 w 1898786"/>
                <a:gd name="connsiteY40" fmla="*/ 10518 h 444426"/>
                <a:gd name="connsiteX41" fmla="*/ 420 w 1898786"/>
                <a:gd name="connsiteY41" fmla="*/ 182 h 444426"/>
                <a:gd name="connsiteX42" fmla="*/ 20353 w 1898786"/>
                <a:gd name="connsiteY42" fmla="*/ 182 h 444426"/>
                <a:gd name="connsiteX43" fmla="*/ 20353 w 1898786"/>
                <a:gd name="connsiteY43" fmla="*/ 6089 h 444426"/>
                <a:gd name="connsiteX44" fmla="*/ 3373 w 1898786"/>
                <a:gd name="connsiteY44" fmla="*/ 6089 h 444426"/>
                <a:gd name="connsiteX45" fmla="*/ 6327 w 1898786"/>
                <a:gd name="connsiteY45" fmla="*/ 3136 h 444426"/>
                <a:gd name="connsiteX46" fmla="*/ 6327 w 1898786"/>
                <a:gd name="connsiteY46" fmla="*/ 10518 h 444426"/>
                <a:gd name="connsiteX47" fmla="*/ 38809 w 1898786"/>
                <a:gd name="connsiteY47" fmla="*/ 182 h 444426"/>
                <a:gd name="connsiteX48" fmla="*/ 63171 w 1898786"/>
                <a:gd name="connsiteY48" fmla="*/ 182 h 444426"/>
                <a:gd name="connsiteX49" fmla="*/ 63171 w 1898786"/>
                <a:gd name="connsiteY49" fmla="*/ 6089 h 444426"/>
                <a:gd name="connsiteX50" fmla="*/ 38809 w 1898786"/>
                <a:gd name="connsiteY50" fmla="*/ 6089 h 444426"/>
                <a:gd name="connsiteX51" fmla="*/ 81628 w 1898786"/>
                <a:gd name="connsiteY51" fmla="*/ 182 h 444426"/>
                <a:gd name="connsiteX52" fmla="*/ 105989 w 1898786"/>
                <a:gd name="connsiteY52" fmla="*/ 182 h 444426"/>
                <a:gd name="connsiteX53" fmla="*/ 105989 w 1898786"/>
                <a:gd name="connsiteY53" fmla="*/ 6089 h 444426"/>
                <a:gd name="connsiteX54" fmla="*/ 81628 w 1898786"/>
                <a:gd name="connsiteY54" fmla="*/ 6089 h 444426"/>
                <a:gd name="connsiteX55" fmla="*/ 124446 w 1898786"/>
                <a:gd name="connsiteY55" fmla="*/ 182 h 444426"/>
                <a:gd name="connsiteX56" fmla="*/ 149546 w 1898786"/>
                <a:gd name="connsiteY56" fmla="*/ 182 h 444426"/>
                <a:gd name="connsiteX57" fmla="*/ 149546 w 1898786"/>
                <a:gd name="connsiteY57" fmla="*/ 6089 h 444426"/>
                <a:gd name="connsiteX58" fmla="*/ 124446 w 1898786"/>
                <a:gd name="connsiteY58" fmla="*/ 6089 h 444426"/>
                <a:gd name="connsiteX59" fmla="*/ 168002 w 1898786"/>
                <a:gd name="connsiteY59" fmla="*/ 182 h 444426"/>
                <a:gd name="connsiteX60" fmla="*/ 192366 w 1898786"/>
                <a:gd name="connsiteY60" fmla="*/ 182 h 444426"/>
                <a:gd name="connsiteX61" fmla="*/ 192366 w 1898786"/>
                <a:gd name="connsiteY61" fmla="*/ 6089 h 444426"/>
                <a:gd name="connsiteX62" fmla="*/ 168002 w 1898786"/>
                <a:gd name="connsiteY62" fmla="*/ 6089 h 444426"/>
                <a:gd name="connsiteX63" fmla="*/ 210822 w 1898786"/>
                <a:gd name="connsiteY63" fmla="*/ 182 h 444426"/>
                <a:gd name="connsiteX64" fmla="*/ 235184 w 1898786"/>
                <a:gd name="connsiteY64" fmla="*/ 182 h 444426"/>
                <a:gd name="connsiteX65" fmla="*/ 235184 w 1898786"/>
                <a:gd name="connsiteY65" fmla="*/ 6089 h 444426"/>
                <a:gd name="connsiteX66" fmla="*/ 210822 w 1898786"/>
                <a:gd name="connsiteY66" fmla="*/ 6089 h 444426"/>
                <a:gd name="connsiteX67" fmla="*/ 253640 w 1898786"/>
                <a:gd name="connsiteY67" fmla="*/ 182 h 444426"/>
                <a:gd name="connsiteX68" fmla="*/ 278742 w 1898786"/>
                <a:gd name="connsiteY68" fmla="*/ 182 h 444426"/>
                <a:gd name="connsiteX69" fmla="*/ 278742 w 1898786"/>
                <a:gd name="connsiteY69" fmla="*/ 6089 h 444426"/>
                <a:gd name="connsiteX70" fmla="*/ 253640 w 1898786"/>
                <a:gd name="connsiteY70" fmla="*/ 6089 h 444426"/>
                <a:gd name="connsiteX71" fmla="*/ 297197 w 1898786"/>
                <a:gd name="connsiteY71" fmla="*/ 182 h 444426"/>
                <a:gd name="connsiteX72" fmla="*/ 321560 w 1898786"/>
                <a:gd name="connsiteY72" fmla="*/ 182 h 444426"/>
                <a:gd name="connsiteX73" fmla="*/ 321560 w 1898786"/>
                <a:gd name="connsiteY73" fmla="*/ 6089 h 444426"/>
                <a:gd name="connsiteX74" fmla="*/ 297197 w 1898786"/>
                <a:gd name="connsiteY74" fmla="*/ 6089 h 444426"/>
                <a:gd name="connsiteX75" fmla="*/ 340015 w 1898786"/>
                <a:gd name="connsiteY75" fmla="*/ 182 h 444426"/>
                <a:gd name="connsiteX76" fmla="*/ 364378 w 1898786"/>
                <a:gd name="connsiteY76" fmla="*/ 182 h 444426"/>
                <a:gd name="connsiteX77" fmla="*/ 364378 w 1898786"/>
                <a:gd name="connsiteY77" fmla="*/ 6089 h 444426"/>
                <a:gd name="connsiteX78" fmla="*/ 340015 w 1898786"/>
                <a:gd name="connsiteY78" fmla="*/ 6089 h 444426"/>
                <a:gd name="connsiteX79" fmla="*/ 382833 w 1898786"/>
                <a:gd name="connsiteY79" fmla="*/ 182 h 444426"/>
                <a:gd name="connsiteX80" fmla="*/ 407935 w 1898786"/>
                <a:gd name="connsiteY80" fmla="*/ 182 h 444426"/>
                <a:gd name="connsiteX81" fmla="*/ 407935 w 1898786"/>
                <a:gd name="connsiteY81" fmla="*/ 6089 h 444426"/>
                <a:gd name="connsiteX82" fmla="*/ 382833 w 1898786"/>
                <a:gd name="connsiteY82" fmla="*/ 6089 h 444426"/>
                <a:gd name="connsiteX83" fmla="*/ 426391 w 1898786"/>
                <a:gd name="connsiteY83" fmla="*/ 182 h 444426"/>
                <a:gd name="connsiteX84" fmla="*/ 450753 w 1898786"/>
                <a:gd name="connsiteY84" fmla="*/ 182 h 444426"/>
                <a:gd name="connsiteX85" fmla="*/ 450753 w 1898786"/>
                <a:gd name="connsiteY85" fmla="*/ 6089 h 444426"/>
                <a:gd name="connsiteX86" fmla="*/ 426391 w 1898786"/>
                <a:gd name="connsiteY86" fmla="*/ 6089 h 444426"/>
                <a:gd name="connsiteX87" fmla="*/ 469209 w 1898786"/>
                <a:gd name="connsiteY87" fmla="*/ 182 h 444426"/>
                <a:gd name="connsiteX88" fmla="*/ 493573 w 1898786"/>
                <a:gd name="connsiteY88" fmla="*/ 182 h 444426"/>
                <a:gd name="connsiteX89" fmla="*/ 493573 w 1898786"/>
                <a:gd name="connsiteY89" fmla="*/ 6089 h 444426"/>
                <a:gd name="connsiteX90" fmla="*/ 469209 w 1898786"/>
                <a:gd name="connsiteY90" fmla="*/ 6089 h 444426"/>
                <a:gd name="connsiteX91" fmla="*/ 512029 w 1898786"/>
                <a:gd name="connsiteY91" fmla="*/ 182 h 444426"/>
                <a:gd name="connsiteX92" fmla="*/ 537129 w 1898786"/>
                <a:gd name="connsiteY92" fmla="*/ 182 h 444426"/>
                <a:gd name="connsiteX93" fmla="*/ 537129 w 1898786"/>
                <a:gd name="connsiteY93" fmla="*/ 6089 h 444426"/>
                <a:gd name="connsiteX94" fmla="*/ 512029 w 1898786"/>
                <a:gd name="connsiteY94" fmla="*/ 6089 h 444426"/>
                <a:gd name="connsiteX95" fmla="*/ 555586 w 1898786"/>
                <a:gd name="connsiteY95" fmla="*/ 182 h 444426"/>
                <a:gd name="connsiteX96" fmla="*/ 579947 w 1898786"/>
                <a:gd name="connsiteY96" fmla="*/ 182 h 444426"/>
                <a:gd name="connsiteX97" fmla="*/ 579947 w 1898786"/>
                <a:gd name="connsiteY97" fmla="*/ 6089 h 444426"/>
                <a:gd name="connsiteX98" fmla="*/ 555586 w 1898786"/>
                <a:gd name="connsiteY98" fmla="*/ 6089 h 444426"/>
                <a:gd name="connsiteX99" fmla="*/ 598404 w 1898786"/>
                <a:gd name="connsiteY99" fmla="*/ 182 h 444426"/>
                <a:gd name="connsiteX100" fmla="*/ 622766 w 1898786"/>
                <a:gd name="connsiteY100" fmla="*/ 182 h 444426"/>
                <a:gd name="connsiteX101" fmla="*/ 622766 w 1898786"/>
                <a:gd name="connsiteY101" fmla="*/ 6089 h 444426"/>
                <a:gd name="connsiteX102" fmla="*/ 598404 w 1898786"/>
                <a:gd name="connsiteY102" fmla="*/ 6089 h 444426"/>
                <a:gd name="connsiteX103" fmla="*/ 641222 w 1898786"/>
                <a:gd name="connsiteY103" fmla="*/ 182 h 444426"/>
                <a:gd name="connsiteX104" fmla="*/ 666324 w 1898786"/>
                <a:gd name="connsiteY104" fmla="*/ 182 h 444426"/>
                <a:gd name="connsiteX105" fmla="*/ 666324 w 1898786"/>
                <a:gd name="connsiteY105" fmla="*/ 6089 h 444426"/>
                <a:gd name="connsiteX106" fmla="*/ 641222 w 1898786"/>
                <a:gd name="connsiteY106" fmla="*/ 6089 h 444426"/>
                <a:gd name="connsiteX107" fmla="*/ 684779 w 1898786"/>
                <a:gd name="connsiteY107" fmla="*/ 182 h 444426"/>
                <a:gd name="connsiteX108" fmla="*/ 709142 w 1898786"/>
                <a:gd name="connsiteY108" fmla="*/ 182 h 444426"/>
                <a:gd name="connsiteX109" fmla="*/ 709142 w 1898786"/>
                <a:gd name="connsiteY109" fmla="*/ 6089 h 444426"/>
                <a:gd name="connsiteX110" fmla="*/ 684779 w 1898786"/>
                <a:gd name="connsiteY110" fmla="*/ 6089 h 444426"/>
                <a:gd name="connsiteX111" fmla="*/ 727597 w 1898786"/>
                <a:gd name="connsiteY111" fmla="*/ 182 h 444426"/>
                <a:gd name="connsiteX112" fmla="*/ 751960 w 1898786"/>
                <a:gd name="connsiteY112" fmla="*/ 182 h 444426"/>
                <a:gd name="connsiteX113" fmla="*/ 751960 w 1898786"/>
                <a:gd name="connsiteY113" fmla="*/ 6089 h 444426"/>
                <a:gd name="connsiteX114" fmla="*/ 727597 w 1898786"/>
                <a:gd name="connsiteY114" fmla="*/ 6089 h 444426"/>
                <a:gd name="connsiteX115" fmla="*/ 770417 w 1898786"/>
                <a:gd name="connsiteY115" fmla="*/ 182 h 444426"/>
                <a:gd name="connsiteX116" fmla="*/ 795517 w 1898786"/>
                <a:gd name="connsiteY116" fmla="*/ 182 h 444426"/>
                <a:gd name="connsiteX117" fmla="*/ 795517 w 1898786"/>
                <a:gd name="connsiteY117" fmla="*/ 6089 h 444426"/>
                <a:gd name="connsiteX118" fmla="*/ 770417 w 1898786"/>
                <a:gd name="connsiteY118" fmla="*/ 6089 h 444426"/>
                <a:gd name="connsiteX119" fmla="*/ 813973 w 1898786"/>
                <a:gd name="connsiteY119" fmla="*/ 182 h 444426"/>
                <a:gd name="connsiteX120" fmla="*/ 838335 w 1898786"/>
                <a:gd name="connsiteY120" fmla="*/ 182 h 444426"/>
                <a:gd name="connsiteX121" fmla="*/ 838335 w 1898786"/>
                <a:gd name="connsiteY121" fmla="*/ 6089 h 444426"/>
                <a:gd name="connsiteX122" fmla="*/ 813973 w 1898786"/>
                <a:gd name="connsiteY122" fmla="*/ 6089 h 444426"/>
                <a:gd name="connsiteX123" fmla="*/ 856791 w 1898786"/>
                <a:gd name="connsiteY123" fmla="*/ 182 h 444426"/>
                <a:gd name="connsiteX124" fmla="*/ 881155 w 1898786"/>
                <a:gd name="connsiteY124" fmla="*/ 182 h 444426"/>
                <a:gd name="connsiteX125" fmla="*/ 881155 w 1898786"/>
                <a:gd name="connsiteY125" fmla="*/ 6089 h 444426"/>
                <a:gd name="connsiteX126" fmla="*/ 856791 w 1898786"/>
                <a:gd name="connsiteY126" fmla="*/ 6089 h 444426"/>
                <a:gd name="connsiteX127" fmla="*/ 899611 w 1898786"/>
                <a:gd name="connsiteY127" fmla="*/ 182 h 444426"/>
                <a:gd name="connsiteX128" fmla="*/ 924711 w 1898786"/>
                <a:gd name="connsiteY128" fmla="*/ 182 h 444426"/>
                <a:gd name="connsiteX129" fmla="*/ 924711 w 1898786"/>
                <a:gd name="connsiteY129" fmla="*/ 6089 h 444426"/>
                <a:gd name="connsiteX130" fmla="*/ 899611 w 1898786"/>
                <a:gd name="connsiteY130" fmla="*/ 6089 h 444426"/>
                <a:gd name="connsiteX131" fmla="*/ 943168 w 1898786"/>
                <a:gd name="connsiteY131" fmla="*/ 182 h 444426"/>
                <a:gd name="connsiteX132" fmla="*/ 967529 w 1898786"/>
                <a:gd name="connsiteY132" fmla="*/ 182 h 444426"/>
                <a:gd name="connsiteX133" fmla="*/ 967529 w 1898786"/>
                <a:gd name="connsiteY133" fmla="*/ 6089 h 444426"/>
                <a:gd name="connsiteX134" fmla="*/ 943168 w 1898786"/>
                <a:gd name="connsiteY134" fmla="*/ 6089 h 444426"/>
                <a:gd name="connsiteX135" fmla="*/ 985986 w 1898786"/>
                <a:gd name="connsiteY135" fmla="*/ 182 h 444426"/>
                <a:gd name="connsiteX136" fmla="*/ 1010348 w 1898786"/>
                <a:gd name="connsiteY136" fmla="*/ 182 h 444426"/>
                <a:gd name="connsiteX137" fmla="*/ 1010348 w 1898786"/>
                <a:gd name="connsiteY137" fmla="*/ 6089 h 444426"/>
                <a:gd name="connsiteX138" fmla="*/ 985986 w 1898786"/>
                <a:gd name="connsiteY138" fmla="*/ 6089 h 444426"/>
                <a:gd name="connsiteX139" fmla="*/ 1028804 w 1898786"/>
                <a:gd name="connsiteY139" fmla="*/ 182 h 444426"/>
                <a:gd name="connsiteX140" fmla="*/ 1053902 w 1898786"/>
                <a:gd name="connsiteY140" fmla="*/ 182 h 444426"/>
                <a:gd name="connsiteX141" fmla="*/ 1053902 w 1898786"/>
                <a:gd name="connsiteY141" fmla="*/ 6089 h 444426"/>
                <a:gd name="connsiteX142" fmla="*/ 1028804 w 1898786"/>
                <a:gd name="connsiteY142" fmla="*/ 6089 h 444426"/>
                <a:gd name="connsiteX143" fmla="*/ 1072353 w 1898786"/>
                <a:gd name="connsiteY143" fmla="*/ 182 h 444426"/>
                <a:gd name="connsiteX144" fmla="*/ 1096715 w 1898786"/>
                <a:gd name="connsiteY144" fmla="*/ 182 h 444426"/>
                <a:gd name="connsiteX145" fmla="*/ 1096715 w 1898786"/>
                <a:gd name="connsiteY145" fmla="*/ 6089 h 444426"/>
                <a:gd name="connsiteX146" fmla="*/ 1072353 w 1898786"/>
                <a:gd name="connsiteY146" fmla="*/ 6089 h 444426"/>
                <a:gd name="connsiteX147" fmla="*/ 1115183 w 1898786"/>
                <a:gd name="connsiteY147" fmla="*/ 182 h 444426"/>
                <a:gd name="connsiteX148" fmla="*/ 1139545 w 1898786"/>
                <a:gd name="connsiteY148" fmla="*/ 182 h 444426"/>
                <a:gd name="connsiteX149" fmla="*/ 1139545 w 1898786"/>
                <a:gd name="connsiteY149" fmla="*/ 6089 h 444426"/>
                <a:gd name="connsiteX150" fmla="*/ 1115183 w 1898786"/>
                <a:gd name="connsiteY150" fmla="*/ 6089 h 444426"/>
                <a:gd name="connsiteX151" fmla="*/ 1157996 w 1898786"/>
                <a:gd name="connsiteY151" fmla="*/ 182 h 444426"/>
                <a:gd name="connsiteX152" fmla="*/ 1183091 w 1898786"/>
                <a:gd name="connsiteY152" fmla="*/ 182 h 444426"/>
                <a:gd name="connsiteX153" fmla="*/ 1183091 w 1898786"/>
                <a:gd name="connsiteY153" fmla="*/ 6089 h 444426"/>
                <a:gd name="connsiteX154" fmla="*/ 1157996 w 1898786"/>
                <a:gd name="connsiteY154" fmla="*/ 6089 h 444426"/>
                <a:gd name="connsiteX155" fmla="*/ 1201559 w 1898786"/>
                <a:gd name="connsiteY155" fmla="*/ 182 h 444426"/>
                <a:gd name="connsiteX156" fmla="*/ 1225921 w 1898786"/>
                <a:gd name="connsiteY156" fmla="*/ 182 h 444426"/>
                <a:gd name="connsiteX157" fmla="*/ 1225921 w 1898786"/>
                <a:gd name="connsiteY157" fmla="*/ 6089 h 444426"/>
                <a:gd name="connsiteX158" fmla="*/ 1201559 w 1898786"/>
                <a:gd name="connsiteY158" fmla="*/ 6089 h 444426"/>
                <a:gd name="connsiteX159" fmla="*/ 1244371 w 1898786"/>
                <a:gd name="connsiteY159" fmla="*/ 182 h 444426"/>
                <a:gd name="connsiteX160" fmla="*/ 1268734 w 1898786"/>
                <a:gd name="connsiteY160" fmla="*/ 182 h 444426"/>
                <a:gd name="connsiteX161" fmla="*/ 1268734 w 1898786"/>
                <a:gd name="connsiteY161" fmla="*/ 6089 h 444426"/>
                <a:gd name="connsiteX162" fmla="*/ 1244371 w 1898786"/>
                <a:gd name="connsiteY162" fmla="*/ 6089 h 444426"/>
                <a:gd name="connsiteX163" fmla="*/ 1287184 w 1898786"/>
                <a:gd name="connsiteY163" fmla="*/ 182 h 444426"/>
                <a:gd name="connsiteX164" fmla="*/ 1312296 w 1898786"/>
                <a:gd name="connsiteY164" fmla="*/ 182 h 444426"/>
                <a:gd name="connsiteX165" fmla="*/ 1312296 w 1898786"/>
                <a:gd name="connsiteY165" fmla="*/ 6089 h 444426"/>
                <a:gd name="connsiteX166" fmla="*/ 1287184 w 1898786"/>
                <a:gd name="connsiteY166" fmla="*/ 6089 h 444426"/>
                <a:gd name="connsiteX167" fmla="*/ 1330747 w 1898786"/>
                <a:gd name="connsiteY167" fmla="*/ 182 h 444426"/>
                <a:gd name="connsiteX168" fmla="*/ 1355109 w 1898786"/>
                <a:gd name="connsiteY168" fmla="*/ 182 h 444426"/>
                <a:gd name="connsiteX169" fmla="*/ 1355109 w 1898786"/>
                <a:gd name="connsiteY169" fmla="*/ 6089 h 444426"/>
                <a:gd name="connsiteX170" fmla="*/ 1330747 w 1898786"/>
                <a:gd name="connsiteY170" fmla="*/ 6089 h 444426"/>
                <a:gd name="connsiteX171" fmla="*/ 1373559 w 1898786"/>
                <a:gd name="connsiteY171" fmla="*/ 182 h 444426"/>
                <a:gd name="connsiteX172" fmla="*/ 1397922 w 1898786"/>
                <a:gd name="connsiteY172" fmla="*/ 182 h 444426"/>
                <a:gd name="connsiteX173" fmla="*/ 1397922 w 1898786"/>
                <a:gd name="connsiteY173" fmla="*/ 6089 h 444426"/>
                <a:gd name="connsiteX174" fmla="*/ 1373559 w 1898786"/>
                <a:gd name="connsiteY174" fmla="*/ 6089 h 444426"/>
                <a:gd name="connsiteX175" fmla="*/ 1416390 w 1898786"/>
                <a:gd name="connsiteY175" fmla="*/ 182 h 444426"/>
                <a:gd name="connsiteX176" fmla="*/ 1441485 w 1898786"/>
                <a:gd name="connsiteY176" fmla="*/ 182 h 444426"/>
                <a:gd name="connsiteX177" fmla="*/ 1441485 w 1898786"/>
                <a:gd name="connsiteY177" fmla="*/ 6089 h 444426"/>
                <a:gd name="connsiteX178" fmla="*/ 1416390 w 1898786"/>
                <a:gd name="connsiteY178" fmla="*/ 6089 h 444426"/>
                <a:gd name="connsiteX179" fmla="*/ 1459935 w 1898786"/>
                <a:gd name="connsiteY179" fmla="*/ 182 h 444426"/>
                <a:gd name="connsiteX180" fmla="*/ 1484297 w 1898786"/>
                <a:gd name="connsiteY180" fmla="*/ 182 h 444426"/>
                <a:gd name="connsiteX181" fmla="*/ 1484297 w 1898786"/>
                <a:gd name="connsiteY181" fmla="*/ 6089 h 444426"/>
                <a:gd name="connsiteX182" fmla="*/ 1459935 w 1898786"/>
                <a:gd name="connsiteY182" fmla="*/ 6089 h 444426"/>
                <a:gd name="connsiteX183" fmla="*/ 1502765 w 1898786"/>
                <a:gd name="connsiteY183" fmla="*/ 182 h 444426"/>
                <a:gd name="connsiteX184" fmla="*/ 1527128 w 1898786"/>
                <a:gd name="connsiteY184" fmla="*/ 182 h 444426"/>
                <a:gd name="connsiteX185" fmla="*/ 1527128 w 1898786"/>
                <a:gd name="connsiteY185" fmla="*/ 6089 h 444426"/>
                <a:gd name="connsiteX186" fmla="*/ 1502765 w 1898786"/>
                <a:gd name="connsiteY186" fmla="*/ 6089 h 444426"/>
                <a:gd name="connsiteX187" fmla="*/ 1545578 w 1898786"/>
                <a:gd name="connsiteY187" fmla="*/ 182 h 444426"/>
                <a:gd name="connsiteX188" fmla="*/ 1570673 w 1898786"/>
                <a:gd name="connsiteY188" fmla="*/ 182 h 444426"/>
                <a:gd name="connsiteX189" fmla="*/ 1570673 w 1898786"/>
                <a:gd name="connsiteY189" fmla="*/ 6089 h 444426"/>
                <a:gd name="connsiteX190" fmla="*/ 1545578 w 1898786"/>
                <a:gd name="connsiteY190" fmla="*/ 6089 h 444426"/>
                <a:gd name="connsiteX191" fmla="*/ 1589141 w 1898786"/>
                <a:gd name="connsiteY191" fmla="*/ 182 h 444426"/>
                <a:gd name="connsiteX192" fmla="*/ 1613503 w 1898786"/>
                <a:gd name="connsiteY192" fmla="*/ 182 h 444426"/>
                <a:gd name="connsiteX193" fmla="*/ 1613503 w 1898786"/>
                <a:gd name="connsiteY193" fmla="*/ 6089 h 444426"/>
                <a:gd name="connsiteX194" fmla="*/ 1589141 w 1898786"/>
                <a:gd name="connsiteY194" fmla="*/ 6089 h 444426"/>
                <a:gd name="connsiteX195" fmla="*/ 1631954 w 1898786"/>
                <a:gd name="connsiteY195" fmla="*/ 182 h 444426"/>
                <a:gd name="connsiteX196" fmla="*/ 1656316 w 1898786"/>
                <a:gd name="connsiteY196" fmla="*/ 182 h 444426"/>
                <a:gd name="connsiteX197" fmla="*/ 1656316 w 1898786"/>
                <a:gd name="connsiteY197" fmla="*/ 6089 h 444426"/>
                <a:gd name="connsiteX198" fmla="*/ 1631954 w 1898786"/>
                <a:gd name="connsiteY198" fmla="*/ 6089 h 444426"/>
                <a:gd name="connsiteX199" fmla="*/ 1674766 w 1898786"/>
                <a:gd name="connsiteY199" fmla="*/ 182 h 444426"/>
                <a:gd name="connsiteX200" fmla="*/ 1699878 w 1898786"/>
                <a:gd name="connsiteY200" fmla="*/ 182 h 444426"/>
                <a:gd name="connsiteX201" fmla="*/ 1699878 w 1898786"/>
                <a:gd name="connsiteY201" fmla="*/ 6089 h 444426"/>
                <a:gd name="connsiteX202" fmla="*/ 1674766 w 1898786"/>
                <a:gd name="connsiteY202" fmla="*/ 6089 h 444426"/>
                <a:gd name="connsiteX203" fmla="*/ 1718329 w 1898786"/>
                <a:gd name="connsiteY203" fmla="*/ 182 h 444426"/>
                <a:gd name="connsiteX204" fmla="*/ 1742691 w 1898786"/>
                <a:gd name="connsiteY204" fmla="*/ 182 h 444426"/>
                <a:gd name="connsiteX205" fmla="*/ 1742691 w 1898786"/>
                <a:gd name="connsiteY205" fmla="*/ 6089 h 444426"/>
                <a:gd name="connsiteX206" fmla="*/ 1718329 w 1898786"/>
                <a:gd name="connsiteY206" fmla="*/ 6089 h 444426"/>
                <a:gd name="connsiteX207" fmla="*/ 1761142 w 1898786"/>
                <a:gd name="connsiteY207" fmla="*/ 182 h 444426"/>
                <a:gd name="connsiteX208" fmla="*/ 1785504 w 1898786"/>
                <a:gd name="connsiteY208" fmla="*/ 182 h 444426"/>
                <a:gd name="connsiteX209" fmla="*/ 1785504 w 1898786"/>
                <a:gd name="connsiteY209" fmla="*/ 6089 h 444426"/>
                <a:gd name="connsiteX210" fmla="*/ 1761142 w 1898786"/>
                <a:gd name="connsiteY210" fmla="*/ 6089 h 444426"/>
                <a:gd name="connsiteX211" fmla="*/ 1803972 w 1898786"/>
                <a:gd name="connsiteY211" fmla="*/ 182 h 444426"/>
                <a:gd name="connsiteX212" fmla="*/ 1829067 w 1898786"/>
                <a:gd name="connsiteY212" fmla="*/ 182 h 444426"/>
                <a:gd name="connsiteX213" fmla="*/ 1829067 w 1898786"/>
                <a:gd name="connsiteY213" fmla="*/ 6089 h 444426"/>
                <a:gd name="connsiteX214" fmla="*/ 1803972 w 1898786"/>
                <a:gd name="connsiteY214" fmla="*/ 6089 h 444426"/>
                <a:gd name="connsiteX215" fmla="*/ 1847517 w 1898786"/>
                <a:gd name="connsiteY215" fmla="*/ 182 h 444426"/>
                <a:gd name="connsiteX216" fmla="*/ 1871879 w 1898786"/>
                <a:gd name="connsiteY216" fmla="*/ 182 h 444426"/>
                <a:gd name="connsiteX217" fmla="*/ 1871879 w 1898786"/>
                <a:gd name="connsiteY217" fmla="*/ 6089 h 444426"/>
                <a:gd name="connsiteX218" fmla="*/ 1847517 w 1898786"/>
                <a:gd name="connsiteY218" fmla="*/ 6089 h 444426"/>
                <a:gd name="connsiteX219" fmla="*/ 1890347 w 1898786"/>
                <a:gd name="connsiteY219" fmla="*/ 182 h 444426"/>
                <a:gd name="connsiteX220" fmla="*/ 1899206 w 1898786"/>
                <a:gd name="connsiteY220" fmla="*/ 182 h 444426"/>
                <a:gd name="connsiteX221" fmla="*/ 1899206 w 1898786"/>
                <a:gd name="connsiteY221" fmla="*/ 22330 h 444426"/>
                <a:gd name="connsiteX222" fmla="*/ 1892562 w 1898786"/>
                <a:gd name="connsiteY222" fmla="*/ 22330 h 444426"/>
                <a:gd name="connsiteX223" fmla="*/ 1892562 w 1898786"/>
                <a:gd name="connsiteY223" fmla="*/ 3136 h 444426"/>
                <a:gd name="connsiteX224" fmla="*/ 1895509 w 1898786"/>
                <a:gd name="connsiteY224" fmla="*/ 6089 h 444426"/>
                <a:gd name="connsiteX225" fmla="*/ 1890347 w 1898786"/>
                <a:gd name="connsiteY225" fmla="*/ 6089 h 444426"/>
                <a:gd name="connsiteX226" fmla="*/ 1899206 w 1898786"/>
                <a:gd name="connsiteY226" fmla="*/ 40787 h 444426"/>
                <a:gd name="connsiteX227" fmla="*/ 1899206 w 1898786"/>
                <a:gd name="connsiteY227" fmla="*/ 65149 h 444426"/>
                <a:gd name="connsiteX228" fmla="*/ 1892562 w 1898786"/>
                <a:gd name="connsiteY228" fmla="*/ 65149 h 444426"/>
                <a:gd name="connsiteX229" fmla="*/ 1892562 w 1898786"/>
                <a:gd name="connsiteY229" fmla="*/ 40787 h 444426"/>
                <a:gd name="connsiteX230" fmla="*/ 1899206 w 1898786"/>
                <a:gd name="connsiteY230" fmla="*/ 83605 h 444426"/>
                <a:gd name="connsiteX231" fmla="*/ 1899206 w 1898786"/>
                <a:gd name="connsiteY231" fmla="*/ 107967 h 444426"/>
                <a:gd name="connsiteX232" fmla="*/ 1892562 w 1898786"/>
                <a:gd name="connsiteY232" fmla="*/ 107967 h 444426"/>
                <a:gd name="connsiteX233" fmla="*/ 1892562 w 1898786"/>
                <a:gd name="connsiteY233" fmla="*/ 83605 h 444426"/>
                <a:gd name="connsiteX234" fmla="*/ 1899206 w 1898786"/>
                <a:gd name="connsiteY234" fmla="*/ 126423 h 444426"/>
                <a:gd name="connsiteX235" fmla="*/ 1899206 w 1898786"/>
                <a:gd name="connsiteY235" fmla="*/ 151525 h 444426"/>
                <a:gd name="connsiteX236" fmla="*/ 1892562 w 1898786"/>
                <a:gd name="connsiteY236" fmla="*/ 151525 h 444426"/>
                <a:gd name="connsiteX237" fmla="*/ 1892562 w 1898786"/>
                <a:gd name="connsiteY237" fmla="*/ 126423 h 444426"/>
                <a:gd name="connsiteX238" fmla="*/ 1899206 w 1898786"/>
                <a:gd name="connsiteY238" fmla="*/ 169980 h 444426"/>
                <a:gd name="connsiteX239" fmla="*/ 1899206 w 1898786"/>
                <a:gd name="connsiteY239" fmla="*/ 194343 h 444426"/>
                <a:gd name="connsiteX240" fmla="*/ 1892562 w 1898786"/>
                <a:gd name="connsiteY240" fmla="*/ 194343 h 444426"/>
                <a:gd name="connsiteX241" fmla="*/ 1892562 w 1898786"/>
                <a:gd name="connsiteY241" fmla="*/ 169980 h 444426"/>
                <a:gd name="connsiteX242" fmla="*/ 1899206 w 1898786"/>
                <a:gd name="connsiteY242" fmla="*/ 212798 h 444426"/>
                <a:gd name="connsiteX243" fmla="*/ 1899206 w 1898786"/>
                <a:gd name="connsiteY243" fmla="*/ 237154 h 444426"/>
                <a:gd name="connsiteX244" fmla="*/ 1892562 w 1898786"/>
                <a:gd name="connsiteY244" fmla="*/ 237154 h 444426"/>
                <a:gd name="connsiteX245" fmla="*/ 1892562 w 1898786"/>
                <a:gd name="connsiteY245" fmla="*/ 212798 h 444426"/>
                <a:gd name="connsiteX246" fmla="*/ 1899206 w 1898786"/>
                <a:gd name="connsiteY246" fmla="*/ 255622 h 444426"/>
                <a:gd name="connsiteX247" fmla="*/ 1899206 w 1898786"/>
                <a:gd name="connsiteY247" fmla="*/ 280716 h 444426"/>
                <a:gd name="connsiteX248" fmla="*/ 1892562 w 1898786"/>
                <a:gd name="connsiteY248" fmla="*/ 280716 h 444426"/>
                <a:gd name="connsiteX249" fmla="*/ 1892562 w 1898786"/>
                <a:gd name="connsiteY249" fmla="*/ 255622 h 444426"/>
                <a:gd name="connsiteX250" fmla="*/ 1899206 w 1898786"/>
                <a:gd name="connsiteY250" fmla="*/ 299167 h 444426"/>
                <a:gd name="connsiteX251" fmla="*/ 1899206 w 1898786"/>
                <a:gd name="connsiteY251" fmla="*/ 323529 h 444426"/>
                <a:gd name="connsiteX252" fmla="*/ 1892562 w 1898786"/>
                <a:gd name="connsiteY252" fmla="*/ 323529 h 444426"/>
                <a:gd name="connsiteX253" fmla="*/ 1892562 w 1898786"/>
                <a:gd name="connsiteY253" fmla="*/ 299167 h 444426"/>
                <a:gd name="connsiteX254" fmla="*/ 1899206 w 1898786"/>
                <a:gd name="connsiteY254" fmla="*/ 341997 h 444426"/>
                <a:gd name="connsiteX255" fmla="*/ 1899206 w 1898786"/>
                <a:gd name="connsiteY255" fmla="*/ 366359 h 444426"/>
                <a:gd name="connsiteX256" fmla="*/ 1892562 w 1898786"/>
                <a:gd name="connsiteY256" fmla="*/ 366359 h 444426"/>
                <a:gd name="connsiteX257" fmla="*/ 1892562 w 1898786"/>
                <a:gd name="connsiteY257" fmla="*/ 341997 h 444426"/>
                <a:gd name="connsiteX258" fmla="*/ 1899206 w 1898786"/>
                <a:gd name="connsiteY258" fmla="*/ 384810 h 444426"/>
                <a:gd name="connsiteX259" fmla="*/ 1899206 w 1898786"/>
                <a:gd name="connsiteY259" fmla="*/ 409905 h 444426"/>
                <a:gd name="connsiteX260" fmla="*/ 1892562 w 1898786"/>
                <a:gd name="connsiteY260" fmla="*/ 409905 h 444426"/>
                <a:gd name="connsiteX261" fmla="*/ 1892562 w 1898786"/>
                <a:gd name="connsiteY261" fmla="*/ 384810 h 444426"/>
                <a:gd name="connsiteX262" fmla="*/ 1899206 w 1898786"/>
                <a:gd name="connsiteY262" fmla="*/ 428373 h 444426"/>
                <a:gd name="connsiteX263" fmla="*/ 1899206 w 1898786"/>
                <a:gd name="connsiteY263" fmla="*/ 444608 h 444426"/>
                <a:gd name="connsiteX264" fmla="*/ 1884435 w 1898786"/>
                <a:gd name="connsiteY264" fmla="*/ 444608 h 444426"/>
                <a:gd name="connsiteX265" fmla="*/ 1884435 w 1898786"/>
                <a:gd name="connsiteY265" fmla="*/ 437964 h 444426"/>
                <a:gd name="connsiteX266" fmla="*/ 1895509 w 1898786"/>
                <a:gd name="connsiteY266" fmla="*/ 437964 h 444426"/>
                <a:gd name="connsiteX267" fmla="*/ 1892562 w 1898786"/>
                <a:gd name="connsiteY267" fmla="*/ 441661 h 444426"/>
                <a:gd name="connsiteX268" fmla="*/ 1892562 w 1898786"/>
                <a:gd name="connsiteY268" fmla="*/ 428373 h 444426"/>
                <a:gd name="connsiteX269" fmla="*/ 1865985 w 1898786"/>
                <a:gd name="connsiteY269" fmla="*/ 444608 h 444426"/>
                <a:gd name="connsiteX270" fmla="*/ 1841623 w 1898786"/>
                <a:gd name="connsiteY270" fmla="*/ 444608 h 444426"/>
                <a:gd name="connsiteX271" fmla="*/ 1841623 w 1898786"/>
                <a:gd name="connsiteY271" fmla="*/ 437964 h 444426"/>
                <a:gd name="connsiteX272" fmla="*/ 1865985 w 1898786"/>
                <a:gd name="connsiteY272" fmla="*/ 437964 h 444426"/>
                <a:gd name="connsiteX273" fmla="*/ 1823155 w 1898786"/>
                <a:gd name="connsiteY273" fmla="*/ 444608 h 444426"/>
                <a:gd name="connsiteX274" fmla="*/ 1798060 w 1898786"/>
                <a:gd name="connsiteY274" fmla="*/ 444608 h 444426"/>
                <a:gd name="connsiteX275" fmla="*/ 1798060 w 1898786"/>
                <a:gd name="connsiteY275" fmla="*/ 437964 h 444426"/>
                <a:gd name="connsiteX276" fmla="*/ 1823155 w 1898786"/>
                <a:gd name="connsiteY276" fmla="*/ 437964 h 444426"/>
                <a:gd name="connsiteX277" fmla="*/ 1779610 w 1898786"/>
                <a:gd name="connsiteY277" fmla="*/ 444608 h 444426"/>
                <a:gd name="connsiteX278" fmla="*/ 1755247 w 1898786"/>
                <a:gd name="connsiteY278" fmla="*/ 444608 h 444426"/>
                <a:gd name="connsiteX279" fmla="*/ 1755247 w 1898786"/>
                <a:gd name="connsiteY279" fmla="*/ 437964 h 444426"/>
                <a:gd name="connsiteX280" fmla="*/ 1779610 w 1898786"/>
                <a:gd name="connsiteY280" fmla="*/ 437964 h 444426"/>
                <a:gd name="connsiteX281" fmla="*/ 1736779 w 1898786"/>
                <a:gd name="connsiteY281" fmla="*/ 444608 h 444426"/>
                <a:gd name="connsiteX282" fmla="*/ 1712417 w 1898786"/>
                <a:gd name="connsiteY282" fmla="*/ 444608 h 444426"/>
                <a:gd name="connsiteX283" fmla="*/ 1712417 w 1898786"/>
                <a:gd name="connsiteY283" fmla="*/ 437964 h 444426"/>
                <a:gd name="connsiteX284" fmla="*/ 1736779 w 1898786"/>
                <a:gd name="connsiteY284" fmla="*/ 437964 h 444426"/>
                <a:gd name="connsiteX285" fmla="*/ 1693967 w 1898786"/>
                <a:gd name="connsiteY285" fmla="*/ 444608 h 444426"/>
                <a:gd name="connsiteX286" fmla="*/ 1668872 w 1898786"/>
                <a:gd name="connsiteY286" fmla="*/ 444608 h 444426"/>
                <a:gd name="connsiteX287" fmla="*/ 1668872 w 1898786"/>
                <a:gd name="connsiteY287" fmla="*/ 437964 h 444426"/>
                <a:gd name="connsiteX288" fmla="*/ 1693967 w 1898786"/>
                <a:gd name="connsiteY288" fmla="*/ 437964 h 444426"/>
                <a:gd name="connsiteX289" fmla="*/ 1650404 w 1898786"/>
                <a:gd name="connsiteY289" fmla="*/ 444608 h 444426"/>
                <a:gd name="connsiteX290" fmla="*/ 1626042 w 1898786"/>
                <a:gd name="connsiteY290" fmla="*/ 444608 h 444426"/>
                <a:gd name="connsiteX291" fmla="*/ 1626042 w 1898786"/>
                <a:gd name="connsiteY291" fmla="*/ 437964 h 444426"/>
                <a:gd name="connsiteX292" fmla="*/ 1650404 w 1898786"/>
                <a:gd name="connsiteY292" fmla="*/ 437964 h 444426"/>
                <a:gd name="connsiteX293" fmla="*/ 1607591 w 1898786"/>
                <a:gd name="connsiteY293" fmla="*/ 444608 h 444426"/>
                <a:gd name="connsiteX294" fmla="*/ 1583229 w 1898786"/>
                <a:gd name="connsiteY294" fmla="*/ 444608 h 444426"/>
                <a:gd name="connsiteX295" fmla="*/ 1583229 w 1898786"/>
                <a:gd name="connsiteY295" fmla="*/ 437964 h 444426"/>
                <a:gd name="connsiteX296" fmla="*/ 1607591 w 1898786"/>
                <a:gd name="connsiteY296" fmla="*/ 437964 h 444426"/>
                <a:gd name="connsiteX297" fmla="*/ 1564778 w 1898786"/>
                <a:gd name="connsiteY297" fmla="*/ 444608 h 444426"/>
                <a:gd name="connsiteX298" fmla="*/ 1539666 w 1898786"/>
                <a:gd name="connsiteY298" fmla="*/ 444608 h 444426"/>
                <a:gd name="connsiteX299" fmla="*/ 1539666 w 1898786"/>
                <a:gd name="connsiteY299" fmla="*/ 437964 h 444426"/>
                <a:gd name="connsiteX300" fmla="*/ 1564778 w 1898786"/>
                <a:gd name="connsiteY300" fmla="*/ 437964 h 444426"/>
                <a:gd name="connsiteX301" fmla="*/ 1521216 w 1898786"/>
                <a:gd name="connsiteY301" fmla="*/ 444608 h 444426"/>
                <a:gd name="connsiteX302" fmla="*/ 1496853 w 1898786"/>
                <a:gd name="connsiteY302" fmla="*/ 444608 h 444426"/>
                <a:gd name="connsiteX303" fmla="*/ 1496853 w 1898786"/>
                <a:gd name="connsiteY303" fmla="*/ 437964 h 444426"/>
                <a:gd name="connsiteX304" fmla="*/ 1521216 w 1898786"/>
                <a:gd name="connsiteY304" fmla="*/ 437964 h 444426"/>
                <a:gd name="connsiteX305" fmla="*/ 1478403 w 1898786"/>
                <a:gd name="connsiteY305" fmla="*/ 444608 h 444426"/>
                <a:gd name="connsiteX306" fmla="*/ 1454041 w 1898786"/>
                <a:gd name="connsiteY306" fmla="*/ 444608 h 444426"/>
                <a:gd name="connsiteX307" fmla="*/ 1454041 w 1898786"/>
                <a:gd name="connsiteY307" fmla="*/ 437964 h 444426"/>
                <a:gd name="connsiteX308" fmla="*/ 1478403 w 1898786"/>
                <a:gd name="connsiteY308" fmla="*/ 437964 h 444426"/>
                <a:gd name="connsiteX309" fmla="*/ 1435573 w 1898786"/>
                <a:gd name="connsiteY309" fmla="*/ 444608 h 444426"/>
                <a:gd name="connsiteX310" fmla="*/ 1410478 w 1898786"/>
                <a:gd name="connsiteY310" fmla="*/ 444608 h 444426"/>
                <a:gd name="connsiteX311" fmla="*/ 1410478 w 1898786"/>
                <a:gd name="connsiteY311" fmla="*/ 437964 h 444426"/>
                <a:gd name="connsiteX312" fmla="*/ 1435573 w 1898786"/>
                <a:gd name="connsiteY312" fmla="*/ 437964 h 444426"/>
                <a:gd name="connsiteX313" fmla="*/ 1392027 w 1898786"/>
                <a:gd name="connsiteY313" fmla="*/ 444608 h 444426"/>
                <a:gd name="connsiteX314" fmla="*/ 1367665 w 1898786"/>
                <a:gd name="connsiteY314" fmla="*/ 444608 h 444426"/>
                <a:gd name="connsiteX315" fmla="*/ 1367665 w 1898786"/>
                <a:gd name="connsiteY315" fmla="*/ 437964 h 444426"/>
                <a:gd name="connsiteX316" fmla="*/ 1392027 w 1898786"/>
                <a:gd name="connsiteY316" fmla="*/ 437964 h 444426"/>
                <a:gd name="connsiteX317" fmla="*/ 1349197 w 1898786"/>
                <a:gd name="connsiteY317" fmla="*/ 444608 h 444426"/>
                <a:gd name="connsiteX318" fmla="*/ 1324835 w 1898786"/>
                <a:gd name="connsiteY318" fmla="*/ 444608 h 444426"/>
                <a:gd name="connsiteX319" fmla="*/ 1324835 w 1898786"/>
                <a:gd name="connsiteY319" fmla="*/ 437964 h 444426"/>
                <a:gd name="connsiteX320" fmla="*/ 1349197 w 1898786"/>
                <a:gd name="connsiteY320" fmla="*/ 437964 h 444426"/>
                <a:gd name="connsiteX321" fmla="*/ 1306384 w 1898786"/>
                <a:gd name="connsiteY321" fmla="*/ 444608 h 444426"/>
                <a:gd name="connsiteX322" fmla="*/ 1281290 w 1898786"/>
                <a:gd name="connsiteY322" fmla="*/ 444608 h 444426"/>
                <a:gd name="connsiteX323" fmla="*/ 1281290 w 1898786"/>
                <a:gd name="connsiteY323" fmla="*/ 437964 h 444426"/>
                <a:gd name="connsiteX324" fmla="*/ 1306384 w 1898786"/>
                <a:gd name="connsiteY324" fmla="*/ 437964 h 444426"/>
                <a:gd name="connsiteX325" fmla="*/ 1262822 w 1898786"/>
                <a:gd name="connsiteY325" fmla="*/ 444608 h 444426"/>
                <a:gd name="connsiteX326" fmla="*/ 1238460 w 1898786"/>
                <a:gd name="connsiteY326" fmla="*/ 444608 h 444426"/>
                <a:gd name="connsiteX327" fmla="*/ 1238460 w 1898786"/>
                <a:gd name="connsiteY327" fmla="*/ 437964 h 444426"/>
                <a:gd name="connsiteX328" fmla="*/ 1262822 w 1898786"/>
                <a:gd name="connsiteY328" fmla="*/ 437964 h 444426"/>
                <a:gd name="connsiteX329" fmla="*/ 1220009 w 1898786"/>
                <a:gd name="connsiteY329" fmla="*/ 444608 h 444426"/>
                <a:gd name="connsiteX330" fmla="*/ 1195647 w 1898786"/>
                <a:gd name="connsiteY330" fmla="*/ 444608 h 444426"/>
                <a:gd name="connsiteX331" fmla="*/ 1195647 w 1898786"/>
                <a:gd name="connsiteY331" fmla="*/ 437964 h 444426"/>
                <a:gd name="connsiteX332" fmla="*/ 1220009 w 1898786"/>
                <a:gd name="connsiteY332" fmla="*/ 437964 h 444426"/>
                <a:gd name="connsiteX333" fmla="*/ 1177196 w 1898786"/>
                <a:gd name="connsiteY333" fmla="*/ 444608 h 444426"/>
                <a:gd name="connsiteX334" fmla="*/ 1152084 w 1898786"/>
                <a:gd name="connsiteY334" fmla="*/ 444608 h 444426"/>
                <a:gd name="connsiteX335" fmla="*/ 1152084 w 1898786"/>
                <a:gd name="connsiteY335" fmla="*/ 437964 h 444426"/>
                <a:gd name="connsiteX336" fmla="*/ 1177196 w 1898786"/>
                <a:gd name="connsiteY336" fmla="*/ 437964 h 444426"/>
                <a:gd name="connsiteX337" fmla="*/ 1133634 w 1898786"/>
                <a:gd name="connsiteY337" fmla="*/ 444608 h 444426"/>
                <a:gd name="connsiteX338" fmla="*/ 1109271 w 1898786"/>
                <a:gd name="connsiteY338" fmla="*/ 444608 h 444426"/>
                <a:gd name="connsiteX339" fmla="*/ 1109271 w 1898786"/>
                <a:gd name="connsiteY339" fmla="*/ 437964 h 444426"/>
                <a:gd name="connsiteX340" fmla="*/ 1133634 w 1898786"/>
                <a:gd name="connsiteY340" fmla="*/ 437964 h 444426"/>
                <a:gd name="connsiteX341" fmla="*/ 1090821 w 1898786"/>
                <a:gd name="connsiteY341" fmla="*/ 444608 h 444426"/>
                <a:gd name="connsiteX342" fmla="*/ 1066458 w 1898786"/>
                <a:gd name="connsiteY342" fmla="*/ 444608 h 444426"/>
                <a:gd name="connsiteX343" fmla="*/ 1066458 w 1898786"/>
                <a:gd name="connsiteY343" fmla="*/ 437964 h 444426"/>
                <a:gd name="connsiteX344" fmla="*/ 1090821 w 1898786"/>
                <a:gd name="connsiteY344" fmla="*/ 437964 h 444426"/>
                <a:gd name="connsiteX345" fmla="*/ 1047991 w 1898786"/>
                <a:gd name="connsiteY345" fmla="*/ 444608 h 444426"/>
                <a:gd name="connsiteX346" fmla="*/ 1022898 w 1898786"/>
                <a:gd name="connsiteY346" fmla="*/ 444608 h 444426"/>
                <a:gd name="connsiteX347" fmla="*/ 1022898 w 1898786"/>
                <a:gd name="connsiteY347" fmla="*/ 437964 h 444426"/>
                <a:gd name="connsiteX348" fmla="*/ 1047991 w 1898786"/>
                <a:gd name="connsiteY348" fmla="*/ 437964 h 444426"/>
                <a:gd name="connsiteX349" fmla="*/ 1004442 w 1898786"/>
                <a:gd name="connsiteY349" fmla="*/ 444608 h 444426"/>
                <a:gd name="connsiteX350" fmla="*/ 980080 w 1898786"/>
                <a:gd name="connsiteY350" fmla="*/ 444608 h 444426"/>
                <a:gd name="connsiteX351" fmla="*/ 980080 w 1898786"/>
                <a:gd name="connsiteY351" fmla="*/ 437964 h 444426"/>
                <a:gd name="connsiteX352" fmla="*/ 1004442 w 1898786"/>
                <a:gd name="connsiteY352" fmla="*/ 437964 h 444426"/>
                <a:gd name="connsiteX353" fmla="*/ 961624 w 1898786"/>
                <a:gd name="connsiteY353" fmla="*/ 444608 h 444426"/>
                <a:gd name="connsiteX354" fmla="*/ 937261 w 1898786"/>
                <a:gd name="connsiteY354" fmla="*/ 444608 h 444426"/>
                <a:gd name="connsiteX355" fmla="*/ 937261 w 1898786"/>
                <a:gd name="connsiteY355" fmla="*/ 437964 h 444426"/>
                <a:gd name="connsiteX356" fmla="*/ 961624 w 1898786"/>
                <a:gd name="connsiteY356" fmla="*/ 437964 h 444426"/>
                <a:gd name="connsiteX357" fmla="*/ 918804 w 1898786"/>
                <a:gd name="connsiteY357" fmla="*/ 444608 h 444426"/>
                <a:gd name="connsiteX358" fmla="*/ 893704 w 1898786"/>
                <a:gd name="connsiteY358" fmla="*/ 444608 h 444426"/>
                <a:gd name="connsiteX359" fmla="*/ 893704 w 1898786"/>
                <a:gd name="connsiteY359" fmla="*/ 437964 h 444426"/>
                <a:gd name="connsiteX360" fmla="*/ 918804 w 1898786"/>
                <a:gd name="connsiteY360" fmla="*/ 437964 h 444426"/>
                <a:gd name="connsiteX361" fmla="*/ 875248 w 1898786"/>
                <a:gd name="connsiteY361" fmla="*/ 444608 h 444426"/>
                <a:gd name="connsiteX362" fmla="*/ 850886 w 1898786"/>
                <a:gd name="connsiteY362" fmla="*/ 444608 h 444426"/>
                <a:gd name="connsiteX363" fmla="*/ 850886 w 1898786"/>
                <a:gd name="connsiteY363" fmla="*/ 437964 h 444426"/>
                <a:gd name="connsiteX364" fmla="*/ 875248 w 1898786"/>
                <a:gd name="connsiteY364" fmla="*/ 437964 h 444426"/>
                <a:gd name="connsiteX365" fmla="*/ 832430 w 1898786"/>
                <a:gd name="connsiteY365" fmla="*/ 444608 h 444426"/>
                <a:gd name="connsiteX366" fmla="*/ 808066 w 1898786"/>
                <a:gd name="connsiteY366" fmla="*/ 444608 h 444426"/>
                <a:gd name="connsiteX367" fmla="*/ 808066 w 1898786"/>
                <a:gd name="connsiteY367" fmla="*/ 437964 h 444426"/>
                <a:gd name="connsiteX368" fmla="*/ 832430 w 1898786"/>
                <a:gd name="connsiteY368" fmla="*/ 437964 h 444426"/>
                <a:gd name="connsiteX369" fmla="*/ 789611 w 1898786"/>
                <a:gd name="connsiteY369" fmla="*/ 444608 h 444426"/>
                <a:gd name="connsiteX370" fmla="*/ 764511 w 1898786"/>
                <a:gd name="connsiteY370" fmla="*/ 444608 h 444426"/>
                <a:gd name="connsiteX371" fmla="*/ 764511 w 1898786"/>
                <a:gd name="connsiteY371" fmla="*/ 437964 h 444426"/>
                <a:gd name="connsiteX372" fmla="*/ 789611 w 1898786"/>
                <a:gd name="connsiteY372" fmla="*/ 437964 h 444426"/>
                <a:gd name="connsiteX373" fmla="*/ 746053 w 1898786"/>
                <a:gd name="connsiteY373" fmla="*/ 444608 h 444426"/>
                <a:gd name="connsiteX374" fmla="*/ 721691 w 1898786"/>
                <a:gd name="connsiteY374" fmla="*/ 444608 h 444426"/>
                <a:gd name="connsiteX375" fmla="*/ 721691 w 1898786"/>
                <a:gd name="connsiteY375" fmla="*/ 437964 h 444426"/>
                <a:gd name="connsiteX376" fmla="*/ 746053 w 1898786"/>
                <a:gd name="connsiteY376" fmla="*/ 437964 h 444426"/>
                <a:gd name="connsiteX377" fmla="*/ 703235 w 1898786"/>
                <a:gd name="connsiteY377" fmla="*/ 444608 h 444426"/>
                <a:gd name="connsiteX378" fmla="*/ 678873 w 1898786"/>
                <a:gd name="connsiteY378" fmla="*/ 444608 h 444426"/>
                <a:gd name="connsiteX379" fmla="*/ 678873 w 1898786"/>
                <a:gd name="connsiteY379" fmla="*/ 437964 h 444426"/>
                <a:gd name="connsiteX380" fmla="*/ 703235 w 1898786"/>
                <a:gd name="connsiteY380" fmla="*/ 437964 h 444426"/>
                <a:gd name="connsiteX381" fmla="*/ 660417 w 1898786"/>
                <a:gd name="connsiteY381" fmla="*/ 444608 h 444426"/>
                <a:gd name="connsiteX382" fmla="*/ 635317 w 1898786"/>
                <a:gd name="connsiteY382" fmla="*/ 444608 h 444426"/>
                <a:gd name="connsiteX383" fmla="*/ 635317 w 1898786"/>
                <a:gd name="connsiteY383" fmla="*/ 437964 h 444426"/>
                <a:gd name="connsiteX384" fmla="*/ 660417 w 1898786"/>
                <a:gd name="connsiteY384" fmla="*/ 437964 h 444426"/>
                <a:gd name="connsiteX385" fmla="*/ 616860 w 1898786"/>
                <a:gd name="connsiteY385" fmla="*/ 444608 h 444426"/>
                <a:gd name="connsiteX386" fmla="*/ 592497 w 1898786"/>
                <a:gd name="connsiteY386" fmla="*/ 444608 h 444426"/>
                <a:gd name="connsiteX387" fmla="*/ 592497 w 1898786"/>
                <a:gd name="connsiteY387" fmla="*/ 437964 h 444426"/>
                <a:gd name="connsiteX388" fmla="*/ 616860 w 1898786"/>
                <a:gd name="connsiteY388" fmla="*/ 437964 h 444426"/>
                <a:gd name="connsiteX389" fmla="*/ 574042 w 1898786"/>
                <a:gd name="connsiteY389" fmla="*/ 444608 h 444426"/>
                <a:gd name="connsiteX390" fmla="*/ 549679 w 1898786"/>
                <a:gd name="connsiteY390" fmla="*/ 444608 h 444426"/>
                <a:gd name="connsiteX391" fmla="*/ 549679 w 1898786"/>
                <a:gd name="connsiteY391" fmla="*/ 437964 h 444426"/>
                <a:gd name="connsiteX392" fmla="*/ 574042 w 1898786"/>
                <a:gd name="connsiteY392" fmla="*/ 437964 h 444426"/>
                <a:gd name="connsiteX393" fmla="*/ 531222 w 1898786"/>
                <a:gd name="connsiteY393" fmla="*/ 444608 h 444426"/>
                <a:gd name="connsiteX394" fmla="*/ 506122 w 1898786"/>
                <a:gd name="connsiteY394" fmla="*/ 444608 h 444426"/>
                <a:gd name="connsiteX395" fmla="*/ 506122 w 1898786"/>
                <a:gd name="connsiteY395" fmla="*/ 437964 h 444426"/>
                <a:gd name="connsiteX396" fmla="*/ 531222 w 1898786"/>
                <a:gd name="connsiteY396" fmla="*/ 437964 h 444426"/>
                <a:gd name="connsiteX397" fmla="*/ 487666 w 1898786"/>
                <a:gd name="connsiteY397" fmla="*/ 444608 h 444426"/>
                <a:gd name="connsiteX398" fmla="*/ 463304 w 1898786"/>
                <a:gd name="connsiteY398" fmla="*/ 444608 h 444426"/>
                <a:gd name="connsiteX399" fmla="*/ 463304 w 1898786"/>
                <a:gd name="connsiteY399" fmla="*/ 437964 h 444426"/>
                <a:gd name="connsiteX400" fmla="*/ 487666 w 1898786"/>
                <a:gd name="connsiteY400" fmla="*/ 437964 h 444426"/>
                <a:gd name="connsiteX401" fmla="*/ 444848 w 1898786"/>
                <a:gd name="connsiteY401" fmla="*/ 444608 h 444426"/>
                <a:gd name="connsiteX402" fmla="*/ 420484 w 1898786"/>
                <a:gd name="connsiteY402" fmla="*/ 444608 h 444426"/>
                <a:gd name="connsiteX403" fmla="*/ 420484 w 1898786"/>
                <a:gd name="connsiteY403" fmla="*/ 437964 h 444426"/>
                <a:gd name="connsiteX404" fmla="*/ 444848 w 1898786"/>
                <a:gd name="connsiteY404" fmla="*/ 437964 h 444426"/>
                <a:gd name="connsiteX405" fmla="*/ 402029 w 1898786"/>
                <a:gd name="connsiteY405" fmla="*/ 444608 h 444426"/>
                <a:gd name="connsiteX406" fmla="*/ 376929 w 1898786"/>
                <a:gd name="connsiteY406" fmla="*/ 444608 h 444426"/>
                <a:gd name="connsiteX407" fmla="*/ 376929 w 1898786"/>
                <a:gd name="connsiteY407" fmla="*/ 437964 h 444426"/>
                <a:gd name="connsiteX408" fmla="*/ 402029 w 1898786"/>
                <a:gd name="connsiteY408" fmla="*/ 437964 h 444426"/>
                <a:gd name="connsiteX409" fmla="*/ 358473 w 1898786"/>
                <a:gd name="connsiteY409" fmla="*/ 444608 h 444426"/>
                <a:gd name="connsiteX410" fmla="*/ 334111 w 1898786"/>
                <a:gd name="connsiteY410" fmla="*/ 444608 h 444426"/>
                <a:gd name="connsiteX411" fmla="*/ 334111 w 1898786"/>
                <a:gd name="connsiteY411" fmla="*/ 437964 h 444426"/>
                <a:gd name="connsiteX412" fmla="*/ 358473 w 1898786"/>
                <a:gd name="connsiteY412" fmla="*/ 437964 h 444426"/>
                <a:gd name="connsiteX413" fmla="*/ 315653 w 1898786"/>
                <a:gd name="connsiteY413" fmla="*/ 444608 h 444426"/>
                <a:gd name="connsiteX414" fmla="*/ 291291 w 1898786"/>
                <a:gd name="connsiteY414" fmla="*/ 444608 h 444426"/>
                <a:gd name="connsiteX415" fmla="*/ 291291 w 1898786"/>
                <a:gd name="connsiteY415" fmla="*/ 437964 h 444426"/>
                <a:gd name="connsiteX416" fmla="*/ 315653 w 1898786"/>
                <a:gd name="connsiteY416" fmla="*/ 437964 h 444426"/>
                <a:gd name="connsiteX417" fmla="*/ 272835 w 1898786"/>
                <a:gd name="connsiteY417" fmla="*/ 444608 h 444426"/>
                <a:gd name="connsiteX418" fmla="*/ 247735 w 1898786"/>
                <a:gd name="connsiteY418" fmla="*/ 444608 h 444426"/>
                <a:gd name="connsiteX419" fmla="*/ 247735 w 1898786"/>
                <a:gd name="connsiteY419" fmla="*/ 437964 h 444426"/>
                <a:gd name="connsiteX420" fmla="*/ 272835 w 1898786"/>
                <a:gd name="connsiteY420" fmla="*/ 437964 h 444426"/>
                <a:gd name="connsiteX421" fmla="*/ 229278 w 1898786"/>
                <a:gd name="connsiteY421" fmla="*/ 444608 h 444426"/>
                <a:gd name="connsiteX422" fmla="*/ 204915 w 1898786"/>
                <a:gd name="connsiteY422" fmla="*/ 444608 h 444426"/>
                <a:gd name="connsiteX423" fmla="*/ 204915 w 1898786"/>
                <a:gd name="connsiteY423" fmla="*/ 437964 h 444426"/>
                <a:gd name="connsiteX424" fmla="*/ 229278 w 1898786"/>
                <a:gd name="connsiteY424" fmla="*/ 437964 h 444426"/>
                <a:gd name="connsiteX425" fmla="*/ 186460 w 1898786"/>
                <a:gd name="connsiteY425" fmla="*/ 444608 h 444426"/>
                <a:gd name="connsiteX426" fmla="*/ 162097 w 1898786"/>
                <a:gd name="connsiteY426" fmla="*/ 444608 h 444426"/>
                <a:gd name="connsiteX427" fmla="*/ 162097 w 1898786"/>
                <a:gd name="connsiteY427" fmla="*/ 437964 h 444426"/>
                <a:gd name="connsiteX428" fmla="*/ 186460 w 1898786"/>
                <a:gd name="connsiteY428" fmla="*/ 437964 h 444426"/>
                <a:gd name="connsiteX429" fmla="*/ 143640 w 1898786"/>
                <a:gd name="connsiteY429" fmla="*/ 444608 h 444426"/>
                <a:gd name="connsiteX430" fmla="*/ 118540 w 1898786"/>
                <a:gd name="connsiteY430" fmla="*/ 444608 h 444426"/>
                <a:gd name="connsiteX431" fmla="*/ 118540 w 1898786"/>
                <a:gd name="connsiteY431" fmla="*/ 437964 h 444426"/>
                <a:gd name="connsiteX432" fmla="*/ 143640 w 1898786"/>
                <a:gd name="connsiteY432" fmla="*/ 437964 h 444426"/>
                <a:gd name="connsiteX433" fmla="*/ 100084 w 1898786"/>
                <a:gd name="connsiteY433" fmla="*/ 444608 h 444426"/>
                <a:gd name="connsiteX434" fmla="*/ 75722 w 1898786"/>
                <a:gd name="connsiteY434" fmla="*/ 444608 h 444426"/>
                <a:gd name="connsiteX435" fmla="*/ 75722 w 1898786"/>
                <a:gd name="connsiteY435" fmla="*/ 437964 h 444426"/>
                <a:gd name="connsiteX436" fmla="*/ 100084 w 1898786"/>
                <a:gd name="connsiteY436" fmla="*/ 437964 h 444426"/>
                <a:gd name="connsiteX437" fmla="*/ 57266 w 1898786"/>
                <a:gd name="connsiteY437" fmla="*/ 444608 h 444426"/>
                <a:gd name="connsiteX438" fmla="*/ 32904 w 1898786"/>
                <a:gd name="connsiteY438" fmla="*/ 444608 h 444426"/>
                <a:gd name="connsiteX439" fmla="*/ 32904 w 1898786"/>
                <a:gd name="connsiteY439" fmla="*/ 437964 h 444426"/>
                <a:gd name="connsiteX440" fmla="*/ 57266 w 1898786"/>
                <a:gd name="connsiteY440" fmla="*/ 437964 h 444426"/>
                <a:gd name="connsiteX441" fmla="*/ 14446 w 1898786"/>
                <a:gd name="connsiteY441" fmla="*/ 444608 h 444426"/>
                <a:gd name="connsiteX442" fmla="*/ 3373 w 1898786"/>
                <a:gd name="connsiteY442" fmla="*/ 444608 h 444426"/>
                <a:gd name="connsiteX443" fmla="*/ 3373 w 1898786"/>
                <a:gd name="connsiteY443" fmla="*/ 437964 h 444426"/>
                <a:gd name="connsiteX444" fmla="*/ 14446 w 1898786"/>
                <a:gd name="connsiteY444" fmla="*/ 437964 h 44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</a:cxnLst>
              <a:rect l="l" t="t" r="r" b="b"/>
              <a:pathLst>
                <a:path w="1898786" h="444426">
                  <a:moveTo>
                    <a:pt x="420" y="441661"/>
                  </a:moveTo>
                  <a:lnTo>
                    <a:pt x="420" y="416549"/>
                  </a:lnTo>
                  <a:lnTo>
                    <a:pt x="6327" y="416549"/>
                  </a:lnTo>
                  <a:lnTo>
                    <a:pt x="6327" y="441661"/>
                  </a:lnTo>
                  <a:close/>
                  <a:moveTo>
                    <a:pt x="420" y="398098"/>
                  </a:moveTo>
                  <a:lnTo>
                    <a:pt x="420" y="373736"/>
                  </a:lnTo>
                  <a:lnTo>
                    <a:pt x="6327" y="373736"/>
                  </a:lnTo>
                  <a:lnTo>
                    <a:pt x="6327" y="398098"/>
                  </a:lnTo>
                  <a:close/>
                  <a:moveTo>
                    <a:pt x="420" y="355286"/>
                  </a:moveTo>
                  <a:lnTo>
                    <a:pt x="420" y="330923"/>
                  </a:lnTo>
                  <a:lnTo>
                    <a:pt x="6327" y="330923"/>
                  </a:lnTo>
                  <a:lnTo>
                    <a:pt x="6327" y="355286"/>
                  </a:lnTo>
                  <a:close/>
                  <a:moveTo>
                    <a:pt x="420" y="312455"/>
                  </a:moveTo>
                  <a:lnTo>
                    <a:pt x="420" y="287361"/>
                  </a:lnTo>
                  <a:lnTo>
                    <a:pt x="6327" y="287361"/>
                  </a:lnTo>
                  <a:lnTo>
                    <a:pt x="6327" y="312455"/>
                  </a:lnTo>
                  <a:close/>
                  <a:moveTo>
                    <a:pt x="420" y="268910"/>
                  </a:moveTo>
                  <a:lnTo>
                    <a:pt x="420" y="244548"/>
                  </a:lnTo>
                  <a:lnTo>
                    <a:pt x="6327" y="244548"/>
                  </a:lnTo>
                  <a:lnTo>
                    <a:pt x="6327" y="268910"/>
                  </a:lnTo>
                  <a:close/>
                  <a:moveTo>
                    <a:pt x="420" y="226087"/>
                  </a:moveTo>
                  <a:lnTo>
                    <a:pt x="420" y="201725"/>
                  </a:lnTo>
                  <a:lnTo>
                    <a:pt x="6327" y="201725"/>
                  </a:lnTo>
                  <a:lnTo>
                    <a:pt x="6327" y="226087"/>
                  </a:lnTo>
                  <a:close/>
                  <a:moveTo>
                    <a:pt x="420" y="183269"/>
                  </a:moveTo>
                  <a:lnTo>
                    <a:pt x="420" y="158169"/>
                  </a:lnTo>
                  <a:lnTo>
                    <a:pt x="6327" y="158169"/>
                  </a:lnTo>
                  <a:lnTo>
                    <a:pt x="6327" y="183269"/>
                  </a:lnTo>
                  <a:close/>
                  <a:moveTo>
                    <a:pt x="420" y="139712"/>
                  </a:moveTo>
                  <a:lnTo>
                    <a:pt x="420" y="115349"/>
                  </a:lnTo>
                  <a:lnTo>
                    <a:pt x="6327" y="115349"/>
                  </a:lnTo>
                  <a:lnTo>
                    <a:pt x="6327" y="139712"/>
                  </a:lnTo>
                  <a:close/>
                  <a:moveTo>
                    <a:pt x="420" y="96894"/>
                  </a:moveTo>
                  <a:lnTo>
                    <a:pt x="420" y="72531"/>
                  </a:lnTo>
                  <a:lnTo>
                    <a:pt x="6327" y="72531"/>
                  </a:lnTo>
                  <a:lnTo>
                    <a:pt x="6327" y="96894"/>
                  </a:lnTo>
                  <a:close/>
                  <a:moveTo>
                    <a:pt x="420" y="54075"/>
                  </a:moveTo>
                  <a:lnTo>
                    <a:pt x="420" y="28974"/>
                  </a:lnTo>
                  <a:lnTo>
                    <a:pt x="6327" y="28974"/>
                  </a:lnTo>
                  <a:lnTo>
                    <a:pt x="6327" y="54075"/>
                  </a:lnTo>
                  <a:close/>
                  <a:moveTo>
                    <a:pt x="420" y="10518"/>
                  </a:moveTo>
                  <a:lnTo>
                    <a:pt x="420" y="182"/>
                  </a:lnTo>
                  <a:lnTo>
                    <a:pt x="20353" y="182"/>
                  </a:lnTo>
                  <a:lnTo>
                    <a:pt x="20353" y="6089"/>
                  </a:lnTo>
                  <a:lnTo>
                    <a:pt x="3373" y="6089"/>
                  </a:lnTo>
                  <a:lnTo>
                    <a:pt x="6327" y="3136"/>
                  </a:lnTo>
                  <a:lnTo>
                    <a:pt x="6327" y="10518"/>
                  </a:lnTo>
                  <a:close/>
                  <a:moveTo>
                    <a:pt x="38809" y="182"/>
                  </a:moveTo>
                  <a:lnTo>
                    <a:pt x="63171" y="182"/>
                  </a:lnTo>
                  <a:lnTo>
                    <a:pt x="63171" y="6089"/>
                  </a:lnTo>
                  <a:lnTo>
                    <a:pt x="38809" y="6089"/>
                  </a:lnTo>
                  <a:close/>
                  <a:moveTo>
                    <a:pt x="81628" y="182"/>
                  </a:moveTo>
                  <a:lnTo>
                    <a:pt x="105989" y="182"/>
                  </a:lnTo>
                  <a:lnTo>
                    <a:pt x="105989" y="6089"/>
                  </a:lnTo>
                  <a:lnTo>
                    <a:pt x="81628" y="6089"/>
                  </a:lnTo>
                  <a:close/>
                  <a:moveTo>
                    <a:pt x="124446" y="182"/>
                  </a:moveTo>
                  <a:lnTo>
                    <a:pt x="149546" y="182"/>
                  </a:lnTo>
                  <a:lnTo>
                    <a:pt x="149546" y="6089"/>
                  </a:lnTo>
                  <a:lnTo>
                    <a:pt x="124446" y="6089"/>
                  </a:lnTo>
                  <a:close/>
                  <a:moveTo>
                    <a:pt x="168002" y="182"/>
                  </a:moveTo>
                  <a:lnTo>
                    <a:pt x="192366" y="182"/>
                  </a:lnTo>
                  <a:lnTo>
                    <a:pt x="192366" y="6089"/>
                  </a:lnTo>
                  <a:lnTo>
                    <a:pt x="168002" y="6089"/>
                  </a:lnTo>
                  <a:close/>
                  <a:moveTo>
                    <a:pt x="210822" y="182"/>
                  </a:moveTo>
                  <a:lnTo>
                    <a:pt x="235184" y="182"/>
                  </a:lnTo>
                  <a:lnTo>
                    <a:pt x="235184" y="6089"/>
                  </a:lnTo>
                  <a:lnTo>
                    <a:pt x="210822" y="6089"/>
                  </a:lnTo>
                  <a:close/>
                  <a:moveTo>
                    <a:pt x="253640" y="182"/>
                  </a:moveTo>
                  <a:lnTo>
                    <a:pt x="278742" y="182"/>
                  </a:lnTo>
                  <a:lnTo>
                    <a:pt x="278742" y="6089"/>
                  </a:lnTo>
                  <a:lnTo>
                    <a:pt x="253640" y="6089"/>
                  </a:lnTo>
                  <a:close/>
                  <a:moveTo>
                    <a:pt x="297197" y="182"/>
                  </a:moveTo>
                  <a:lnTo>
                    <a:pt x="321560" y="182"/>
                  </a:lnTo>
                  <a:lnTo>
                    <a:pt x="321560" y="6089"/>
                  </a:lnTo>
                  <a:lnTo>
                    <a:pt x="297197" y="6089"/>
                  </a:lnTo>
                  <a:close/>
                  <a:moveTo>
                    <a:pt x="340015" y="182"/>
                  </a:moveTo>
                  <a:lnTo>
                    <a:pt x="364378" y="182"/>
                  </a:lnTo>
                  <a:lnTo>
                    <a:pt x="364378" y="6089"/>
                  </a:lnTo>
                  <a:lnTo>
                    <a:pt x="340015" y="6089"/>
                  </a:lnTo>
                  <a:close/>
                  <a:moveTo>
                    <a:pt x="382833" y="182"/>
                  </a:moveTo>
                  <a:lnTo>
                    <a:pt x="407935" y="182"/>
                  </a:lnTo>
                  <a:lnTo>
                    <a:pt x="407935" y="6089"/>
                  </a:lnTo>
                  <a:lnTo>
                    <a:pt x="382833" y="6089"/>
                  </a:lnTo>
                  <a:close/>
                  <a:moveTo>
                    <a:pt x="426391" y="182"/>
                  </a:moveTo>
                  <a:lnTo>
                    <a:pt x="450753" y="182"/>
                  </a:lnTo>
                  <a:lnTo>
                    <a:pt x="450753" y="6089"/>
                  </a:lnTo>
                  <a:lnTo>
                    <a:pt x="426391" y="6089"/>
                  </a:lnTo>
                  <a:close/>
                  <a:moveTo>
                    <a:pt x="469209" y="182"/>
                  </a:moveTo>
                  <a:lnTo>
                    <a:pt x="493573" y="182"/>
                  </a:lnTo>
                  <a:lnTo>
                    <a:pt x="493573" y="6089"/>
                  </a:lnTo>
                  <a:lnTo>
                    <a:pt x="469209" y="6089"/>
                  </a:lnTo>
                  <a:close/>
                  <a:moveTo>
                    <a:pt x="512029" y="182"/>
                  </a:moveTo>
                  <a:lnTo>
                    <a:pt x="537129" y="182"/>
                  </a:lnTo>
                  <a:lnTo>
                    <a:pt x="537129" y="6089"/>
                  </a:lnTo>
                  <a:lnTo>
                    <a:pt x="512029" y="6089"/>
                  </a:lnTo>
                  <a:close/>
                  <a:moveTo>
                    <a:pt x="555586" y="182"/>
                  </a:moveTo>
                  <a:lnTo>
                    <a:pt x="579947" y="182"/>
                  </a:lnTo>
                  <a:lnTo>
                    <a:pt x="579947" y="6089"/>
                  </a:lnTo>
                  <a:lnTo>
                    <a:pt x="555586" y="6089"/>
                  </a:lnTo>
                  <a:close/>
                  <a:moveTo>
                    <a:pt x="598404" y="182"/>
                  </a:moveTo>
                  <a:lnTo>
                    <a:pt x="622766" y="182"/>
                  </a:lnTo>
                  <a:lnTo>
                    <a:pt x="622766" y="6089"/>
                  </a:lnTo>
                  <a:lnTo>
                    <a:pt x="598404" y="6089"/>
                  </a:lnTo>
                  <a:close/>
                  <a:moveTo>
                    <a:pt x="641222" y="182"/>
                  </a:moveTo>
                  <a:lnTo>
                    <a:pt x="666324" y="182"/>
                  </a:lnTo>
                  <a:lnTo>
                    <a:pt x="666324" y="6089"/>
                  </a:lnTo>
                  <a:lnTo>
                    <a:pt x="641222" y="6089"/>
                  </a:lnTo>
                  <a:close/>
                  <a:moveTo>
                    <a:pt x="684779" y="182"/>
                  </a:moveTo>
                  <a:lnTo>
                    <a:pt x="709142" y="182"/>
                  </a:lnTo>
                  <a:lnTo>
                    <a:pt x="709142" y="6089"/>
                  </a:lnTo>
                  <a:lnTo>
                    <a:pt x="684779" y="6089"/>
                  </a:lnTo>
                  <a:close/>
                  <a:moveTo>
                    <a:pt x="727597" y="182"/>
                  </a:moveTo>
                  <a:lnTo>
                    <a:pt x="751960" y="182"/>
                  </a:lnTo>
                  <a:lnTo>
                    <a:pt x="751960" y="6089"/>
                  </a:lnTo>
                  <a:lnTo>
                    <a:pt x="727597" y="6089"/>
                  </a:lnTo>
                  <a:close/>
                  <a:moveTo>
                    <a:pt x="770417" y="182"/>
                  </a:moveTo>
                  <a:lnTo>
                    <a:pt x="795517" y="182"/>
                  </a:lnTo>
                  <a:lnTo>
                    <a:pt x="795517" y="6089"/>
                  </a:lnTo>
                  <a:lnTo>
                    <a:pt x="770417" y="6089"/>
                  </a:lnTo>
                  <a:close/>
                  <a:moveTo>
                    <a:pt x="813973" y="182"/>
                  </a:moveTo>
                  <a:lnTo>
                    <a:pt x="838335" y="182"/>
                  </a:lnTo>
                  <a:lnTo>
                    <a:pt x="838335" y="6089"/>
                  </a:lnTo>
                  <a:lnTo>
                    <a:pt x="813973" y="6089"/>
                  </a:lnTo>
                  <a:close/>
                  <a:moveTo>
                    <a:pt x="856791" y="182"/>
                  </a:moveTo>
                  <a:lnTo>
                    <a:pt x="881155" y="182"/>
                  </a:lnTo>
                  <a:lnTo>
                    <a:pt x="881155" y="6089"/>
                  </a:lnTo>
                  <a:lnTo>
                    <a:pt x="856791" y="6089"/>
                  </a:lnTo>
                  <a:close/>
                  <a:moveTo>
                    <a:pt x="899611" y="182"/>
                  </a:moveTo>
                  <a:lnTo>
                    <a:pt x="924711" y="182"/>
                  </a:lnTo>
                  <a:lnTo>
                    <a:pt x="924711" y="6089"/>
                  </a:lnTo>
                  <a:lnTo>
                    <a:pt x="899611" y="6089"/>
                  </a:lnTo>
                  <a:close/>
                  <a:moveTo>
                    <a:pt x="943168" y="182"/>
                  </a:moveTo>
                  <a:lnTo>
                    <a:pt x="967529" y="182"/>
                  </a:lnTo>
                  <a:lnTo>
                    <a:pt x="967529" y="6089"/>
                  </a:lnTo>
                  <a:lnTo>
                    <a:pt x="943168" y="6089"/>
                  </a:lnTo>
                  <a:close/>
                  <a:moveTo>
                    <a:pt x="985986" y="182"/>
                  </a:moveTo>
                  <a:lnTo>
                    <a:pt x="1010348" y="182"/>
                  </a:lnTo>
                  <a:lnTo>
                    <a:pt x="1010348" y="6089"/>
                  </a:lnTo>
                  <a:lnTo>
                    <a:pt x="985986" y="6089"/>
                  </a:lnTo>
                  <a:close/>
                  <a:moveTo>
                    <a:pt x="1028804" y="182"/>
                  </a:moveTo>
                  <a:lnTo>
                    <a:pt x="1053902" y="182"/>
                  </a:lnTo>
                  <a:lnTo>
                    <a:pt x="1053902" y="6089"/>
                  </a:lnTo>
                  <a:lnTo>
                    <a:pt x="1028804" y="6089"/>
                  </a:lnTo>
                  <a:close/>
                  <a:moveTo>
                    <a:pt x="1072353" y="182"/>
                  </a:moveTo>
                  <a:lnTo>
                    <a:pt x="1096715" y="182"/>
                  </a:lnTo>
                  <a:lnTo>
                    <a:pt x="1096715" y="6089"/>
                  </a:lnTo>
                  <a:lnTo>
                    <a:pt x="1072353" y="6089"/>
                  </a:lnTo>
                  <a:close/>
                  <a:moveTo>
                    <a:pt x="1115183" y="182"/>
                  </a:moveTo>
                  <a:lnTo>
                    <a:pt x="1139545" y="182"/>
                  </a:lnTo>
                  <a:lnTo>
                    <a:pt x="1139545" y="6089"/>
                  </a:lnTo>
                  <a:lnTo>
                    <a:pt x="1115183" y="6089"/>
                  </a:lnTo>
                  <a:close/>
                  <a:moveTo>
                    <a:pt x="1157996" y="182"/>
                  </a:moveTo>
                  <a:lnTo>
                    <a:pt x="1183091" y="182"/>
                  </a:lnTo>
                  <a:lnTo>
                    <a:pt x="1183091" y="6089"/>
                  </a:lnTo>
                  <a:lnTo>
                    <a:pt x="1157996" y="6089"/>
                  </a:lnTo>
                  <a:close/>
                  <a:moveTo>
                    <a:pt x="1201559" y="182"/>
                  </a:moveTo>
                  <a:lnTo>
                    <a:pt x="1225921" y="182"/>
                  </a:lnTo>
                  <a:lnTo>
                    <a:pt x="1225921" y="6089"/>
                  </a:lnTo>
                  <a:lnTo>
                    <a:pt x="1201559" y="6089"/>
                  </a:lnTo>
                  <a:close/>
                  <a:moveTo>
                    <a:pt x="1244371" y="182"/>
                  </a:moveTo>
                  <a:lnTo>
                    <a:pt x="1268734" y="182"/>
                  </a:lnTo>
                  <a:lnTo>
                    <a:pt x="1268734" y="6089"/>
                  </a:lnTo>
                  <a:lnTo>
                    <a:pt x="1244371" y="6089"/>
                  </a:lnTo>
                  <a:close/>
                  <a:moveTo>
                    <a:pt x="1287184" y="182"/>
                  </a:moveTo>
                  <a:lnTo>
                    <a:pt x="1312296" y="182"/>
                  </a:lnTo>
                  <a:lnTo>
                    <a:pt x="1312296" y="6089"/>
                  </a:lnTo>
                  <a:lnTo>
                    <a:pt x="1287184" y="6089"/>
                  </a:lnTo>
                  <a:close/>
                  <a:moveTo>
                    <a:pt x="1330747" y="182"/>
                  </a:moveTo>
                  <a:lnTo>
                    <a:pt x="1355109" y="182"/>
                  </a:lnTo>
                  <a:lnTo>
                    <a:pt x="1355109" y="6089"/>
                  </a:lnTo>
                  <a:lnTo>
                    <a:pt x="1330747" y="6089"/>
                  </a:lnTo>
                  <a:close/>
                  <a:moveTo>
                    <a:pt x="1373559" y="182"/>
                  </a:moveTo>
                  <a:lnTo>
                    <a:pt x="1397922" y="182"/>
                  </a:lnTo>
                  <a:lnTo>
                    <a:pt x="1397922" y="6089"/>
                  </a:lnTo>
                  <a:lnTo>
                    <a:pt x="1373559" y="6089"/>
                  </a:lnTo>
                  <a:close/>
                  <a:moveTo>
                    <a:pt x="1416390" y="182"/>
                  </a:moveTo>
                  <a:lnTo>
                    <a:pt x="1441485" y="182"/>
                  </a:lnTo>
                  <a:lnTo>
                    <a:pt x="1441485" y="6089"/>
                  </a:lnTo>
                  <a:lnTo>
                    <a:pt x="1416390" y="6089"/>
                  </a:lnTo>
                  <a:close/>
                  <a:moveTo>
                    <a:pt x="1459935" y="182"/>
                  </a:moveTo>
                  <a:lnTo>
                    <a:pt x="1484297" y="182"/>
                  </a:lnTo>
                  <a:lnTo>
                    <a:pt x="1484297" y="6089"/>
                  </a:lnTo>
                  <a:lnTo>
                    <a:pt x="1459935" y="6089"/>
                  </a:lnTo>
                  <a:close/>
                  <a:moveTo>
                    <a:pt x="1502765" y="182"/>
                  </a:moveTo>
                  <a:lnTo>
                    <a:pt x="1527128" y="182"/>
                  </a:lnTo>
                  <a:lnTo>
                    <a:pt x="1527128" y="6089"/>
                  </a:lnTo>
                  <a:lnTo>
                    <a:pt x="1502765" y="6089"/>
                  </a:lnTo>
                  <a:close/>
                  <a:moveTo>
                    <a:pt x="1545578" y="182"/>
                  </a:moveTo>
                  <a:lnTo>
                    <a:pt x="1570673" y="182"/>
                  </a:lnTo>
                  <a:lnTo>
                    <a:pt x="1570673" y="6089"/>
                  </a:lnTo>
                  <a:lnTo>
                    <a:pt x="1545578" y="6089"/>
                  </a:lnTo>
                  <a:close/>
                  <a:moveTo>
                    <a:pt x="1589141" y="182"/>
                  </a:moveTo>
                  <a:lnTo>
                    <a:pt x="1613503" y="182"/>
                  </a:lnTo>
                  <a:lnTo>
                    <a:pt x="1613503" y="6089"/>
                  </a:lnTo>
                  <a:lnTo>
                    <a:pt x="1589141" y="6089"/>
                  </a:lnTo>
                  <a:close/>
                  <a:moveTo>
                    <a:pt x="1631954" y="182"/>
                  </a:moveTo>
                  <a:lnTo>
                    <a:pt x="1656316" y="182"/>
                  </a:lnTo>
                  <a:lnTo>
                    <a:pt x="1656316" y="6089"/>
                  </a:lnTo>
                  <a:lnTo>
                    <a:pt x="1631954" y="6089"/>
                  </a:lnTo>
                  <a:close/>
                  <a:moveTo>
                    <a:pt x="1674766" y="182"/>
                  </a:moveTo>
                  <a:lnTo>
                    <a:pt x="1699878" y="182"/>
                  </a:lnTo>
                  <a:lnTo>
                    <a:pt x="1699878" y="6089"/>
                  </a:lnTo>
                  <a:lnTo>
                    <a:pt x="1674766" y="6089"/>
                  </a:lnTo>
                  <a:close/>
                  <a:moveTo>
                    <a:pt x="1718329" y="182"/>
                  </a:moveTo>
                  <a:lnTo>
                    <a:pt x="1742691" y="182"/>
                  </a:lnTo>
                  <a:lnTo>
                    <a:pt x="1742691" y="6089"/>
                  </a:lnTo>
                  <a:lnTo>
                    <a:pt x="1718329" y="6089"/>
                  </a:lnTo>
                  <a:close/>
                  <a:moveTo>
                    <a:pt x="1761142" y="182"/>
                  </a:moveTo>
                  <a:lnTo>
                    <a:pt x="1785504" y="182"/>
                  </a:lnTo>
                  <a:lnTo>
                    <a:pt x="1785504" y="6089"/>
                  </a:lnTo>
                  <a:lnTo>
                    <a:pt x="1761142" y="6089"/>
                  </a:lnTo>
                  <a:close/>
                  <a:moveTo>
                    <a:pt x="1803972" y="182"/>
                  </a:moveTo>
                  <a:lnTo>
                    <a:pt x="1829067" y="182"/>
                  </a:lnTo>
                  <a:lnTo>
                    <a:pt x="1829067" y="6089"/>
                  </a:lnTo>
                  <a:lnTo>
                    <a:pt x="1803972" y="6089"/>
                  </a:lnTo>
                  <a:close/>
                  <a:moveTo>
                    <a:pt x="1847517" y="182"/>
                  </a:moveTo>
                  <a:lnTo>
                    <a:pt x="1871879" y="182"/>
                  </a:lnTo>
                  <a:lnTo>
                    <a:pt x="1871879" y="6089"/>
                  </a:lnTo>
                  <a:lnTo>
                    <a:pt x="1847517" y="6089"/>
                  </a:lnTo>
                  <a:close/>
                  <a:moveTo>
                    <a:pt x="1890347" y="182"/>
                  </a:moveTo>
                  <a:lnTo>
                    <a:pt x="1899206" y="182"/>
                  </a:lnTo>
                  <a:lnTo>
                    <a:pt x="1899206" y="22330"/>
                  </a:lnTo>
                  <a:lnTo>
                    <a:pt x="1892562" y="22330"/>
                  </a:lnTo>
                  <a:lnTo>
                    <a:pt x="1892562" y="3136"/>
                  </a:lnTo>
                  <a:lnTo>
                    <a:pt x="1895509" y="6089"/>
                  </a:lnTo>
                  <a:lnTo>
                    <a:pt x="1890347" y="6089"/>
                  </a:lnTo>
                  <a:close/>
                  <a:moveTo>
                    <a:pt x="1899206" y="40787"/>
                  </a:moveTo>
                  <a:lnTo>
                    <a:pt x="1899206" y="65149"/>
                  </a:lnTo>
                  <a:lnTo>
                    <a:pt x="1892562" y="65149"/>
                  </a:lnTo>
                  <a:lnTo>
                    <a:pt x="1892562" y="40787"/>
                  </a:lnTo>
                  <a:close/>
                  <a:moveTo>
                    <a:pt x="1899206" y="83605"/>
                  </a:moveTo>
                  <a:lnTo>
                    <a:pt x="1899206" y="107967"/>
                  </a:lnTo>
                  <a:lnTo>
                    <a:pt x="1892562" y="107967"/>
                  </a:lnTo>
                  <a:lnTo>
                    <a:pt x="1892562" y="83605"/>
                  </a:lnTo>
                  <a:close/>
                  <a:moveTo>
                    <a:pt x="1899206" y="126423"/>
                  </a:moveTo>
                  <a:lnTo>
                    <a:pt x="1899206" y="151525"/>
                  </a:lnTo>
                  <a:lnTo>
                    <a:pt x="1892562" y="151525"/>
                  </a:lnTo>
                  <a:lnTo>
                    <a:pt x="1892562" y="126423"/>
                  </a:lnTo>
                  <a:close/>
                  <a:moveTo>
                    <a:pt x="1899206" y="169980"/>
                  </a:moveTo>
                  <a:lnTo>
                    <a:pt x="1899206" y="194343"/>
                  </a:lnTo>
                  <a:lnTo>
                    <a:pt x="1892562" y="194343"/>
                  </a:lnTo>
                  <a:lnTo>
                    <a:pt x="1892562" y="169980"/>
                  </a:lnTo>
                  <a:close/>
                  <a:moveTo>
                    <a:pt x="1899206" y="212798"/>
                  </a:moveTo>
                  <a:lnTo>
                    <a:pt x="1899206" y="237154"/>
                  </a:lnTo>
                  <a:lnTo>
                    <a:pt x="1892562" y="237154"/>
                  </a:lnTo>
                  <a:lnTo>
                    <a:pt x="1892562" y="212798"/>
                  </a:lnTo>
                  <a:close/>
                  <a:moveTo>
                    <a:pt x="1899206" y="255622"/>
                  </a:moveTo>
                  <a:lnTo>
                    <a:pt x="1899206" y="280716"/>
                  </a:lnTo>
                  <a:lnTo>
                    <a:pt x="1892562" y="280716"/>
                  </a:lnTo>
                  <a:lnTo>
                    <a:pt x="1892562" y="255622"/>
                  </a:lnTo>
                  <a:close/>
                  <a:moveTo>
                    <a:pt x="1899206" y="299167"/>
                  </a:moveTo>
                  <a:lnTo>
                    <a:pt x="1899206" y="323529"/>
                  </a:lnTo>
                  <a:lnTo>
                    <a:pt x="1892562" y="323529"/>
                  </a:lnTo>
                  <a:lnTo>
                    <a:pt x="1892562" y="299167"/>
                  </a:lnTo>
                  <a:close/>
                  <a:moveTo>
                    <a:pt x="1899206" y="341997"/>
                  </a:moveTo>
                  <a:lnTo>
                    <a:pt x="1899206" y="366359"/>
                  </a:lnTo>
                  <a:lnTo>
                    <a:pt x="1892562" y="366359"/>
                  </a:lnTo>
                  <a:lnTo>
                    <a:pt x="1892562" y="341997"/>
                  </a:lnTo>
                  <a:close/>
                  <a:moveTo>
                    <a:pt x="1899206" y="384810"/>
                  </a:moveTo>
                  <a:lnTo>
                    <a:pt x="1899206" y="409905"/>
                  </a:lnTo>
                  <a:lnTo>
                    <a:pt x="1892562" y="409905"/>
                  </a:lnTo>
                  <a:lnTo>
                    <a:pt x="1892562" y="384810"/>
                  </a:lnTo>
                  <a:close/>
                  <a:moveTo>
                    <a:pt x="1899206" y="428373"/>
                  </a:moveTo>
                  <a:lnTo>
                    <a:pt x="1899206" y="444608"/>
                  </a:lnTo>
                  <a:lnTo>
                    <a:pt x="1884435" y="444608"/>
                  </a:lnTo>
                  <a:lnTo>
                    <a:pt x="1884435" y="437964"/>
                  </a:lnTo>
                  <a:lnTo>
                    <a:pt x="1895509" y="437964"/>
                  </a:lnTo>
                  <a:lnTo>
                    <a:pt x="1892562" y="441661"/>
                  </a:lnTo>
                  <a:lnTo>
                    <a:pt x="1892562" y="428373"/>
                  </a:lnTo>
                  <a:close/>
                  <a:moveTo>
                    <a:pt x="1865985" y="444608"/>
                  </a:moveTo>
                  <a:lnTo>
                    <a:pt x="1841623" y="444608"/>
                  </a:lnTo>
                  <a:lnTo>
                    <a:pt x="1841623" y="437964"/>
                  </a:lnTo>
                  <a:lnTo>
                    <a:pt x="1865985" y="437964"/>
                  </a:lnTo>
                  <a:close/>
                  <a:moveTo>
                    <a:pt x="1823155" y="444608"/>
                  </a:moveTo>
                  <a:lnTo>
                    <a:pt x="1798060" y="444608"/>
                  </a:lnTo>
                  <a:lnTo>
                    <a:pt x="1798060" y="437964"/>
                  </a:lnTo>
                  <a:lnTo>
                    <a:pt x="1823155" y="437964"/>
                  </a:lnTo>
                  <a:close/>
                  <a:moveTo>
                    <a:pt x="1779610" y="444608"/>
                  </a:moveTo>
                  <a:lnTo>
                    <a:pt x="1755247" y="444608"/>
                  </a:lnTo>
                  <a:lnTo>
                    <a:pt x="1755247" y="437964"/>
                  </a:lnTo>
                  <a:lnTo>
                    <a:pt x="1779610" y="437964"/>
                  </a:lnTo>
                  <a:close/>
                  <a:moveTo>
                    <a:pt x="1736779" y="444608"/>
                  </a:moveTo>
                  <a:lnTo>
                    <a:pt x="1712417" y="444608"/>
                  </a:lnTo>
                  <a:lnTo>
                    <a:pt x="1712417" y="437964"/>
                  </a:lnTo>
                  <a:lnTo>
                    <a:pt x="1736779" y="437964"/>
                  </a:lnTo>
                  <a:close/>
                  <a:moveTo>
                    <a:pt x="1693967" y="444608"/>
                  </a:moveTo>
                  <a:lnTo>
                    <a:pt x="1668872" y="444608"/>
                  </a:lnTo>
                  <a:lnTo>
                    <a:pt x="1668872" y="437964"/>
                  </a:lnTo>
                  <a:lnTo>
                    <a:pt x="1693967" y="437964"/>
                  </a:lnTo>
                  <a:close/>
                  <a:moveTo>
                    <a:pt x="1650404" y="444608"/>
                  </a:moveTo>
                  <a:lnTo>
                    <a:pt x="1626042" y="444608"/>
                  </a:lnTo>
                  <a:lnTo>
                    <a:pt x="1626042" y="437964"/>
                  </a:lnTo>
                  <a:lnTo>
                    <a:pt x="1650404" y="437964"/>
                  </a:lnTo>
                  <a:close/>
                  <a:moveTo>
                    <a:pt x="1607591" y="444608"/>
                  </a:moveTo>
                  <a:lnTo>
                    <a:pt x="1583229" y="444608"/>
                  </a:lnTo>
                  <a:lnTo>
                    <a:pt x="1583229" y="437964"/>
                  </a:lnTo>
                  <a:lnTo>
                    <a:pt x="1607591" y="437964"/>
                  </a:lnTo>
                  <a:close/>
                  <a:moveTo>
                    <a:pt x="1564778" y="444608"/>
                  </a:moveTo>
                  <a:lnTo>
                    <a:pt x="1539666" y="444608"/>
                  </a:lnTo>
                  <a:lnTo>
                    <a:pt x="1539666" y="437964"/>
                  </a:lnTo>
                  <a:lnTo>
                    <a:pt x="1564778" y="437964"/>
                  </a:lnTo>
                  <a:close/>
                  <a:moveTo>
                    <a:pt x="1521216" y="444608"/>
                  </a:moveTo>
                  <a:lnTo>
                    <a:pt x="1496853" y="444608"/>
                  </a:lnTo>
                  <a:lnTo>
                    <a:pt x="1496853" y="437964"/>
                  </a:lnTo>
                  <a:lnTo>
                    <a:pt x="1521216" y="437964"/>
                  </a:lnTo>
                  <a:close/>
                  <a:moveTo>
                    <a:pt x="1478403" y="444608"/>
                  </a:moveTo>
                  <a:lnTo>
                    <a:pt x="1454041" y="444608"/>
                  </a:lnTo>
                  <a:lnTo>
                    <a:pt x="1454041" y="437964"/>
                  </a:lnTo>
                  <a:lnTo>
                    <a:pt x="1478403" y="437964"/>
                  </a:lnTo>
                  <a:close/>
                  <a:moveTo>
                    <a:pt x="1435573" y="444608"/>
                  </a:moveTo>
                  <a:lnTo>
                    <a:pt x="1410478" y="444608"/>
                  </a:lnTo>
                  <a:lnTo>
                    <a:pt x="1410478" y="437964"/>
                  </a:lnTo>
                  <a:lnTo>
                    <a:pt x="1435573" y="437964"/>
                  </a:lnTo>
                  <a:close/>
                  <a:moveTo>
                    <a:pt x="1392027" y="444608"/>
                  </a:moveTo>
                  <a:lnTo>
                    <a:pt x="1367665" y="444608"/>
                  </a:lnTo>
                  <a:lnTo>
                    <a:pt x="1367665" y="437964"/>
                  </a:lnTo>
                  <a:lnTo>
                    <a:pt x="1392027" y="437964"/>
                  </a:lnTo>
                  <a:close/>
                  <a:moveTo>
                    <a:pt x="1349197" y="444608"/>
                  </a:moveTo>
                  <a:lnTo>
                    <a:pt x="1324835" y="444608"/>
                  </a:lnTo>
                  <a:lnTo>
                    <a:pt x="1324835" y="437964"/>
                  </a:lnTo>
                  <a:lnTo>
                    <a:pt x="1349197" y="437964"/>
                  </a:lnTo>
                  <a:close/>
                  <a:moveTo>
                    <a:pt x="1306384" y="444608"/>
                  </a:moveTo>
                  <a:lnTo>
                    <a:pt x="1281290" y="444608"/>
                  </a:lnTo>
                  <a:lnTo>
                    <a:pt x="1281290" y="437964"/>
                  </a:lnTo>
                  <a:lnTo>
                    <a:pt x="1306384" y="437964"/>
                  </a:lnTo>
                  <a:close/>
                  <a:moveTo>
                    <a:pt x="1262822" y="444608"/>
                  </a:moveTo>
                  <a:lnTo>
                    <a:pt x="1238460" y="444608"/>
                  </a:lnTo>
                  <a:lnTo>
                    <a:pt x="1238460" y="437964"/>
                  </a:lnTo>
                  <a:lnTo>
                    <a:pt x="1262822" y="437964"/>
                  </a:lnTo>
                  <a:close/>
                  <a:moveTo>
                    <a:pt x="1220009" y="444608"/>
                  </a:moveTo>
                  <a:lnTo>
                    <a:pt x="1195647" y="444608"/>
                  </a:lnTo>
                  <a:lnTo>
                    <a:pt x="1195647" y="437964"/>
                  </a:lnTo>
                  <a:lnTo>
                    <a:pt x="1220009" y="437964"/>
                  </a:lnTo>
                  <a:close/>
                  <a:moveTo>
                    <a:pt x="1177196" y="444608"/>
                  </a:moveTo>
                  <a:lnTo>
                    <a:pt x="1152084" y="444608"/>
                  </a:lnTo>
                  <a:lnTo>
                    <a:pt x="1152084" y="437964"/>
                  </a:lnTo>
                  <a:lnTo>
                    <a:pt x="1177196" y="437964"/>
                  </a:lnTo>
                  <a:close/>
                  <a:moveTo>
                    <a:pt x="1133634" y="444608"/>
                  </a:moveTo>
                  <a:lnTo>
                    <a:pt x="1109271" y="444608"/>
                  </a:lnTo>
                  <a:lnTo>
                    <a:pt x="1109271" y="437964"/>
                  </a:lnTo>
                  <a:lnTo>
                    <a:pt x="1133634" y="437964"/>
                  </a:lnTo>
                  <a:close/>
                  <a:moveTo>
                    <a:pt x="1090821" y="444608"/>
                  </a:moveTo>
                  <a:lnTo>
                    <a:pt x="1066458" y="444608"/>
                  </a:lnTo>
                  <a:lnTo>
                    <a:pt x="1066458" y="437964"/>
                  </a:lnTo>
                  <a:lnTo>
                    <a:pt x="1090821" y="437964"/>
                  </a:lnTo>
                  <a:close/>
                  <a:moveTo>
                    <a:pt x="1047991" y="444608"/>
                  </a:moveTo>
                  <a:lnTo>
                    <a:pt x="1022898" y="444608"/>
                  </a:lnTo>
                  <a:lnTo>
                    <a:pt x="1022898" y="437964"/>
                  </a:lnTo>
                  <a:lnTo>
                    <a:pt x="1047991" y="437964"/>
                  </a:lnTo>
                  <a:close/>
                  <a:moveTo>
                    <a:pt x="1004442" y="444608"/>
                  </a:moveTo>
                  <a:lnTo>
                    <a:pt x="980080" y="444608"/>
                  </a:lnTo>
                  <a:lnTo>
                    <a:pt x="980080" y="437964"/>
                  </a:lnTo>
                  <a:lnTo>
                    <a:pt x="1004442" y="437964"/>
                  </a:lnTo>
                  <a:close/>
                  <a:moveTo>
                    <a:pt x="961624" y="444608"/>
                  </a:moveTo>
                  <a:lnTo>
                    <a:pt x="937261" y="444608"/>
                  </a:lnTo>
                  <a:lnTo>
                    <a:pt x="937261" y="437964"/>
                  </a:lnTo>
                  <a:lnTo>
                    <a:pt x="961624" y="437964"/>
                  </a:lnTo>
                  <a:close/>
                  <a:moveTo>
                    <a:pt x="918804" y="444608"/>
                  </a:moveTo>
                  <a:lnTo>
                    <a:pt x="893704" y="444608"/>
                  </a:lnTo>
                  <a:lnTo>
                    <a:pt x="893704" y="437964"/>
                  </a:lnTo>
                  <a:lnTo>
                    <a:pt x="918804" y="437964"/>
                  </a:lnTo>
                  <a:close/>
                  <a:moveTo>
                    <a:pt x="875248" y="444608"/>
                  </a:moveTo>
                  <a:lnTo>
                    <a:pt x="850886" y="444608"/>
                  </a:lnTo>
                  <a:lnTo>
                    <a:pt x="850886" y="437964"/>
                  </a:lnTo>
                  <a:lnTo>
                    <a:pt x="875248" y="437964"/>
                  </a:lnTo>
                  <a:close/>
                  <a:moveTo>
                    <a:pt x="832430" y="444608"/>
                  </a:moveTo>
                  <a:lnTo>
                    <a:pt x="808066" y="444608"/>
                  </a:lnTo>
                  <a:lnTo>
                    <a:pt x="808066" y="437964"/>
                  </a:lnTo>
                  <a:lnTo>
                    <a:pt x="832430" y="437964"/>
                  </a:lnTo>
                  <a:close/>
                  <a:moveTo>
                    <a:pt x="789611" y="444608"/>
                  </a:moveTo>
                  <a:lnTo>
                    <a:pt x="764511" y="444608"/>
                  </a:lnTo>
                  <a:lnTo>
                    <a:pt x="764511" y="437964"/>
                  </a:lnTo>
                  <a:lnTo>
                    <a:pt x="789611" y="437964"/>
                  </a:lnTo>
                  <a:close/>
                  <a:moveTo>
                    <a:pt x="746053" y="444608"/>
                  </a:moveTo>
                  <a:lnTo>
                    <a:pt x="721691" y="444608"/>
                  </a:lnTo>
                  <a:lnTo>
                    <a:pt x="721691" y="437964"/>
                  </a:lnTo>
                  <a:lnTo>
                    <a:pt x="746053" y="437964"/>
                  </a:lnTo>
                  <a:close/>
                  <a:moveTo>
                    <a:pt x="703235" y="444608"/>
                  </a:moveTo>
                  <a:lnTo>
                    <a:pt x="678873" y="444608"/>
                  </a:lnTo>
                  <a:lnTo>
                    <a:pt x="678873" y="437964"/>
                  </a:lnTo>
                  <a:lnTo>
                    <a:pt x="703235" y="437964"/>
                  </a:lnTo>
                  <a:close/>
                  <a:moveTo>
                    <a:pt x="660417" y="444608"/>
                  </a:moveTo>
                  <a:lnTo>
                    <a:pt x="635317" y="444608"/>
                  </a:lnTo>
                  <a:lnTo>
                    <a:pt x="635317" y="437964"/>
                  </a:lnTo>
                  <a:lnTo>
                    <a:pt x="660417" y="437964"/>
                  </a:lnTo>
                  <a:close/>
                  <a:moveTo>
                    <a:pt x="616860" y="444608"/>
                  </a:moveTo>
                  <a:lnTo>
                    <a:pt x="592497" y="444608"/>
                  </a:lnTo>
                  <a:lnTo>
                    <a:pt x="592497" y="437964"/>
                  </a:lnTo>
                  <a:lnTo>
                    <a:pt x="616860" y="437964"/>
                  </a:lnTo>
                  <a:close/>
                  <a:moveTo>
                    <a:pt x="574042" y="444608"/>
                  </a:moveTo>
                  <a:lnTo>
                    <a:pt x="549679" y="444608"/>
                  </a:lnTo>
                  <a:lnTo>
                    <a:pt x="549679" y="437964"/>
                  </a:lnTo>
                  <a:lnTo>
                    <a:pt x="574042" y="437964"/>
                  </a:lnTo>
                  <a:close/>
                  <a:moveTo>
                    <a:pt x="531222" y="444608"/>
                  </a:moveTo>
                  <a:lnTo>
                    <a:pt x="506122" y="444608"/>
                  </a:lnTo>
                  <a:lnTo>
                    <a:pt x="506122" y="437964"/>
                  </a:lnTo>
                  <a:lnTo>
                    <a:pt x="531222" y="437964"/>
                  </a:lnTo>
                  <a:close/>
                  <a:moveTo>
                    <a:pt x="487666" y="444608"/>
                  </a:moveTo>
                  <a:lnTo>
                    <a:pt x="463304" y="444608"/>
                  </a:lnTo>
                  <a:lnTo>
                    <a:pt x="463304" y="437964"/>
                  </a:lnTo>
                  <a:lnTo>
                    <a:pt x="487666" y="437964"/>
                  </a:lnTo>
                  <a:close/>
                  <a:moveTo>
                    <a:pt x="444848" y="444608"/>
                  </a:moveTo>
                  <a:lnTo>
                    <a:pt x="420484" y="444608"/>
                  </a:lnTo>
                  <a:lnTo>
                    <a:pt x="420484" y="437964"/>
                  </a:lnTo>
                  <a:lnTo>
                    <a:pt x="444848" y="437964"/>
                  </a:lnTo>
                  <a:close/>
                  <a:moveTo>
                    <a:pt x="402029" y="444608"/>
                  </a:moveTo>
                  <a:lnTo>
                    <a:pt x="376929" y="444608"/>
                  </a:lnTo>
                  <a:lnTo>
                    <a:pt x="376929" y="437964"/>
                  </a:lnTo>
                  <a:lnTo>
                    <a:pt x="402029" y="437964"/>
                  </a:lnTo>
                  <a:close/>
                  <a:moveTo>
                    <a:pt x="358473" y="444608"/>
                  </a:moveTo>
                  <a:lnTo>
                    <a:pt x="334111" y="444608"/>
                  </a:lnTo>
                  <a:lnTo>
                    <a:pt x="334111" y="437964"/>
                  </a:lnTo>
                  <a:lnTo>
                    <a:pt x="358473" y="437964"/>
                  </a:lnTo>
                  <a:close/>
                  <a:moveTo>
                    <a:pt x="315653" y="444608"/>
                  </a:moveTo>
                  <a:lnTo>
                    <a:pt x="291291" y="444608"/>
                  </a:lnTo>
                  <a:lnTo>
                    <a:pt x="291291" y="437964"/>
                  </a:lnTo>
                  <a:lnTo>
                    <a:pt x="315653" y="437964"/>
                  </a:lnTo>
                  <a:close/>
                  <a:moveTo>
                    <a:pt x="272835" y="444608"/>
                  </a:moveTo>
                  <a:lnTo>
                    <a:pt x="247735" y="444608"/>
                  </a:lnTo>
                  <a:lnTo>
                    <a:pt x="247735" y="437964"/>
                  </a:lnTo>
                  <a:lnTo>
                    <a:pt x="272835" y="437964"/>
                  </a:lnTo>
                  <a:close/>
                  <a:moveTo>
                    <a:pt x="229278" y="444608"/>
                  </a:moveTo>
                  <a:lnTo>
                    <a:pt x="204915" y="444608"/>
                  </a:lnTo>
                  <a:lnTo>
                    <a:pt x="204915" y="437964"/>
                  </a:lnTo>
                  <a:lnTo>
                    <a:pt x="229278" y="437964"/>
                  </a:lnTo>
                  <a:close/>
                  <a:moveTo>
                    <a:pt x="186460" y="444608"/>
                  </a:moveTo>
                  <a:lnTo>
                    <a:pt x="162097" y="444608"/>
                  </a:lnTo>
                  <a:lnTo>
                    <a:pt x="162097" y="437964"/>
                  </a:lnTo>
                  <a:lnTo>
                    <a:pt x="186460" y="437964"/>
                  </a:lnTo>
                  <a:close/>
                  <a:moveTo>
                    <a:pt x="143640" y="444608"/>
                  </a:moveTo>
                  <a:lnTo>
                    <a:pt x="118540" y="444608"/>
                  </a:lnTo>
                  <a:lnTo>
                    <a:pt x="118540" y="437964"/>
                  </a:lnTo>
                  <a:lnTo>
                    <a:pt x="143640" y="437964"/>
                  </a:lnTo>
                  <a:close/>
                  <a:moveTo>
                    <a:pt x="100084" y="444608"/>
                  </a:moveTo>
                  <a:lnTo>
                    <a:pt x="75722" y="444608"/>
                  </a:lnTo>
                  <a:lnTo>
                    <a:pt x="75722" y="437964"/>
                  </a:lnTo>
                  <a:lnTo>
                    <a:pt x="100084" y="437964"/>
                  </a:lnTo>
                  <a:close/>
                  <a:moveTo>
                    <a:pt x="57266" y="444608"/>
                  </a:moveTo>
                  <a:lnTo>
                    <a:pt x="32904" y="444608"/>
                  </a:lnTo>
                  <a:lnTo>
                    <a:pt x="32904" y="437964"/>
                  </a:lnTo>
                  <a:lnTo>
                    <a:pt x="57266" y="437964"/>
                  </a:lnTo>
                  <a:close/>
                  <a:moveTo>
                    <a:pt x="14446" y="444608"/>
                  </a:moveTo>
                  <a:lnTo>
                    <a:pt x="3373" y="444608"/>
                  </a:lnTo>
                  <a:lnTo>
                    <a:pt x="3373" y="437964"/>
                  </a:lnTo>
                  <a:lnTo>
                    <a:pt x="14446" y="43796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5982FF-B0C3-485F-920D-6C419D5BBF1E}"/>
                </a:ext>
              </a:extLst>
            </p:cNvPr>
            <p:cNvSpPr/>
            <p:nvPr/>
          </p:nvSpPr>
          <p:spPr>
            <a:xfrm>
              <a:off x="7598497" y="4263378"/>
              <a:ext cx="1977779" cy="504214"/>
            </a:xfrm>
            <a:custGeom>
              <a:avLst/>
              <a:gdLst>
                <a:gd name="connsiteX0" fmla="*/ 426 w 1977779"/>
                <a:gd name="connsiteY0" fmla="*/ 501589 h 504214"/>
                <a:gd name="connsiteX1" fmla="*/ 426 w 1977779"/>
                <a:gd name="connsiteY1" fmla="*/ 477226 h 504214"/>
                <a:gd name="connsiteX2" fmla="*/ 6333 w 1977779"/>
                <a:gd name="connsiteY2" fmla="*/ 477226 h 504214"/>
                <a:gd name="connsiteX3" fmla="*/ 6333 w 1977779"/>
                <a:gd name="connsiteY3" fmla="*/ 501589 h 504214"/>
                <a:gd name="connsiteX4" fmla="*/ 426 w 1977779"/>
                <a:gd name="connsiteY4" fmla="*/ 458776 h 504214"/>
                <a:gd name="connsiteX5" fmla="*/ 426 w 1977779"/>
                <a:gd name="connsiteY5" fmla="*/ 434414 h 504214"/>
                <a:gd name="connsiteX6" fmla="*/ 6333 w 1977779"/>
                <a:gd name="connsiteY6" fmla="*/ 434414 h 504214"/>
                <a:gd name="connsiteX7" fmla="*/ 6333 w 1977779"/>
                <a:gd name="connsiteY7" fmla="*/ 458776 h 504214"/>
                <a:gd name="connsiteX8" fmla="*/ 426 w 1977779"/>
                <a:gd name="connsiteY8" fmla="*/ 415946 h 504214"/>
                <a:gd name="connsiteX9" fmla="*/ 426 w 1977779"/>
                <a:gd name="connsiteY9" fmla="*/ 390851 h 504214"/>
                <a:gd name="connsiteX10" fmla="*/ 6333 w 1977779"/>
                <a:gd name="connsiteY10" fmla="*/ 390851 h 504214"/>
                <a:gd name="connsiteX11" fmla="*/ 6333 w 1977779"/>
                <a:gd name="connsiteY11" fmla="*/ 415946 h 504214"/>
                <a:gd name="connsiteX12" fmla="*/ 426 w 1977779"/>
                <a:gd name="connsiteY12" fmla="*/ 372401 h 504214"/>
                <a:gd name="connsiteX13" fmla="*/ 426 w 1977779"/>
                <a:gd name="connsiteY13" fmla="*/ 348038 h 504214"/>
                <a:gd name="connsiteX14" fmla="*/ 6333 w 1977779"/>
                <a:gd name="connsiteY14" fmla="*/ 348038 h 504214"/>
                <a:gd name="connsiteX15" fmla="*/ 6333 w 1977779"/>
                <a:gd name="connsiteY15" fmla="*/ 372401 h 504214"/>
                <a:gd name="connsiteX16" fmla="*/ 426 w 1977779"/>
                <a:gd name="connsiteY16" fmla="*/ 329570 h 504214"/>
                <a:gd name="connsiteX17" fmla="*/ 426 w 1977779"/>
                <a:gd name="connsiteY17" fmla="*/ 305208 h 504214"/>
                <a:gd name="connsiteX18" fmla="*/ 6333 w 1977779"/>
                <a:gd name="connsiteY18" fmla="*/ 305208 h 504214"/>
                <a:gd name="connsiteX19" fmla="*/ 6333 w 1977779"/>
                <a:gd name="connsiteY19" fmla="*/ 329570 h 504214"/>
                <a:gd name="connsiteX20" fmla="*/ 426 w 1977779"/>
                <a:gd name="connsiteY20" fmla="*/ 286757 h 504214"/>
                <a:gd name="connsiteX21" fmla="*/ 426 w 1977779"/>
                <a:gd name="connsiteY21" fmla="*/ 261663 h 504214"/>
                <a:gd name="connsiteX22" fmla="*/ 6333 w 1977779"/>
                <a:gd name="connsiteY22" fmla="*/ 261663 h 504214"/>
                <a:gd name="connsiteX23" fmla="*/ 6333 w 1977779"/>
                <a:gd name="connsiteY23" fmla="*/ 286757 h 504214"/>
                <a:gd name="connsiteX24" fmla="*/ 426 w 1977779"/>
                <a:gd name="connsiteY24" fmla="*/ 243195 h 504214"/>
                <a:gd name="connsiteX25" fmla="*/ 426 w 1977779"/>
                <a:gd name="connsiteY25" fmla="*/ 218833 h 504214"/>
                <a:gd name="connsiteX26" fmla="*/ 6333 w 1977779"/>
                <a:gd name="connsiteY26" fmla="*/ 218833 h 504214"/>
                <a:gd name="connsiteX27" fmla="*/ 6333 w 1977779"/>
                <a:gd name="connsiteY27" fmla="*/ 243195 h 504214"/>
                <a:gd name="connsiteX28" fmla="*/ 426 w 1977779"/>
                <a:gd name="connsiteY28" fmla="*/ 200382 h 504214"/>
                <a:gd name="connsiteX29" fmla="*/ 426 w 1977779"/>
                <a:gd name="connsiteY29" fmla="*/ 176020 h 504214"/>
                <a:gd name="connsiteX30" fmla="*/ 6333 w 1977779"/>
                <a:gd name="connsiteY30" fmla="*/ 176020 h 504214"/>
                <a:gd name="connsiteX31" fmla="*/ 6333 w 1977779"/>
                <a:gd name="connsiteY31" fmla="*/ 200382 h 504214"/>
                <a:gd name="connsiteX32" fmla="*/ 426 w 1977779"/>
                <a:gd name="connsiteY32" fmla="*/ 157569 h 504214"/>
                <a:gd name="connsiteX33" fmla="*/ 426 w 1977779"/>
                <a:gd name="connsiteY33" fmla="*/ 132457 h 504214"/>
                <a:gd name="connsiteX34" fmla="*/ 6333 w 1977779"/>
                <a:gd name="connsiteY34" fmla="*/ 132457 h 504214"/>
                <a:gd name="connsiteX35" fmla="*/ 6333 w 1977779"/>
                <a:gd name="connsiteY35" fmla="*/ 157569 h 504214"/>
                <a:gd name="connsiteX36" fmla="*/ 426 w 1977779"/>
                <a:gd name="connsiteY36" fmla="*/ 114007 h 504214"/>
                <a:gd name="connsiteX37" fmla="*/ 426 w 1977779"/>
                <a:gd name="connsiteY37" fmla="*/ 89644 h 504214"/>
                <a:gd name="connsiteX38" fmla="*/ 6333 w 1977779"/>
                <a:gd name="connsiteY38" fmla="*/ 89644 h 504214"/>
                <a:gd name="connsiteX39" fmla="*/ 6333 w 1977779"/>
                <a:gd name="connsiteY39" fmla="*/ 114007 h 504214"/>
                <a:gd name="connsiteX40" fmla="*/ 426 w 1977779"/>
                <a:gd name="connsiteY40" fmla="*/ 71194 h 504214"/>
                <a:gd name="connsiteX41" fmla="*/ 426 w 1977779"/>
                <a:gd name="connsiteY41" fmla="*/ 46831 h 504214"/>
                <a:gd name="connsiteX42" fmla="*/ 6333 w 1977779"/>
                <a:gd name="connsiteY42" fmla="*/ 46831 h 504214"/>
                <a:gd name="connsiteX43" fmla="*/ 6333 w 1977779"/>
                <a:gd name="connsiteY43" fmla="*/ 71194 h 504214"/>
                <a:gd name="connsiteX44" fmla="*/ 426 w 1977779"/>
                <a:gd name="connsiteY44" fmla="*/ 28363 h 504214"/>
                <a:gd name="connsiteX45" fmla="*/ 426 w 1977779"/>
                <a:gd name="connsiteY45" fmla="*/ 322 h 504214"/>
                <a:gd name="connsiteX46" fmla="*/ 3380 w 1977779"/>
                <a:gd name="connsiteY46" fmla="*/ 322 h 504214"/>
                <a:gd name="connsiteX47" fmla="*/ 3380 w 1977779"/>
                <a:gd name="connsiteY47" fmla="*/ 6966 h 504214"/>
                <a:gd name="connsiteX48" fmla="*/ 3380 w 1977779"/>
                <a:gd name="connsiteY48" fmla="*/ 6966 h 504214"/>
                <a:gd name="connsiteX49" fmla="*/ 6333 w 1977779"/>
                <a:gd name="connsiteY49" fmla="*/ 3269 h 504214"/>
                <a:gd name="connsiteX50" fmla="*/ 6333 w 1977779"/>
                <a:gd name="connsiteY50" fmla="*/ 28363 h 504214"/>
                <a:gd name="connsiteX51" fmla="*/ 21836 w 1977779"/>
                <a:gd name="connsiteY51" fmla="*/ 322 h 504214"/>
                <a:gd name="connsiteX52" fmla="*/ 46198 w 1977779"/>
                <a:gd name="connsiteY52" fmla="*/ 322 h 504214"/>
                <a:gd name="connsiteX53" fmla="*/ 46198 w 1977779"/>
                <a:gd name="connsiteY53" fmla="*/ 6966 h 504214"/>
                <a:gd name="connsiteX54" fmla="*/ 21836 w 1977779"/>
                <a:gd name="connsiteY54" fmla="*/ 6966 h 504214"/>
                <a:gd name="connsiteX55" fmla="*/ 64654 w 1977779"/>
                <a:gd name="connsiteY55" fmla="*/ 322 h 504214"/>
                <a:gd name="connsiteX56" fmla="*/ 89756 w 1977779"/>
                <a:gd name="connsiteY56" fmla="*/ 322 h 504214"/>
                <a:gd name="connsiteX57" fmla="*/ 89756 w 1977779"/>
                <a:gd name="connsiteY57" fmla="*/ 6966 h 504214"/>
                <a:gd name="connsiteX58" fmla="*/ 64654 w 1977779"/>
                <a:gd name="connsiteY58" fmla="*/ 6966 h 504214"/>
                <a:gd name="connsiteX59" fmla="*/ 108211 w 1977779"/>
                <a:gd name="connsiteY59" fmla="*/ 322 h 504214"/>
                <a:gd name="connsiteX60" fmla="*/ 132574 w 1977779"/>
                <a:gd name="connsiteY60" fmla="*/ 322 h 504214"/>
                <a:gd name="connsiteX61" fmla="*/ 132574 w 1977779"/>
                <a:gd name="connsiteY61" fmla="*/ 6966 h 504214"/>
                <a:gd name="connsiteX62" fmla="*/ 108211 w 1977779"/>
                <a:gd name="connsiteY62" fmla="*/ 6966 h 504214"/>
                <a:gd name="connsiteX63" fmla="*/ 151029 w 1977779"/>
                <a:gd name="connsiteY63" fmla="*/ 322 h 504214"/>
                <a:gd name="connsiteX64" fmla="*/ 175392 w 1977779"/>
                <a:gd name="connsiteY64" fmla="*/ 322 h 504214"/>
                <a:gd name="connsiteX65" fmla="*/ 175392 w 1977779"/>
                <a:gd name="connsiteY65" fmla="*/ 6966 h 504214"/>
                <a:gd name="connsiteX66" fmla="*/ 151029 w 1977779"/>
                <a:gd name="connsiteY66" fmla="*/ 6966 h 504214"/>
                <a:gd name="connsiteX67" fmla="*/ 193847 w 1977779"/>
                <a:gd name="connsiteY67" fmla="*/ 322 h 504214"/>
                <a:gd name="connsiteX68" fmla="*/ 218949 w 1977779"/>
                <a:gd name="connsiteY68" fmla="*/ 322 h 504214"/>
                <a:gd name="connsiteX69" fmla="*/ 218949 w 1977779"/>
                <a:gd name="connsiteY69" fmla="*/ 6966 h 504214"/>
                <a:gd name="connsiteX70" fmla="*/ 193847 w 1977779"/>
                <a:gd name="connsiteY70" fmla="*/ 6966 h 504214"/>
                <a:gd name="connsiteX71" fmla="*/ 237405 w 1977779"/>
                <a:gd name="connsiteY71" fmla="*/ 322 h 504214"/>
                <a:gd name="connsiteX72" fmla="*/ 261767 w 1977779"/>
                <a:gd name="connsiteY72" fmla="*/ 322 h 504214"/>
                <a:gd name="connsiteX73" fmla="*/ 261767 w 1977779"/>
                <a:gd name="connsiteY73" fmla="*/ 6966 h 504214"/>
                <a:gd name="connsiteX74" fmla="*/ 237405 w 1977779"/>
                <a:gd name="connsiteY74" fmla="*/ 6966 h 504214"/>
                <a:gd name="connsiteX75" fmla="*/ 280223 w 1977779"/>
                <a:gd name="connsiteY75" fmla="*/ 322 h 504214"/>
                <a:gd name="connsiteX76" fmla="*/ 304585 w 1977779"/>
                <a:gd name="connsiteY76" fmla="*/ 322 h 504214"/>
                <a:gd name="connsiteX77" fmla="*/ 304585 w 1977779"/>
                <a:gd name="connsiteY77" fmla="*/ 6966 h 504214"/>
                <a:gd name="connsiteX78" fmla="*/ 280223 w 1977779"/>
                <a:gd name="connsiteY78" fmla="*/ 6966 h 504214"/>
                <a:gd name="connsiteX79" fmla="*/ 323043 w 1977779"/>
                <a:gd name="connsiteY79" fmla="*/ 322 h 504214"/>
                <a:gd name="connsiteX80" fmla="*/ 348142 w 1977779"/>
                <a:gd name="connsiteY80" fmla="*/ 322 h 504214"/>
                <a:gd name="connsiteX81" fmla="*/ 348142 w 1977779"/>
                <a:gd name="connsiteY81" fmla="*/ 6966 h 504214"/>
                <a:gd name="connsiteX82" fmla="*/ 323043 w 1977779"/>
                <a:gd name="connsiteY82" fmla="*/ 6966 h 504214"/>
                <a:gd name="connsiteX83" fmla="*/ 366600 w 1977779"/>
                <a:gd name="connsiteY83" fmla="*/ 322 h 504214"/>
                <a:gd name="connsiteX84" fmla="*/ 390962 w 1977779"/>
                <a:gd name="connsiteY84" fmla="*/ 322 h 504214"/>
                <a:gd name="connsiteX85" fmla="*/ 390962 w 1977779"/>
                <a:gd name="connsiteY85" fmla="*/ 6966 h 504214"/>
                <a:gd name="connsiteX86" fmla="*/ 366600 w 1977779"/>
                <a:gd name="connsiteY86" fmla="*/ 6966 h 504214"/>
                <a:gd name="connsiteX87" fmla="*/ 409418 w 1977779"/>
                <a:gd name="connsiteY87" fmla="*/ 322 h 504214"/>
                <a:gd name="connsiteX88" fmla="*/ 433780 w 1977779"/>
                <a:gd name="connsiteY88" fmla="*/ 322 h 504214"/>
                <a:gd name="connsiteX89" fmla="*/ 433780 w 1977779"/>
                <a:gd name="connsiteY89" fmla="*/ 6966 h 504214"/>
                <a:gd name="connsiteX90" fmla="*/ 409418 w 1977779"/>
                <a:gd name="connsiteY90" fmla="*/ 6966 h 504214"/>
                <a:gd name="connsiteX91" fmla="*/ 452236 w 1977779"/>
                <a:gd name="connsiteY91" fmla="*/ 322 h 504214"/>
                <a:gd name="connsiteX92" fmla="*/ 477336 w 1977779"/>
                <a:gd name="connsiteY92" fmla="*/ 322 h 504214"/>
                <a:gd name="connsiteX93" fmla="*/ 477336 w 1977779"/>
                <a:gd name="connsiteY93" fmla="*/ 6966 h 504214"/>
                <a:gd name="connsiteX94" fmla="*/ 452236 w 1977779"/>
                <a:gd name="connsiteY94" fmla="*/ 6966 h 504214"/>
                <a:gd name="connsiteX95" fmla="*/ 495793 w 1977779"/>
                <a:gd name="connsiteY95" fmla="*/ 322 h 504214"/>
                <a:gd name="connsiteX96" fmla="*/ 520156 w 1977779"/>
                <a:gd name="connsiteY96" fmla="*/ 322 h 504214"/>
                <a:gd name="connsiteX97" fmla="*/ 520156 w 1977779"/>
                <a:gd name="connsiteY97" fmla="*/ 6966 h 504214"/>
                <a:gd name="connsiteX98" fmla="*/ 495793 w 1977779"/>
                <a:gd name="connsiteY98" fmla="*/ 6966 h 504214"/>
                <a:gd name="connsiteX99" fmla="*/ 538611 w 1977779"/>
                <a:gd name="connsiteY99" fmla="*/ 322 h 504214"/>
                <a:gd name="connsiteX100" fmla="*/ 562974 w 1977779"/>
                <a:gd name="connsiteY100" fmla="*/ 322 h 504214"/>
                <a:gd name="connsiteX101" fmla="*/ 562974 w 1977779"/>
                <a:gd name="connsiteY101" fmla="*/ 6966 h 504214"/>
                <a:gd name="connsiteX102" fmla="*/ 538611 w 1977779"/>
                <a:gd name="connsiteY102" fmla="*/ 6966 h 504214"/>
                <a:gd name="connsiteX103" fmla="*/ 581429 w 1977779"/>
                <a:gd name="connsiteY103" fmla="*/ 322 h 504214"/>
                <a:gd name="connsiteX104" fmla="*/ 606531 w 1977779"/>
                <a:gd name="connsiteY104" fmla="*/ 322 h 504214"/>
                <a:gd name="connsiteX105" fmla="*/ 606531 w 1977779"/>
                <a:gd name="connsiteY105" fmla="*/ 6966 h 504214"/>
                <a:gd name="connsiteX106" fmla="*/ 581429 w 1977779"/>
                <a:gd name="connsiteY106" fmla="*/ 6966 h 504214"/>
                <a:gd name="connsiteX107" fmla="*/ 624987 w 1977779"/>
                <a:gd name="connsiteY107" fmla="*/ 322 h 504214"/>
                <a:gd name="connsiteX108" fmla="*/ 649349 w 1977779"/>
                <a:gd name="connsiteY108" fmla="*/ 322 h 504214"/>
                <a:gd name="connsiteX109" fmla="*/ 649349 w 1977779"/>
                <a:gd name="connsiteY109" fmla="*/ 6966 h 504214"/>
                <a:gd name="connsiteX110" fmla="*/ 624987 w 1977779"/>
                <a:gd name="connsiteY110" fmla="*/ 6966 h 504214"/>
                <a:gd name="connsiteX111" fmla="*/ 667807 w 1977779"/>
                <a:gd name="connsiteY111" fmla="*/ 322 h 504214"/>
                <a:gd name="connsiteX112" fmla="*/ 692167 w 1977779"/>
                <a:gd name="connsiteY112" fmla="*/ 322 h 504214"/>
                <a:gd name="connsiteX113" fmla="*/ 692167 w 1977779"/>
                <a:gd name="connsiteY113" fmla="*/ 6966 h 504214"/>
                <a:gd name="connsiteX114" fmla="*/ 667807 w 1977779"/>
                <a:gd name="connsiteY114" fmla="*/ 6966 h 504214"/>
                <a:gd name="connsiteX115" fmla="*/ 710625 w 1977779"/>
                <a:gd name="connsiteY115" fmla="*/ 322 h 504214"/>
                <a:gd name="connsiteX116" fmla="*/ 735724 w 1977779"/>
                <a:gd name="connsiteY116" fmla="*/ 322 h 504214"/>
                <a:gd name="connsiteX117" fmla="*/ 735724 w 1977779"/>
                <a:gd name="connsiteY117" fmla="*/ 6966 h 504214"/>
                <a:gd name="connsiteX118" fmla="*/ 710625 w 1977779"/>
                <a:gd name="connsiteY118" fmla="*/ 6966 h 504214"/>
                <a:gd name="connsiteX119" fmla="*/ 754180 w 1977779"/>
                <a:gd name="connsiteY119" fmla="*/ 322 h 504214"/>
                <a:gd name="connsiteX120" fmla="*/ 778542 w 1977779"/>
                <a:gd name="connsiteY120" fmla="*/ 322 h 504214"/>
                <a:gd name="connsiteX121" fmla="*/ 778542 w 1977779"/>
                <a:gd name="connsiteY121" fmla="*/ 6966 h 504214"/>
                <a:gd name="connsiteX122" fmla="*/ 754180 w 1977779"/>
                <a:gd name="connsiteY122" fmla="*/ 6966 h 504214"/>
                <a:gd name="connsiteX123" fmla="*/ 797000 w 1977779"/>
                <a:gd name="connsiteY123" fmla="*/ 322 h 504214"/>
                <a:gd name="connsiteX124" fmla="*/ 821362 w 1977779"/>
                <a:gd name="connsiteY124" fmla="*/ 322 h 504214"/>
                <a:gd name="connsiteX125" fmla="*/ 821362 w 1977779"/>
                <a:gd name="connsiteY125" fmla="*/ 6966 h 504214"/>
                <a:gd name="connsiteX126" fmla="*/ 797000 w 1977779"/>
                <a:gd name="connsiteY126" fmla="*/ 6966 h 504214"/>
                <a:gd name="connsiteX127" fmla="*/ 839818 w 1977779"/>
                <a:gd name="connsiteY127" fmla="*/ 322 h 504214"/>
                <a:gd name="connsiteX128" fmla="*/ 864918 w 1977779"/>
                <a:gd name="connsiteY128" fmla="*/ 322 h 504214"/>
                <a:gd name="connsiteX129" fmla="*/ 864918 w 1977779"/>
                <a:gd name="connsiteY129" fmla="*/ 6966 h 504214"/>
                <a:gd name="connsiteX130" fmla="*/ 839818 w 1977779"/>
                <a:gd name="connsiteY130" fmla="*/ 6966 h 504214"/>
                <a:gd name="connsiteX131" fmla="*/ 883375 w 1977779"/>
                <a:gd name="connsiteY131" fmla="*/ 322 h 504214"/>
                <a:gd name="connsiteX132" fmla="*/ 907738 w 1977779"/>
                <a:gd name="connsiteY132" fmla="*/ 322 h 504214"/>
                <a:gd name="connsiteX133" fmla="*/ 907738 w 1977779"/>
                <a:gd name="connsiteY133" fmla="*/ 6966 h 504214"/>
                <a:gd name="connsiteX134" fmla="*/ 883375 w 1977779"/>
                <a:gd name="connsiteY134" fmla="*/ 6966 h 504214"/>
                <a:gd name="connsiteX135" fmla="*/ 926193 w 1977779"/>
                <a:gd name="connsiteY135" fmla="*/ 322 h 504214"/>
                <a:gd name="connsiteX136" fmla="*/ 950556 w 1977779"/>
                <a:gd name="connsiteY136" fmla="*/ 322 h 504214"/>
                <a:gd name="connsiteX137" fmla="*/ 950556 w 1977779"/>
                <a:gd name="connsiteY137" fmla="*/ 6966 h 504214"/>
                <a:gd name="connsiteX138" fmla="*/ 926193 w 1977779"/>
                <a:gd name="connsiteY138" fmla="*/ 6966 h 504214"/>
                <a:gd name="connsiteX139" fmla="*/ 969011 w 1977779"/>
                <a:gd name="connsiteY139" fmla="*/ 322 h 504214"/>
                <a:gd name="connsiteX140" fmla="*/ 994113 w 1977779"/>
                <a:gd name="connsiteY140" fmla="*/ 322 h 504214"/>
                <a:gd name="connsiteX141" fmla="*/ 994113 w 1977779"/>
                <a:gd name="connsiteY141" fmla="*/ 6966 h 504214"/>
                <a:gd name="connsiteX142" fmla="*/ 969011 w 1977779"/>
                <a:gd name="connsiteY142" fmla="*/ 6966 h 504214"/>
                <a:gd name="connsiteX143" fmla="*/ 1012569 w 1977779"/>
                <a:gd name="connsiteY143" fmla="*/ 322 h 504214"/>
                <a:gd name="connsiteX144" fmla="*/ 1036935 w 1977779"/>
                <a:gd name="connsiteY144" fmla="*/ 322 h 504214"/>
                <a:gd name="connsiteX145" fmla="*/ 1036935 w 1977779"/>
                <a:gd name="connsiteY145" fmla="*/ 6966 h 504214"/>
                <a:gd name="connsiteX146" fmla="*/ 1012569 w 1977779"/>
                <a:gd name="connsiteY146" fmla="*/ 6966 h 504214"/>
                <a:gd name="connsiteX147" fmla="*/ 1055385 w 1977779"/>
                <a:gd name="connsiteY147" fmla="*/ 322 h 504214"/>
                <a:gd name="connsiteX148" fmla="*/ 1079747 w 1977779"/>
                <a:gd name="connsiteY148" fmla="*/ 322 h 504214"/>
                <a:gd name="connsiteX149" fmla="*/ 1079747 w 1977779"/>
                <a:gd name="connsiteY149" fmla="*/ 6966 h 504214"/>
                <a:gd name="connsiteX150" fmla="*/ 1055385 w 1977779"/>
                <a:gd name="connsiteY150" fmla="*/ 6966 h 504214"/>
                <a:gd name="connsiteX151" fmla="*/ 1098198 w 1977779"/>
                <a:gd name="connsiteY151" fmla="*/ 322 h 504214"/>
                <a:gd name="connsiteX152" fmla="*/ 1123310 w 1977779"/>
                <a:gd name="connsiteY152" fmla="*/ 322 h 504214"/>
                <a:gd name="connsiteX153" fmla="*/ 1123310 w 1977779"/>
                <a:gd name="connsiteY153" fmla="*/ 6966 h 504214"/>
                <a:gd name="connsiteX154" fmla="*/ 1098198 w 1977779"/>
                <a:gd name="connsiteY154" fmla="*/ 6966 h 504214"/>
                <a:gd name="connsiteX155" fmla="*/ 1141761 w 1977779"/>
                <a:gd name="connsiteY155" fmla="*/ 322 h 504214"/>
                <a:gd name="connsiteX156" fmla="*/ 1166123 w 1977779"/>
                <a:gd name="connsiteY156" fmla="*/ 322 h 504214"/>
                <a:gd name="connsiteX157" fmla="*/ 1166123 w 1977779"/>
                <a:gd name="connsiteY157" fmla="*/ 6966 h 504214"/>
                <a:gd name="connsiteX158" fmla="*/ 1141761 w 1977779"/>
                <a:gd name="connsiteY158" fmla="*/ 6966 h 504214"/>
                <a:gd name="connsiteX159" fmla="*/ 1184573 w 1977779"/>
                <a:gd name="connsiteY159" fmla="*/ 322 h 504214"/>
                <a:gd name="connsiteX160" fmla="*/ 1208936 w 1977779"/>
                <a:gd name="connsiteY160" fmla="*/ 322 h 504214"/>
                <a:gd name="connsiteX161" fmla="*/ 1208936 w 1977779"/>
                <a:gd name="connsiteY161" fmla="*/ 6966 h 504214"/>
                <a:gd name="connsiteX162" fmla="*/ 1184573 w 1977779"/>
                <a:gd name="connsiteY162" fmla="*/ 6966 h 504214"/>
                <a:gd name="connsiteX163" fmla="*/ 1227404 w 1977779"/>
                <a:gd name="connsiteY163" fmla="*/ 322 h 504214"/>
                <a:gd name="connsiteX164" fmla="*/ 1252498 w 1977779"/>
                <a:gd name="connsiteY164" fmla="*/ 322 h 504214"/>
                <a:gd name="connsiteX165" fmla="*/ 1252498 w 1977779"/>
                <a:gd name="connsiteY165" fmla="*/ 6966 h 504214"/>
                <a:gd name="connsiteX166" fmla="*/ 1227404 w 1977779"/>
                <a:gd name="connsiteY166" fmla="*/ 6966 h 504214"/>
                <a:gd name="connsiteX167" fmla="*/ 1270949 w 1977779"/>
                <a:gd name="connsiteY167" fmla="*/ 322 h 504214"/>
                <a:gd name="connsiteX168" fmla="*/ 1295311 w 1977779"/>
                <a:gd name="connsiteY168" fmla="*/ 322 h 504214"/>
                <a:gd name="connsiteX169" fmla="*/ 1295311 w 1977779"/>
                <a:gd name="connsiteY169" fmla="*/ 6966 h 504214"/>
                <a:gd name="connsiteX170" fmla="*/ 1270949 w 1977779"/>
                <a:gd name="connsiteY170" fmla="*/ 6966 h 504214"/>
                <a:gd name="connsiteX171" fmla="*/ 1313779 w 1977779"/>
                <a:gd name="connsiteY171" fmla="*/ 322 h 504214"/>
                <a:gd name="connsiteX172" fmla="*/ 1338141 w 1977779"/>
                <a:gd name="connsiteY172" fmla="*/ 322 h 504214"/>
                <a:gd name="connsiteX173" fmla="*/ 1338141 w 1977779"/>
                <a:gd name="connsiteY173" fmla="*/ 6966 h 504214"/>
                <a:gd name="connsiteX174" fmla="*/ 1313779 w 1977779"/>
                <a:gd name="connsiteY174" fmla="*/ 6966 h 504214"/>
                <a:gd name="connsiteX175" fmla="*/ 1356592 w 1977779"/>
                <a:gd name="connsiteY175" fmla="*/ 322 h 504214"/>
                <a:gd name="connsiteX176" fmla="*/ 1381687 w 1977779"/>
                <a:gd name="connsiteY176" fmla="*/ 322 h 504214"/>
                <a:gd name="connsiteX177" fmla="*/ 1381687 w 1977779"/>
                <a:gd name="connsiteY177" fmla="*/ 6966 h 504214"/>
                <a:gd name="connsiteX178" fmla="*/ 1356592 w 1977779"/>
                <a:gd name="connsiteY178" fmla="*/ 6966 h 504214"/>
                <a:gd name="connsiteX179" fmla="*/ 1400155 w 1977779"/>
                <a:gd name="connsiteY179" fmla="*/ 322 h 504214"/>
                <a:gd name="connsiteX180" fmla="*/ 1424517 w 1977779"/>
                <a:gd name="connsiteY180" fmla="*/ 322 h 504214"/>
                <a:gd name="connsiteX181" fmla="*/ 1424517 w 1977779"/>
                <a:gd name="connsiteY181" fmla="*/ 6966 h 504214"/>
                <a:gd name="connsiteX182" fmla="*/ 1400155 w 1977779"/>
                <a:gd name="connsiteY182" fmla="*/ 6966 h 504214"/>
                <a:gd name="connsiteX183" fmla="*/ 1442967 w 1977779"/>
                <a:gd name="connsiteY183" fmla="*/ 322 h 504214"/>
                <a:gd name="connsiteX184" fmla="*/ 1467330 w 1977779"/>
                <a:gd name="connsiteY184" fmla="*/ 322 h 504214"/>
                <a:gd name="connsiteX185" fmla="*/ 1467330 w 1977779"/>
                <a:gd name="connsiteY185" fmla="*/ 6966 h 504214"/>
                <a:gd name="connsiteX186" fmla="*/ 1442967 w 1977779"/>
                <a:gd name="connsiteY186" fmla="*/ 6966 h 504214"/>
                <a:gd name="connsiteX187" fmla="*/ 1485780 w 1977779"/>
                <a:gd name="connsiteY187" fmla="*/ 322 h 504214"/>
                <a:gd name="connsiteX188" fmla="*/ 1510892 w 1977779"/>
                <a:gd name="connsiteY188" fmla="*/ 322 h 504214"/>
                <a:gd name="connsiteX189" fmla="*/ 1510892 w 1977779"/>
                <a:gd name="connsiteY189" fmla="*/ 6966 h 504214"/>
                <a:gd name="connsiteX190" fmla="*/ 1485780 w 1977779"/>
                <a:gd name="connsiteY190" fmla="*/ 6966 h 504214"/>
                <a:gd name="connsiteX191" fmla="*/ 1529343 w 1977779"/>
                <a:gd name="connsiteY191" fmla="*/ 322 h 504214"/>
                <a:gd name="connsiteX192" fmla="*/ 1553705 w 1977779"/>
                <a:gd name="connsiteY192" fmla="*/ 322 h 504214"/>
                <a:gd name="connsiteX193" fmla="*/ 1553705 w 1977779"/>
                <a:gd name="connsiteY193" fmla="*/ 6966 h 504214"/>
                <a:gd name="connsiteX194" fmla="*/ 1529343 w 1977779"/>
                <a:gd name="connsiteY194" fmla="*/ 6966 h 504214"/>
                <a:gd name="connsiteX195" fmla="*/ 1572155 w 1977779"/>
                <a:gd name="connsiteY195" fmla="*/ 322 h 504214"/>
                <a:gd name="connsiteX196" fmla="*/ 1596518 w 1977779"/>
                <a:gd name="connsiteY196" fmla="*/ 322 h 504214"/>
                <a:gd name="connsiteX197" fmla="*/ 1596518 w 1977779"/>
                <a:gd name="connsiteY197" fmla="*/ 6966 h 504214"/>
                <a:gd name="connsiteX198" fmla="*/ 1572155 w 1977779"/>
                <a:gd name="connsiteY198" fmla="*/ 6966 h 504214"/>
                <a:gd name="connsiteX199" fmla="*/ 1614986 w 1977779"/>
                <a:gd name="connsiteY199" fmla="*/ 322 h 504214"/>
                <a:gd name="connsiteX200" fmla="*/ 1640081 w 1977779"/>
                <a:gd name="connsiteY200" fmla="*/ 322 h 504214"/>
                <a:gd name="connsiteX201" fmla="*/ 1640081 w 1977779"/>
                <a:gd name="connsiteY201" fmla="*/ 6966 h 504214"/>
                <a:gd name="connsiteX202" fmla="*/ 1614986 w 1977779"/>
                <a:gd name="connsiteY202" fmla="*/ 6966 h 504214"/>
                <a:gd name="connsiteX203" fmla="*/ 1658531 w 1977779"/>
                <a:gd name="connsiteY203" fmla="*/ 322 h 504214"/>
                <a:gd name="connsiteX204" fmla="*/ 1682893 w 1977779"/>
                <a:gd name="connsiteY204" fmla="*/ 322 h 504214"/>
                <a:gd name="connsiteX205" fmla="*/ 1682893 w 1977779"/>
                <a:gd name="connsiteY205" fmla="*/ 6966 h 504214"/>
                <a:gd name="connsiteX206" fmla="*/ 1658531 w 1977779"/>
                <a:gd name="connsiteY206" fmla="*/ 6966 h 504214"/>
                <a:gd name="connsiteX207" fmla="*/ 1701361 w 1977779"/>
                <a:gd name="connsiteY207" fmla="*/ 322 h 504214"/>
                <a:gd name="connsiteX208" fmla="*/ 1725723 w 1977779"/>
                <a:gd name="connsiteY208" fmla="*/ 322 h 504214"/>
                <a:gd name="connsiteX209" fmla="*/ 1725723 w 1977779"/>
                <a:gd name="connsiteY209" fmla="*/ 6966 h 504214"/>
                <a:gd name="connsiteX210" fmla="*/ 1701361 w 1977779"/>
                <a:gd name="connsiteY210" fmla="*/ 6966 h 504214"/>
                <a:gd name="connsiteX211" fmla="*/ 1744174 w 1977779"/>
                <a:gd name="connsiteY211" fmla="*/ 322 h 504214"/>
                <a:gd name="connsiteX212" fmla="*/ 1769269 w 1977779"/>
                <a:gd name="connsiteY212" fmla="*/ 322 h 504214"/>
                <a:gd name="connsiteX213" fmla="*/ 1769269 w 1977779"/>
                <a:gd name="connsiteY213" fmla="*/ 6966 h 504214"/>
                <a:gd name="connsiteX214" fmla="*/ 1744174 w 1977779"/>
                <a:gd name="connsiteY214" fmla="*/ 6966 h 504214"/>
                <a:gd name="connsiteX215" fmla="*/ 1787737 w 1977779"/>
                <a:gd name="connsiteY215" fmla="*/ 322 h 504214"/>
                <a:gd name="connsiteX216" fmla="*/ 1812099 w 1977779"/>
                <a:gd name="connsiteY216" fmla="*/ 322 h 504214"/>
                <a:gd name="connsiteX217" fmla="*/ 1812099 w 1977779"/>
                <a:gd name="connsiteY217" fmla="*/ 6966 h 504214"/>
                <a:gd name="connsiteX218" fmla="*/ 1787737 w 1977779"/>
                <a:gd name="connsiteY218" fmla="*/ 6966 h 504214"/>
                <a:gd name="connsiteX219" fmla="*/ 1830549 w 1977779"/>
                <a:gd name="connsiteY219" fmla="*/ 322 h 504214"/>
                <a:gd name="connsiteX220" fmla="*/ 1854912 w 1977779"/>
                <a:gd name="connsiteY220" fmla="*/ 322 h 504214"/>
                <a:gd name="connsiteX221" fmla="*/ 1854912 w 1977779"/>
                <a:gd name="connsiteY221" fmla="*/ 6966 h 504214"/>
                <a:gd name="connsiteX222" fmla="*/ 1830549 w 1977779"/>
                <a:gd name="connsiteY222" fmla="*/ 6966 h 504214"/>
                <a:gd name="connsiteX223" fmla="*/ 1873362 w 1977779"/>
                <a:gd name="connsiteY223" fmla="*/ 322 h 504214"/>
                <a:gd name="connsiteX224" fmla="*/ 1898474 w 1977779"/>
                <a:gd name="connsiteY224" fmla="*/ 322 h 504214"/>
                <a:gd name="connsiteX225" fmla="*/ 1898474 w 1977779"/>
                <a:gd name="connsiteY225" fmla="*/ 6966 h 504214"/>
                <a:gd name="connsiteX226" fmla="*/ 1873362 w 1977779"/>
                <a:gd name="connsiteY226" fmla="*/ 6966 h 504214"/>
                <a:gd name="connsiteX227" fmla="*/ 1916925 w 1977779"/>
                <a:gd name="connsiteY227" fmla="*/ 322 h 504214"/>
                <a:gd name="connsiteX228" fmla="*/ 1941287 w 1977779"/>
                <a:gd name="connsiteY228" fmla="*/ 322 h 504214"/>
                <a:gd name="connsiteX229" fmla="*/ 1941287 w 1977779"/>
                <a:gd name="connsiteY229" fmla="*/ 6966 h 504214"/>
                <a:gd name="connsiteX230" fmla="*/ 1916925 w 1977779"/>
                <a:gd name="connsiteY230" fmla="*/ 6966 h 504214"/>
                <a:gd name="connsiteX231" fmla="*/ 1959738 w 1977779"/>
                <a:gd name="connsiteY231" fmla="*/ 322 h 504214"/>
                <a:gd name="connsiteX232" fmla="*/ 1978205 w 1977779"/>
                <a:gd name="connsiteY232" fmla="*/ 322 h 504214"/>
                <a:gd name="connsiteX233" fmla="*/ 1978205 w 1977779"/>
                <a:gd name="connsiteY233" fmla="*/ 12860 h 504214"/>
                <a:gd name="connsiteX234" fmla="*/ 1972294 w 1977779"/>
                <a:gd name="connsiteY234" fmla="*/ 12860 h 504214"/>
                <a:gd name="connsiteX235" fmla="*/ 1972294 w 1977779"/>
                <a:gd name="connsiteY235" fmla="*/ 3269 h 504214"/>
                <a:gd name="connsiteX236" fmla="*/ 1975241 w 1977779"/>
                <a:gd name="connsiteY236" fmla="*/ 6966 h 504214"/>
                <a:gd name="connsiteX237" fmla="*/ 1959738 w 1977779"/>
                <a:gd name="connsiteY237" fmla="*/ 6966 h 504214"/>
                <a:gd name="connsiteX238" fmla="*/ 1978205 w 1977779"/>
                <a:gd name="connsiteY238" fmla="*/ 31328 h 504214"/>
                <a:gd name="connsiteX239" fmla="*/ 1978205 w 1977779"/>
                <a:gd name="connsiteY239" fmla="*/ 55690 h 504214"/>
                <a:gd name="connsiteX240" fmla="*/ 1972294 w 1977779"/>
                <a:gd name="connsiteY240" fmla="*/ 55690 h 504214"/>
                <a:gd name="connsiteX241" fmla="*/ 1972294 w 1977779"/>
                <a:gd name="connsiteY241" fmla="*/ 31328 h 504214"/>
                <a:gd name="connsiteX242" fmla="*/ 1978205 w 1977779"/>
                <a:gd name="connsiteY242" fmla="*/ 74141 h 504214"/>
                <a:gd name="connsiteX243" fmla="*/ 1978205 w 1977779"/>
                <a:gd name="connsiteY243" fmla="*/ 98503 h 504214"/>
                <a:gd name="connsiteX244" fmla="*/ 1972294 w 1977779"/>
                <a:gd name="connsiteY244" fmla="*/ 98503 h 504214"/>
                <a:gd name="connsiteX245" fmla="*/ 1972294 w 1977779"/>
                <a:gd name="connsiteY245" fmla="*/ 74141 h 504214"/>
                <a:gd name="connsiteX246" fmla="*/ 1978205 w 1977779"/>
                <a:gd name="connsiteY246" fmla="*/ 116954 h 504214"/>
                <a:gd name="connsiteX247" fmla="*/ 1978205 w 1977779"/>
                <a:gd name="connsiteY247" fmla="*/ 142066 h 504214"/>
                <a:gd name="connsiteX248" fmla="*/ 1972294 w 1977779"/>
                <a:gd name="connsiteY248" fmla="*/ 142066 h 504214"/>
                <a:gd name="connsiteX249" fmla="*/ 1972294 w 1977779"/>
                <a:gd name="connsiteY249" fmla="*/ 116954 h 504214"/>
                <a:gd name="connsiteX250" fmla="*/ 1978205 w 1977779"/>
                <a:gd name="connsiteY250" fmla="*/ 160516 h 504214"/>
                <a:gd name="connsiteX251" fmla="*/ 1978205 w 1977779"/>
                <a:gd name="connsiteY251" fmla="*/ 184879 h 504214"/>
                <a:gd name="connsiteX252" fmla="*/ 1972294 w 1977779"/>
                <a:gd name="connsiteY252" fmla="*/ 184879 h 504214"/>
                <a:gd name="connsiteX253" fmla="*/ 1972294 w 1977779"/>
                <a:gd name="connsiteY253" fmla="*/ 160516 h 504214"/>
                <a:gd name="connsiteX254" fmla="*/ 1978205 w 1977779"/>
                <a:gd name="connsiteY254" fmla="*/ 203329 h 504214"/>
                <a:gd name="connsiteX255" fmla="*/ 1978205 w 1977779"/>
                <a:gd name="connsiteY255" fmla="*/ 227692 h 504214"/>
                <a:gd name="connsiteX256" fmla="*/ 1972294 w 1977779"/>
                <a:gd name="connsiteY256" fmla="*/ 227692 h 504214"/>
                <a:gd name="connsiteX257" fmla="*/ 1972294 w 1977779"/>
                <a:gd name="connsiteY257" fmla="*/ 203329 h 504214"/>
                <a:gd name="connsiteX258" fmla="*/ 1978205 w 1977779"/>
                <a:gd name="connsiteY258" fmla="*/ 246160 h 504214"/>
                <a:gd name="connsiteX259" fmla="*/ 1978205 w 1977779"/>
                <a:gd name="connsiteY259" fmla="*/ 271254 h 504214"/>
                <a:gd name="connsiteX260" fmla="*/ 1972294 w 1977779"/>
                <a:gd name="connsiteY260" fmla="*/ 271254 h 504214"/>
                <a:gd name="connsiteX261" fmla="*/ 1972294 w 1977779"/>
                <a:gd name="connsiteY261" fmla="*/ 246160 h 504214"/>
                <a:gd name="connsiteX262" fmla="*/ 1978205 w 1977779"/>
                <a:gd name="connsiteY262" fmla="*/ 289705 h 504214"/>
                <a:gd name="connsiteX263" fmla="*/ 1978205 w 1977779"/>
                <a:gd name="connsiteY263" fmla="*/ 314067 h 504214"/>
                <a:gd name="connsiteX264" fmla="*/ 1972294 w 1977779"/>
                <a:gd name="connsiteY264" fmla="*/ 314067 h 504214"/>
                <a:gd name="connsiteX265" fmla="*/ 1972294 w 1977779"/>
                <a:gd name="connsiteY265" fmla="*/ 289705 h 504214"/>
                <a:gd name="connsiteX266" fmla="*/ 1978205 w 1977779"/>
                <a:gd name="connsiteY266" fmla="*/ 332535 h 504214"/>
                <a:gd name="connsiteX267" fmla="*/ 1978205 w 1977779"/>
                <a:gd name="connsiteY267" fmla="*/ 356897 h 504214"/>
                <a:gd name="connsiteX268" fmla="*/ 1972294 w 1977779"/>
                <a:gd name="connsiteY268" fmla="*/ 356897 h 504214"/>
                <a:gd name="connsiteX269" fmla="*/ 1972294 w 1977779"/>
                <a:gd name="connsiteY269" fmla="*/ 332535 h 504214"/>
                <a:gd name="connsiteX270" fmla="*/ 1978205 w 1977779"/>
                <a:gd name="connsiteY270" fmla="*/ 375348 h 504214"/>
                <a:gd name="connsiteX271" fmla="*/ 1978205 w 1977779"/>
                <a:gd name="connsiteY271" fmla="*/ 400443 h 504214"/>
                <a:gd name="connsiteX272" fmla="*/ 1972294 w 1977779"/>
                <a:gd name="connsiteY272" fmla="*/ 400443 h 504214"/>
                <a:gd name="connsiteX273" fmla="*/ 1972294 w 1977779"/>
                <a:gd name="connsiteY273" fmla="*/ 375348 h 504214"/>
                <a:gd name="connsiteX274" fmla="*/ 1978205 w 1977779"/>
                <a:gd name="connsiteY274" fmla="*/ 418910 h 504214"/>
                <a:gd name="connsiteX275" fmla="*/ 1978205 w 1977779"/>
                <a:gd name="connsiteY275" fmla="*/ 443273 h 504214"/>
                <a:gd name="connsiteX276" fmla="*/ 1972294 w 1977779"/>
                <a:gd name="connsiteY276" fmla="*/ 443273 h 504214"/>
                <a:gd name="connsiteX277" fmla="*/ 1972294 w 1977779"/>
                <a:gd name="connsiteY277" fmla="*/ 418910 h 504214"/>
                <a:gd name="connsiteX278" fmla="*/ 1978205 w 1977779"/>
                <a:gd name="connsiteY278" fmla="*/ 461723 h 504214"/>
                <a:gd name="connsiteX279" fmla="*/ 1978205 w 1977779"/>
                <a:gd name="connsiteY279" fmla="*/ 486085 h 504214"/>
                <a:gd name="connsiteX280" fmla="*/ 1972294 w 1977779"/>
                <a:gd name="connsiteY280" fmla="*/ 486085 h 504214"/>
                <a:gd name="connsiteX281" fmla="*/ 1972294 w 1977779"/>
                <a:gd name="connsiteY281" fmla="*/ 461723 h 504214"/>
                <a:gd name="connsiteX282" fmla="*/ 1972294 w 1977779"/>
                <a:gd name="connsiteY282" fmla="*/ 504536 h 504214"/>
                <a:gd name="connsiteX283" fmla="*/ 1947931 w 1977779"/>
                <a:gd name="connsiteY283" fmla="*/ 504536 h 504214"/>
                <a:gd name="connsiteX284" fmla="*/ 1947931 w 1977779"/>
                <a:gd name="connsiteY284" fmla="*/ 498642 h 504214"/>
                <a:gd name="connsiteX285" fmla="*/ 1972294 w 1977779"/>
                <a:gd name="connsiteY285" fmla="*/ 498642 h 504214"/>
                <a:gd name="connsiteX286" fmla="*/ 1929481 w 1977779"/>
                <a:gd name="connsiteY286" fmla="*/ 504536 h 504214"/>
                <a:gd name="connsiteX287" fmla="*/ 1904369 w 1977779"/>
                <a:gd name="connsiteY287" fmla="*/ 504536 h 504214"/>
                <a:gd name="connsiteX288" fmla="*/ 1904369 w 1977779"/>
                <a:gd name="connsiteY288" fmla="*/ 498642 h 504214"/>
                <a:gd name="connsiteX289" fmla="*/ 1929481 w 1977779"/>
                <a:gd name="connsiteY289" fmla="*/ 498642 h 504214"/>
                <a:gd name="connsiteX290" fmla="*/ 1885918 w 1977779"/>
                <a:gd name="connsiteY290" fmla="*/ 504536 h 504214"/>
                <a:gd name="connsiteX291" fmla="*/ 1861556 w 1977779"/>
                <a:gd name="connsiteY291" fmla="*/ 504536 h 504214"/>
                <a:gd name="connsiteX292" fmla="*/ 1861556 w 1977779"/>
                <a:gd name="connsiteY292" fmla="*/ 498642 h 504214"/>
                <a:gd name="connsiteX293" fmla="*/ 1885918 w 1977779"/>
                <a:gd name="connsiteY293" fmla="*/ 498642 h 504214"/>
                <a:gd name="connsiteX294" fmla="*/ 1843105 w 1977779"/>
                <a:gd name="connsiteY294" fmla="*/ 504536 h 504214"/>
                <a:gd name="connsiteX295" fmla="*/ 1818743 w 1977779"/>
                <a:gd name="connsiteY295" fmla="*/ 504536 h 504214"/>
                <a:gd name="connsiteX296" fmla="*/ 1818743 w 1977779"/>
                <a:gd name="connsiteY296" fmla="*/ 498642 h 504214"/>
                <a:gd name="connsiteX297" fmla="*/ 1843105 w 1977779"/>
                <a:gd name="connsiteY297" fmla="*/ 498642 h 504214"/>
                <a:gd name="connsiteX298" fmla="*/ 1800275 w 1977779"/>
                <a:gd name="connsiteY298" fmla="*/ 504536 h 504214"/>
                <a:gd name="connsiteX299" fmla="*/ 1775180 w 1977779"/>
                <a:gd name="connsiteY299" fmla="*/ 504536 h 504214"/>
                <a:gd name="connsiteX300" fmla="*/ 1775180 w 1977779"/>
                <a:gd name="connsiteY300" fmla="*/ 498642 h 504214"/>
                <a:gd name="connsiteX301" fmla="*/ 1800275 w 1977779"/>
                <a:gd name="connsiteY301" fmla="*/ 498642 h 504214"/>
                <a:gd name="connsiteX302" fmla="*/ 1756730 w 1977779"/>
                <a:gd name="connsiteY302" fmla="*/ 504536 h 504214"/>
                <a:gd name="connsiteX303" fmla="*/ 1732368 w 1977779"/>
                <a:gd name="connsiteY303" fmla="*/ 504536 h 504214"/>
                <a:gd name="connsiteX304" fmla="*/ 1732368 w 1977779"/>
                <a:gd name="connsiteY304" fmla="*/ 498642 h 504214"/>
                <a:gd name="connsiteX305" fmla="*/ 1756730 w 1977779"/>
                <a:gd name="connsiteY305" fmla="*/ 498642 h 504214"/>
                <a:gd name="connsiteX306" fmla="*/ 1713900 w 1977779"/>
                <a:gd name="connsiteY306" fmla="*/ 504536 h 504214"/>
                <a:gd name="connsiteX307" fmla="*/ 1689538 w 1977779"/>
                <a:gd name="connsiteY307" fmla="*/ 504536 h 504214"/>
                <a:gd name="connsiteX308" fmla="*/ 1689538 w 1977779"/>
                <a:gd name="connsiteY308" fmla="*/ 498642 h 504214"/>
                <a:gd name="connsiteX309" fmla="*/ 1713900 w 1977779"/>
                <a:gd name="connsiteY309" fmla="*/ 498642 h 504214"/>
                <a:gd name="connsiteX310" fmla="*/ 1671087 w 1977779"/>
                <a:gd name="connsiteY310" fmla="*/ 504536 h 504214"/>
                <a:gd name="connsiteX311" fmla="*/ 1645992 w 1977779"/>
                <a:gd name="connsiteY311" fmla="*/ 504536 h 504214"/>
                <a:gd name="connsiteX312" fmla="*/ 1645992 w 1977779"/>
                <a:gd name="connsiteY312" fmla="*/ 498642 h 504214"/>
                <a:gd name="connsiteX313" fmla="*/ 1671087 w 1977779"/>
                <a:gd name="connsiteY313" fmla="*/ 498642 h 504214"/>
                <a:gd name="connsiteX314" fmla="*/ 1627524 w 1977779"/>
                <a:gd name="connsiteY314" fmla="*/ 504536 h 504214"/>
                <a:gd name="connsiteX315" fmla="*/ 1603162 w 1977779"/>
                <a:gd name="connsiteY315" fmla="*/ 504536 h 504214"/>
                <a:gd name="connsiteX316" fmla="*/ 1603162 w 1977779"/>
                <a:gd name="connsiteY316" fmla="*/ 498642 h 504214"/>
                <a:gd name="connsiteX317" fmla="*/ 1627524 w 1977779"/>
                <a:gd name="connsiteY317" fmla="*/ 498642 h 504214"/>
                <a:gd name="connsiteX318" fmla="*/ 1584712 w 1977779"/>
                <a:gd name="connsiteY318" fmla="*/ 504536 h 504214"/>
                <a:gd name="connsiteX319" fmla="*/ 1560349 w 1977779"/>
                <a:gd name="connsiteY319" fmla="*/ 504536 h 504214"/>
                <a:gd name="connsiteX320" fmla="*/ 1560349 w 1977779"/>
                <a:gd name="connsiteY320" fmla="*/ 498642 h 504214"/>
                <a:gd name="connsiteX321" fmla="*/ 1584712 w 1977779"/>
                <a:gd name="connsiteY321" fmla="*/ 498642 h 504214"/>
                <a:gd name="connsiteX322" fmla="*/ 1541899 w 1977779"/>
                <a:gd name="connsiteY322" fmla="*/ 504536 h 504214"/>
                <a:gd name="connsiteX323" fmla="*/ 1516787 w 1977779"/>
                <a:gd name="connsiteY323" fmla="*/ 504536 h 504214"/>
                <a:gd name="connsiteX324" fmla="*/ 1516787 w 1977779"/>
                <a:gd name="connsiteY324" fmla="*/ 498642 h 504214"/>
                <a:gd name="connsiteX325" fmla="*/ 1541899 w 1977779"/>
                <a:gd name="connsiteY325" fmla="*/ 498642 h 504214"/>
                <a:gd name="connsiteX326" fmla="*/ 1498336 w 1977779"/>
                <a:gd name="connsiteY326" fmla="*/ 504536 h 504214"/>
                <a:gd name="connsiteX327" fmla="*/ 1473974 w 1977779"/>
                <a:gd name="connsiteY327" fmla="*/ 504536 h 504214"/>
                <a:gd name="connsiteX328" fmla="*/ 1473974 w 1977779"/>
                <a:gd name="connsiteY328" fmla="*/ 498642 h 504214"/>
                <a:gd name="connsiteX329" fmla="*/ 1498336 w 1977779"/>
                <a:gd name="connsiteY329" fmla="*/ 498642 h 504214"/>
                <a:gd name="connsiteX330" fmla="*/ 1455523 w 1977779"/>
                <a:gd name="connsiteY330" fmla="*/ 504536 h 504214"/>
                <a:gd name="connsiteX331" fmla="*/ 1431161 w 1977779"/>
                <a:gd name="connsiteY331" fmla="*/ 504536 h 504214"/>
                <a:gd name="connsiteX332" fmla="*/ 1431161 w 1977779"/>
                <a:gd name="connsiteY332" fmla="*/ 498642 h 504214"/>
                <a:gd name="connsiteX333" fmla="*/ 1455523 w 1977779"/>
                <a:gd name="connsiteY333" fmla="*/ 498642 h 504214"/>
                <a:gd name="connsiteX334" fmla="*/ 1412693 w 1977779"/>
                <a:gd name="connsiteY334" fmla="*/ 504536 h 504214"/>
                <a:gd name="connsiteX335" fmla="*/ 1387598 w 1977779"/>
                <a:gd name="connsiteY335" fmla="*/ 504536 h 504214"/>
                <a:gd name="connsiteX336" fmla="*/ 1387598 w 1977779"/>
                <a:gd name="connsiteY336" fmla="*/ 498642 h 504214"/>
                <a:gd name="connsiteX337" fmla="*/ 1412693 w 1977779"/>
                <a:gd name="connsiteY337" fmla="*/ 498642 h 504214"/>
                <a:gd name="connsiteX338" fmla="*/ 1369148 w 1977779"/>
                <a:gd name="connsiteY338" fmla="*/ 504536 h 504214"/>
                <a:gd name="connsiteX339" fmla="*/ 1344786 w 1977779"/>
                <a:gd name="connsiteY339" fmla="*/ 504536 h 504214"/>
                <a:gd name="connsiteX340" fmla="*/ 1344786 w 1977779"/>
                <a:gd name="connsiteY340" fmla="*/ 498642 h 504214"/>
                <a:gd name="connsiteX341" fmla="*/ 1369148 w 1977779"/>
                <a:gd name="connsiteY341" fmla="*/ 498642 h 504214"/>
                <a:gd name="connsiteX342" fmla="*/ 1326318 w 1977779"/>
                <a:gd name="connsiteY342" fmla="*/ 504536 h 504214"/>
                <a:gd name="connsiteX343" fmla="*/ 1301955 w 1977779"/>
                <a:gd name="connsiteY343" fmla="*/ 504536 h 504214"/>
                <a:gd name="connsiteX344" fmla="*/ 1301955 w 1977779"/>
                <a:gd name="connsiteY344" fmla="*/ 498642 h 504214"/>
                <a:gd name="connsiteX345" fmla="*/ 1326318 w 1977779"/>
                <a:gd name="connsiteY345" fmla="*/ 498642 h 504214"/>
                <a:gd name="connsiteX346" fmla="*/ 1283505 w 1977779"/>
                <a:gd name="connsiteY346" fmla="*/ 504536 h 504214"/>
                <a:gd name="connsiteX347" fmla="*/ 1258410 w 1977779"/>
                <a:gd name="connsiteY347" fmla="*/ 504536 h 504214"/>
                <a:gd name="connsiteX348" fmla="*/ 1258410 w 1977779"/>
                <a:gd name="connsiteY348" fmla="*/ 498642 h 504214"/>
                <a:gd name="connsiteX349" fmla="*/ 1283505 w 1977779"/>
                <a:gd name="connsiteY349" fmla="*/ 498642 h 504214"/>
                <a:gd name="connsiteX350" fmla="*/ 1239942 w 1977779"/>
                <a:gd name="connsiteY350" fmla="*/ 504536 h 504214"/>
                <a:gd name="connsiteX351" fmla="*/ 1215580 w 1977779"/>
                <a:gd name="connsiteY351" fmla="*/ 504536 h 504214"/>
                <a:gd name="connsiteX352" fmla="*/ 1215580 w 1977779"/>
                <a:gd name="connsiteY352" fmla="*/ 498642 h 504214"/>
                <a:gd name="connsiteX353" fmla="*/ 1239942 w 1977779"/>
                <a:gd name="connsiteY353" fmla="*/ 498642 h 504214"/>
                <a:gd name="connsiteX354" fmla="*/ 1197130 w 1977779"/>
                <a:gd name="connsiteY354" fmla="*/ 504536 h 504214"/>
                <a:gd name="connsiteX355" fmla="*/ 1172767 w 1977779"/>
                <a:gd name="connsiteY355" fmla="*/ 504536 h 504214"/>
                <a:gd name="connsiteX356" fmla="*/ 1172767 w 1977779"/>
                <a:gd name="connsiteY356" fmla="*/ 498642 h 504214"/>
                <a:gd name="connsiteX357" fmla="*/ 1197130 w 1977779"/>
                <a:gd name="connsiteY357" fmla="*/ 498642 h 504214"/>
                <a:gd name="connsiteX358" fmla="*/ 1154317 w 1977779"/>
                <a:gd name="connsiteY358" fmla="*/ 504536 h 504214"/>
                <a:gd name="connsiteX359" fmla="*/ 1129205 w 1977779"/>
                <a:gd name="connsiteY359" fmla="*/ 504536 h 504214"/>
                <a:gd name="connsiteX360" fmla="*/ 1129205 w 1977779"/>
                <a:gd name="connsiteY360" fmla="*/ 498642 h 504214"/>
                <a:gd name="connsiteX361" fmla="*/ 1154317 w 1977779"/>
                <a:gd name="connsiteY361" fmla="*/ 498642 h 504214"/>
                <a:gd name="connsiteX362" fmla="*/ 1110754 w 1977779"/>
                <a:gd name="connsiteY362" fmla="*/ 504536 h 504214"/>
                <a:gd name="connsiteX363" fmla="*/ 1086392 w 1977779"/>
                <a:gd name="connsiteY363" fmla="*/ 504536 h 504214"/>
                <a:gd name="connsiteX364" fmla="*/ 1086392 w 1977779"/>
                <a:gd name="connsiteY364" fmla="*/ 498642 h 504214"/>
                <a:gd name="connsiteX365" fmla="*/ 1110754 w 1977779"/>
                <a:gd name="connsiteY365" fmla="*/ 498642 h 504214"/>
                <a:gd name="connsiteX366" fmla="*/ 1067941 w 1977779"/>
                <a:gd name="connsiteY366" fmla="*/ 504536 h 504214"/>
                <a:gd name="connsiteX367" fmla="*/ 1043579 w 1977779"/>
                <a:gd name="connsiteY367" fmla="*/ 504536 h 504214"/>
                <a:gd name="connsiteX368" fmla="*/ 1043579 w 1977779"/>
                <a:gd name="connsiteY368" fmla="*/ 498642 h 504214"/>
                <a:gd name="connsiteX369" fmla="*/ 1067941 w 1977779"/>
                <a:gd name="connsiteY369" fmla="*/ 498642 h 504214"/>
                <a:gd name="connsiteX370" fmla="*/ 1025120 w 1977779"/>
                <a:gd name="connsiteY370" fmla="*/ 504536 h 504214"/>
                <a:gd name="connsiteX371" fmla="*/ 1000018 w 1977779"/>
                <a:gd name="connsiteY371" fmla="*/ 504536 h 504214"/>
                <a:gd name="connsiteX372" fmla="*/ 1000018 w 1977779"/>
                <a:gd name="connsiteY372" fmla="*/ 498642 h 504214"/>
                <a:gd name="connsiteX373" fmla="*/ 1025120 w 1977779"/>
                <a:gd name="connsiteY373" fmla="*/ 498642 h 504214"/>
                <a:gd name="connsiteX374" fmla="*/ 981562 w 1977779"/>
                <a:gd name="connsiteY374" fmla="*/ 504536 h 504214"/>
                <a:gd name="connsiteX375" fmla="*/ 957200 w 1977779"/>
                <a:gd name="connsiteY375" fmla="*/ 504536 h 504214"/>
                <a:gd name="connsiteX376" fmla="*/ 957200 w 1977779"/>
                <a:gd name="connsiteY376" fmla="*/ 498642 h 504214"/>
                <a:gd name="connsiteX377" fmla="*/ 981562 w 1977779"/>
                <a:gd name="connsiteY377" fmla="*/ 498642 h 504214"/>
                <a:gd name="connsiteX378" fmla="*/ 938744 w 1977779"/>
                <a:gd name="connsiteY378" fmla="*/ 504536 h 504214"/>
                <a:gd name="connsiteX379" fmla="*/ 914382 w 1977779"/>
                <a:gd name="connsiteY379" fmla="*/ 504536 h 504214"/>
                <a:gd name="connsiteX380" fmla="*/ 914382 w 1977779"/>
                <a:gd name="connsiteY380" fmla="*/ 498642 h 504214"/>
                <a:gd name="connsiteX381" fmla="*/ 938744 w 1977779"/>
                <a:gd name="connsiteY381" fmla="*/ 498642 h 504214"/>
                <a:gd name="connsiteX382" fmla="*/ 895925 w 1977779"/>
                <a:gd name="connsiteY382" fmla="*/ 504536 h 504214"/>
                <a:gd name="connsiteX383" fmla="*/ 870825 w 1977779"/>
                <a:gd name="connsiteY383" fmla="*/ 504536 h 504214"/>
                <a:gd name="connsiteX384" fmla="*/ 870825 w 1977779"/>
                <a:gd name="connsiteY384" fmla="*/ 498642 h 504214"/>
                <a:gd name="connsiteX385" fmla="*/ 895925 w 1977779"/>
                <a:gd name="connsiteY385" fmla="*/ 498642 h 504214"/>
                <a:gd name="connsiteX386" fmla="*/ 852369 w 1977779"/>
                <a:gd name="connsiteY386" fmla="*/ 504536 h 504214"/>
                <a:gd name="connsiteX387" fmla="*/ 828007 w 1977779"/>
                <a:gd name="connsiteY387" fmla="*/ 504536 h 504214"/>
                <a:gd name="connsiteX388" fmla="*/ 828007 w 1977779"/>
                <a:gd name="connsiteY388" fmla="*/ 498642 h 504214"/>
                <a:gd name="connsiteX389" fmla="*/ 852369 w 1977779"/>
                <a:gd name="connsiteY389" fmla="*/ 498642 h 504214"/>
                <a:gd name="connsiteX390" fmla="*/ 809549 w 1977779"/>
                <a:gd name="connsiteY390" fmla="*/ 504536 h 504214"/>
                <a:gd name="connsiteX391" fmla="*/ 785187 w 1977779"/>
                <a:gd name="connsiteY391" fmla="*/ 504536 h 504214"/>
                <a:gd name="connsiteX392" fmla="*/ 785187 w 1977779"/>
                <a:gd name="connsiteY392" fmla="*/ 498642 h 504214"/>
                <a:gd name="connsiteX393" fmla="*/ 809549 w 1977779"/>
                <a:gd name="connsiteY393" fmla="*/ 498642 h 504214"/>
                <a:gd name="connsiteX394" fmla="*/ 766731 w 1977779"/>
                <a:gd name="connsiteY394" fmla="*/ 504536 h 504214"/>
                <a:gd name="connsiteX395" fmla="*/ 741631 w 1977779"/>
                <a:gd name="connsiteY395" fmla="*/ 504536 h 504214"/>
                <a:gd name="connsiteX396" fmla="*/ 741631 w 1977779"/>
                <a:gd name="connsiteY396" fmla="*/ 498642 h 504214"/>
                <a:gd name="connsiteX397" fmla="*/ 766731 w 1977779"/>
                <a:gd name="connsiteY397" fmla="*/ 498642 h 504214"/>
                <a:gd name="connsiteX398" fmla="*/ 723174 w 1977779"/>
                <a:gd name="connsiteY398" fmla="*/ 504536 h 504214"/>
                <a:gd name="connsiteX399" fmla="*/ 698813 w 1977779"/>
                <a:gd name="connsiteY399" fmla="*/ 504536 h 504214"/>
                <a:gd name="connsiteX400" fmla="*/ 698813 w 1977779"/>
                <a:gd name="connsiteY400" fmla="*/ 498642 h 504214"/>
                <a:gd name="connsiteX401" fmla="*/ 723174 w 1977779"/>
                <a:gd name="connsiteY401" fmla="*/ 498642 h 504214"/>
                <a:gd name="connsiteX402" fmla="*/ 680356 w 1977779"/>
                <a:gd name="connsiteY402" fmla="*/ 504536 h 504214"/>
                <a:gd name="connsiteX403" fmla="*/ 655993 w 1977779"/>
                <a:gd name="connsiteY403" fmla="*/ 504536 h 504214"/>
                <a:gd name="connsiteX404" fmla="*/ 655993 w 1977779"/>
                <a:gd name="connsiteY404" fmla="*/ 498642 h 504214"/>
                <a:gd name="connsiteX405" fmla="*/ 680356 w 1977779"/>
                <a:gd name="connsiteY405" fmla="*/ 498642 h 504214"/>
                <a:gd name="connsiteX406" fmla="*/ 637538 w 1977779"/>
                <a:gd name="connsiteY406" fmla="*/ 504536 h 504214"/>
                <a:gd name="connsiteX407" fmla="*/ 612436 w 1977779"/>
                <a:gd name="connsiteY407" fmla="*/ 504536 h 504214"/>
                <a:gd name="connsiteX408" fmla="*/ 612436 w 1977779"/>
                <a:gd name="connsiteY408" fmla="*/ 498642 h 504214"/>
                <a:gd name="connsiteX409" fmla="*/ 637538 w 1977779"/>
                <a:gd name="connsiteY409" fmla="*/ 498642 h 504214"/>
                <a:gd name="connsiteX410" fmla="*/ 593980 w 1977779"/>
                <a:gd name="connsiteY410" fmla="*/ 504536 h 504214"/>
                <a:gd name="connsiteX411" fmla="*/ 569618 w 1977779"/>
                <a:gd name="connsiteY411" fmla="*/ 504536 h 504214"/>
                <a:gd name="connsiteX412" fmla="*/ 569618 w 1977779"/>
                <a:gd name="connsiteY412" fmla="*/ 498642 h 504214"/>
                <a:gd name="connsiteX413" fmla="*/ 593980 w 1977779"/>
                <a:gd name="connsiteY413" fmla="*/ 498642 h 504214"/>
                <a:gd name="connsiteX414" fmla="*/ 551162 w 1977779"/>
                <a:gd name="connsiteY414" fmla="*/ 504536 h 504214"/>
                <a:gd name="connsiteX415" fmla="*/ 526800 w 1977779"/>
                <a:gd name="connsiteY415" fmla="*/ 504536 h 504214"/>
                <a:gd name="connsiteX416" fmla="*/ 526800 w 1977779"/>
                <a:gd name="connsiteY416" fmla="*/ 498642 h 504214"/>
                <a:gd name="connsiteX417" fmla="*/ 551162 w 1977779"/>
                <a:gd name="connsiteY417" fmla="*/ 498642 h 504214"/>
                <a:gd name="connsiteX418" fmla="*/ 508342 w 1977779"/>
                <a:gd name="connsiteY418" fmla="*/ 504536 h 504214"/>
                <a:gd name="connsiteX419" fmla="*/ 483242 w 1977779"/>
                <a:gd name="connsiteY419" fmla="*/ 504536 h 504214"/>
                <a:gd name="connsiteX420" fmla="*/ 483242 w 1977779"/>
                <a:gd name="connsiteY420" fmla="*/ 498642 h 504214"/>
                <a:gd name="connsiteX421" fmla="*/ 508342 w 1977779"/>
                <a:gd name="connsiteY421" fmla="*/ 498642 h 504214"/>
                <a:gd name="connsiteX422" fmla="*/ 464787 w 1977779"/>
                <a:gd name="connsiteY422" fmla="*/ 504536 h 504214"/>
                <a:gd name="connsiteX423" fmla="*/ 440424 w 1977779"/>
                <a:gd name="connsiteY423" fmla="*/ 504536 h 504214"/>
                <a:gd name="connsiteX424" fmla="*/ 440424 w 1977779"/>
                <a:gd name="connsiteY424" fmla="*/ 498642 h 504214"/>
                <a:gd name="connsiteX425" fmla="*/ 464787 w 1977779"/>
                <a:gd name="connsiteY425" fmla="*/ 498642 h 504214"/>
                <a:gd name="connsiteX426" fmla="*/ 421969 w 1977779"/>
                <a:gd name="connsiteY426" fmla="*/ 504536 h 504214"/>
                <a:gd name="connsiteX427" fmla="*/ 397606 w 1977779"/>
                <a:gd name="connsiteY427" fmla="*/ 504536 h 504214"/>
                <a:gd name="connsiteX428" fmla="*/ 397606 w 1977779"/>
                <a:gd name="connsiteY428" fmla="*/ 498642 h 504214"/>
                <a:gd name="connsiteX429" fmla="*/ 421969 w 1977779"/>
                <a:gd name="connsiteY429" fmla="*/ 498642 h 504214"/>
                <a:gd name="connsiteX430" fmla="*/ 379149 w 1977779"/>
                <a:gd name="connsiteY430" fmla="*/ 504536 h 504214"/>
                <a:gd name="connsiteX431" fmla="*/ 354049 w 1977779"/>
                <a:gd name="connsiteY431" fmla="*/ 504536 h 504214"/>
                <a:gd name="connsiteX432" fmla="*/ 354049 w 1977779"/>
                <a:gd name="connsiteY432" fmla="*/ 498642 h 504214"/>
                <a:gd name="connsiteX433" fmla="*/ 379149 w 1977779"/>
                <a:gd name="connsiteY433" fmla="*/ 498642 h 504214"/>
                <a:gd name="connsiteX434" fmla="*/ 335593 w 1977779"/>
                <a:gd name="connsiteY434" fmla="*/ 504536 h 504214"/>
                <a:gd name="connsiteX435" fmla="*/ 311229 w 1977779"/>
                <a:gd name="connsiteY435" fmla="*/ 504536 h 504214"/>
                <a:gd name="connsiteX436" fmla="*/ 311229 w 1977779"/>
                <a:gd name="connsiteY436" fmla="*/ 498642 h 504214"/>
                <a:gd name="connsiteX437" fmla="*/ 335593 w 1977779"/>
                <a:gd name="connsiteY437" fmla="*/ 498642 h 504214"/>
                <a:gd name="connsiteX438" fmla="*/ 292774 w 1977779"/>
                <a:gd name="connsiteY438" fmla="*/ 504536 h 504214"/>
                <a:gd name="connsiteX439" fmla="*/ 268411 w 1977779"/>
                <a:gd name="connsiteY439" fmla="*/ 504536 h 504214"/>
                <a:gd name="connsiteX440" fmla="*/ 268411 w 1977779"/>
                <a:gd name="connsiteY440" fmla="*/ 498642 h 504214"/>
                <a:gd name="connsiteX441" fmla="*/ 292774 w 1977779"/>
                <a:gd name="connsiteY441" fmla="*/ 498642 h 504214"/>
                <a:gd name="connsiteX442" fmla="*/ 249956 w 1977779"/>
                <a:gd name="connsiteY442" fmla="*/ 504536 h 504214"/>
                <a:gd name="connsiteX443" fmla="*/ 224854 w 1977779"/>
                <a:gd name="connsiteY443" fmla="*/ 504536 h 504214"/>
                <a:gd name="connsiteX444" fmla="*/ 224854 w 1977779"/>
                <a:gd name="connsiteY444" fmla="*/ 498642 h 504214"/>
                <a:gd name="connsiteX445" fmla="*/ 249956 w 1977779"/>
                <a:gd name="connsiteY445" fmla="*/ 498642 h 504214"/>
                <a:gd name="connsiteX446" fmla="*/ 206398 w 1977779"/>
                <a:gd name="connsiteY446" fmla="*/ 504536 h 504214"/>
                <a:gd name="connsiteX447" fmla="*/ 182036 w 1977779"/>
                <a:gd name="connsiteY447" fmla="*/ 504536 h 504214"/>
                <a:gd name="connsiteX448" fmla="*/ 182036 w 1977779"/>
                <a:gd name="connsiteY448" fmla="*/ 498642 h 504214"/>
                <a:gd name="connsiteX449" fmla="*/ 206398 w 1977779"/>
                <a:gd name="connsiteY449" fmla="*/ 498642 h 504214"/>
                <a:gd name="connsiteX450" fmla="*/ 163580 w 1977779"/>
                <a:gd name="connsiteY450" fmla="*/ 504536 h 504214"/>
                <a:gd name="connsiteX451" fmla="*/ 139218 w 1977779"/>
                <a:gd name="connsiteY451" fmla="*/ 504536 h 504214"/>
                <a:gd name="connsiteX452" fmla="*/ 139218 w 1977779"/>
                <a:gd name="connsiteY452" fmla="*/ 498642 h 504214"/>
                <a:gd name="connsiteX453" fmla="*/ 163580 w 1977779"/>
                <a:gd name="connsiteY453" fmla="*/ 498642 h 504214"/>
                <a:gd name="connsiteX454" fmla="*/ 120762 w 1977779"/>
                <a:gd name="connsiteY454" fmla="*/ 504536 h 504214"/>
                <a:gd name="connsiteX455" fmla="*/ 95660 w 1977779"/>
                <a:gd name="connsiteY455" fmla="*/ 504536 h 504214"/>
                <a:gd name="connsiteX456" fmla="*/ 95660 w 1977779"/>
                <a:gd name="connsiteY456" fmla="*/ 498642 h 504214"/>
                <a:gd name="connsiteX457" fmla="*/ 120762 w 1977779"/>
                <a:gd name="connsiteY457" fmla="*/ 498642 h 504214"/>
                <a:gd name="connsiteX458" fmla="*/ 77205 w 1977779"/>
                <a:gd name="connsiteY458" fmla="*/ 504536 h 504214"/>
                <a:gd name="connsiteX459" fmla="*/ 52842 w 1977779"/>
                <a:gd name="connsiteY459" fmla="*/ 504536 h 504214"/>
                <a:gd name="connsiteX460" fmla="*/ 52842 w 1977779"/>
                <a:gd name="connsiteY460" fmla="*/ 498642 h 504214"/>
                <a:gd name="connsiteX461" fmla="*/ 77205 w 1977779"/>
                <a:gd name="connsiteY461" fmla="*/ 498642 h 504214"/>
                <a:gd name="connsiteX462" fmla="*/ 34387 w 1977779"/>
                <a:gd name="connsiteY462" fmla="*/ 504536 h 504214"/>
                <a:gd name="connsiteX463" fmla="*/ 10024 w 1977779"/>
                <a:gd name="connsiteY463" fmla="*/ 504536 h 504214"/>
                <a:gd name="connsiteX464" fmla="*/ 10024 w 1977779"/>
                <a:gd name="connsiteY464" fmla="*/ 498642 h 504214"/>
                <a:gd name="connsiteX465" fmla="*/ 34387 w 1977779"/>
                <a:gd name="connsiteY465" fmla="*/ 498642 h 50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</a:cxnLst>
              <a:rect l="l" t="t" r="r" b="b"/>
              <a:pathLst>
                <a:path w="1977779" h="504214">
                  <a:moveTo>
                    <a:pt x="426" y="501589"/>
                  </a:moveTo>
                  <a:lnTo>
                    <a:pt x="426" y="477226"/>
                  </a:lnTo>
                  <a:lnTo>
                    <a:pt x="6333" y="477226"/>
                  </a:lnTo>
                  <a:lnTo>
                    <a:pt x="6333" y="501589"/>
                  </a:lnTo>
                  <a:close/>
                  <a:moveTo>
                    <a:pt x="426" y="458776"/>
                  </a:moveTo>
                  <a:lnTo>
                    <a:pt x="426" y="434414"/>
                  </a:lnTo>
                  <a:lnTo>
                    <a:pt x="6333" y="434414"/>
                  </a:lnTo>
                  <a:lnTo>
                    <a:pt x="6333" y="458776"/>
                  </a:lnTo>
                  <a:close/>
                  <a:moveTo>
                    <a:pt x="426" y="415946"/>
                  </a:moveTo>
                  <a:lnTo>
                    <a:pt x="426" y="390851"/>
                  </a:lnTo>
                  <a:lnTo>
                    <a:pt x="6333" y="390851"/>
                  </a:lnTo>
                  <a:lnTo>
                    <a:pt x="6333" y="415946"/>
                  </a:lnTo>
                  <a:close/>
                  <a:moveTo>
                    <a:pt x="426" y="372401"/>
                  </a:moveTo>
                  <a:lnTo>
                    <a:pt x="426" y="348038"/>
                  </a:lnTo>
                  <a:lnTo>
                    <a:pt x="6333" y="348038"/>
                  </a:lnTo>
                  <a:lnTo>
                    <a:pt x="6333" y="372401"/>
                  </a:lnTo>
                  <a:close/>
                  <a:moveTo>
                    <a:pt x="426" y="329570"/>
                  </a:moveTo>
                  <a:lnTo>
                    <a:pt x="426" y="305208"/>
                  </a:lnTo>
                  <a:lnTo>
                    <a:pt x="6333" y="305208"/>
                  </a:lnTo>
                  <a:lnTo>
                    <a:pt x="6333" y="329570"/>
                  </a:lnTo>
                  <a:close/>
                  <a:moveTo>
                    <a:pt x="426" y="286757"/>
                  </a:moveTo>
                  <a:lnTo>
                    <a:pt x="426" y="261663"/>
                  </a:lnTo>
                  <a:lnTo>
                    <a:pt x="6333" y="261663"/>
                  </a:lnTo>
                  <a:lnTo>
                    <a:pt x="6333" y="286757"/>
                  </a:lnTo>
                  <a:close/>
                  <a:moveTo>
                    <a:pt x="426" y="243195"/>
                  </a:moveTo>
                  <a:lnTo>
                    <a:pt x="426" y="218833"/>
                  </a:lnTo>
                  <a:lnTo>
                    <a:pt x="6333" y="218833"/>
                  </a:lnTo>
                  <a:lnTo>
                    <a:pt x="6333" y="243195"/>
                  </a:lnTo>
                  <a:close/>
                  <a:moveTo>
                    <a:pt x="426" y="200382"/>
                  </a:moveTo>
                  <a:lnTo>
                    <a:pt x="426" y="176020"/>
                  </a:lnTo>
                  <a:lnTo>
                    <a:pt x="6333" y="176020"/>
                  </a:lnTo>
                  <a:lnTo>
                    <a:pt x="6333" y="200382"/>
                  </a:lnTo>
                  <a:close/>
                  <a:moveTo>
                    <a:pt x="426" y="157569"/>
                  </a:moveTo>
                  <a:lnTo>
                    <a:pt x="426" y="132457"/>
                  </a:lnTo>
                  <a:lnTo>
                    <a:pt x="6333" y="132457"/>
                  </a:lnTo>
                  <a:lnTo>
                    <a:pt x="6333" y="157569"/>
                  </a:lnTo>
                  <a:close/>
                  <a:moveTo>
                    <a:pt x="426" y="114007"/>
                  </a:moveTo>
                  <a:lnTo>
                    <a:pt x="426" y="89644"/>
                  </a:lnTo>
                  <a:lnTo>
                    <a:pt x="6333" y="89644"/>
                  </a:lnTo>
                  <a:lnTo>
                    <a:pt x="6333" y="114007"/>
                  </a:lnTo>
                  <a:close/>
                  <a:moveTo>
                    <a:pt x="426" y="71194"/>
                  </a:moveTo>
                  <a:lnTo>
                    <a:pt x="426" y="46831"/>
                  </a:lnTo>
                  <a:lnTo>
                    <a:pt x="6333" y="46831"/>
                  </a:lnTo>
                  <a:lnTo>
                    <a:pt x="6333" y="71194"/>
                  </a:lnTo>
                  <a:close/>
                  <a:moveTo>
                    <a:pt x="426" y="28363"/>
                  </a:moveTo>
                  <a:lnTo>
                    <a:pt x="426" y="322"/>
                  </a:lnTo>
                  <a:lnTo>
                    <a:pt x="3380" y="322"/>
                  </a:lnTo>
                  <a:lnTo>
                    <a:pt x="3380" y="6966"/>
                  </a:lnTo>
                  <a:lnTo>
                    <a:pt x="3380" y="6966"/>
                  </a:lnTo>
                  <a:lnTo>
                    <a:pt x="6333" y="3269"/>
                  </a:lnTo>
                  <a:lnTo>
                    <a:pt x="6333" y="28363"/>
                  </a:lnTo>
                  <a:close/>
                  <a:moveTo>
                    <a:pt x="21836" y="322"/>
                  </a:moveTo>
                  <a:lnTo>
                    <a:pt x="46198" y="322"/>
                  </a:lnTo>
                  <a:lnTo>
                    <a:pt x="46198" y="6966"/>
                  </a:lnTo>
                  <a:lnTo>
                    <a:pt x="21836" y="6966"/>
                  </a:lnTo>
                  <a:close/>
                  <a:moveTo>
                    <a:pt x="64654" y="322"/>
                  </a:moveTo>
                  <a:lnTo>
                    <a:pt x="89756" y="322"/>
                  </a:lnTo>
                  <a:lnTo>
                    <a:pt x="89756" y="6966"/>
                  </a:lnTo>
                  <a:lnTo>
                    <a:pt x="64654" y="6966"/>
                  </a:lnTo>
                  <a:close/>
                  <a:moveTo>
                    <a:pt x="108211" y="322"/>
                  </a:moveTo>
                  <a:lnTo>
                    <a:pt x="132574" y="322"/>
                  </a:lnTo>
                  <a:lnTo>
                    <a:pt x="132574" y="6966"/>
                  </a:lnTo>
                  <a:lnTo>
                    <a:pt x="108211" y="6966"/>
                  </a:lnTo>
                  <a:close/>
                  <a:moveTo>
                    <a:pt x="151029" y="322"/>
                  </a:moveTo>
                  <a:lnTo>
                    <a:pt x="175392" y="322"/>
                  </a:lnTo>
                  <a:lnTo>
                    <a:pt x="175392" y="6966"/>
                  </a:lnTo>
                  <a:lnTo>
                    <a:pt x="151029" y="6966"/>
                  </a:lnTo>
                  <a:close/>
                  <a:moveTo>
                    <a:pt x="193847" y="322"/>
                  </a:moveTo>
                  <a:lnTo>
                    <a:pt x="218949" y="322"/>
                  </a:lnTo>
                  <a:lnTo>
                    <a:pt x="218949" y="6966"/>
                  </a:lnTo>
                  <a:lnTo>
                    <a:pt x="193847" y="6966"/>
                  </a:lnTo>
                  <a:close/>
                  <a:moveTo>
                    <a:pt x="237405" y="322"/>
                  </a:moveTo>
                  <a:lnTo>
                    <a:pt x="261767" y="322"/>
                  </a:lnTo>
                  <a:lnTo>
                    <a:pt x="261767" y="6966"/>
                  </a:lnTo>
                  <a:lnTo>
                    <a:pt x="237405" y="6966"/>
                  </a:lnTo>
                  <a:close/>
                  <a:moveTo>
                    <a:pt x="280223" y="322"/>
                  </a:moveTo>
                  <a:lnTo>
                    <a:pt x="304585" y="322"/>
                  </a:lnTo>
                  <a:lnTo>
                    <a:pt x="304585" y="6966"/>
                  </a:lnTo>
                  <a:lnTo>
                    <a:pt x="280223" y="6966"/>
                  </a:lnTo>
                  <a:close/>
                  <a:moveTo>
                    <a:pt x="323043" y="322"/>
                  </a:moveTo>
                  <a:lnTo>
                    <a:pt x="348142" y="322"/>
                  </a:lnTo>
                  <a:lnTo>
                    <a:pt x="348142" y="6966"/>
                  </a:lnTo>
                  <a:lnTo>
                    <a:pt x="323043" y="6966"/>
                  </a:lnTo>
                  <a:close/>
                  <a:moveTo>
                    <a:pt x="366600" y="322"/>
                  </a:moveTo>
                  <a:lnTo>
                    <a:pt x="390962" y="322"/>
                  </a:lnTo>
                  <a:lnTo>
                    <a:pt x="390962" y="6966"/>
                  </a:lnTo>
                  <a:lnTo>
                    <a:pt x="366600" y="6966"/>
                  </a:lnTo>
                  <a:close/>
                  <a:moveTo>
                    <a:pt x="409418" y="322"/>
                  </a:moveTo>
                  <a:lnTo>
                    <a:pt x="433780" y="322"/>
                  </a:lnTo>
                  <a:lnTo>
                    <a:pt x="433780" y="6966"/>
                  </a:lnTo>
                  <a:lnTo>
                    <a:pt x="409418" y="6966"/>
                  </a:lnTo>
                  <a:close/>
                  <a:moveTo>
                    <a:pt x="452236" y="322"/>
                  </a:moveTo>
                  <a:lnTo>
                    <a:pt x="477336" y="322"/>
                  </a:lnTo>
                  <a:lnTo>
                    <a:pt x="477336" y="6966"/>
                  </a:lnTo>
                  <a:lnTo>
                    <a:pt x="452236" y="6966"/>
                  </a:lnTo>
                  <a:close/>
                  <a:moveTo>
                    <a:pt x="495793" y="322"/>
                  </a:moveTo>
                  <a:lnTo>
                    <a:pt x="520156" y="322"/>
                  </a:lnTo>
                  <a:lnTo>
                    <a:pt x="520156" y="6966"/>
                  </a:lnTo>
                  <a:lnTo>
                    <a:pt x="495793" y="6966"/>
                  </a:lnTo>
                  <a:close/>
                  <a:moveTo>
                    <a:pt x="538611" y="322"/>
                  </a:moveTo>
                  <a:lnTo>
                    <a:pt x="562974" y="322"/>
                  </a:lnTo>
                  <a:lnTo>
                    <a:pt x="562974" y="6966"/>
                  </a:lnTo>
                  <a:lnTo>
                    <a:pt x="538611" y="6966"/>
                  </a:lnTo>
                  <a:close/>
                  <a:moveTo>
                    <a:pt x="581429" y="322"/>
                  </a:moveTo>
                  <a:lnTo>
                    <a:pt x="606531" y="322"/>
                  </a:lnTo>
                  <a:lnTo>
                    <a:pt x="606531" y="6966"/>
                  </a:lnTo>
                  <a:lnTo>
                    <a:pt x="581429" y="6966"/>
                  </a:lnTo>
                  <a:close/>
                  <a:moveTo>
                    <a:pt x="624987" y="322"/>
                  </a:moveTo>
                  <a:lnTo>
                    <a:pt x="649349" y="322"/>
                  </a:lnTo>
                  <a:lnTo>
                    <a:pt x="649349" y="6966"/>
                  </a:lnTo>
                  <a:lnTo>
                    <a:pt x="624987" y="6966"/>
                  </a:lnTo>
                  <a:close/>
                  <a:moveTo>
                    <a:pt x="667807" y="322"/>
                  </a:moveTo>
                  <a:lnTo>
                    <a:pt x="692167" y="322"/>
                  </a:lnTo>
                  <a:lnTo>
                    <a:pt x="692167" y="6966"/>
                  </a:lnTo>
                  <a:lnTo>
                    <a:pt x="667807" y="6966"/>
                  </a:lnTo>
                  <a:close/>
                  <a:moveTo>
                    <a:pt x="710625" y="322"/>
                  </a:moveTo>
                  <a:lnTo>
                    <a:pt x="735724" y="322"/>
                  </a:lnTo>
                  <a:lnTo>
                    <a:pt x="735724" y="6966"/>
                  </a:lnTo>
                  <a:lnTo>
                    <a:pt x="710625" y="6966"/>
                  </a:lnTo>
                  <a:close/>
                  <a:moveTo>
                    <a:pt x="754180" y="322"/>
                  </a:moveTo>
                  <a:lnTo>
                    <a:pt x="778542" y="322"/>
                  </a:lnTo>
                  <a:lnTo>
                    <a:pt x="778542" y="6966"/>
                  </a:lnTo>
                  <a:lnTo>
                    <a:pt x="754180" y="6966"/>
                  </a:lnTo>
                  <a:close/>
                  <a:moveTo>
                    <a:pt x="797000" y="322"/>
                  </a:moveTo>
                  <a:lnTo>
                    <a:pt x="821362" y="322"/>
                  </a:lnTo>
                  <a:lnTo>
                    <a:pt x="821362" y="6966"/>
                  </a:lnTo>
                  <a:lnTo>
                    <a:pt x="797000" y="6966"/>
                  </a:lnTo>
                  <a:close/>
                  <a:moveTo>
                    <a:pt x="839818" y="322"/>
                  </a:moveTo>
                  <a:lnTo>
                    <a:pt x="864918" y="322"/>
                  </a:lnTo>
                  <a:lnTo>
                    <a:pt x="864918" y="6966"/>
                  </a:lnTo>
                  <a:lnTo>
                    <a:pt x="839818" y="6966"/>
                  </a:lnTo>
                  <a:close/>
                  <a:moveTo>
                    <a:pt x="883375" y="322"/>
                  </a:moveTo>
                  <a:lnTo>
                    <a:pt x="907738" y="322"/>
                  </a:lnTo>
                  <a:lnTo>
                    <a:pt x="907738" y="6966"/>
                  </a:lnTo>
                  <a:lnTo>
                    <a:pt x="883375" y="6966"/>
                  </a:lnTo>
                  <a:close/>
                  <a:moveTo>
                    <a:pt x="926193" y="322"/>
                  </a:moveTo>
                  <a:lnTo>
                    <a:pt x="950556" y="322"/>
                  </a:lnTo>
                  <a:lnTo>
                    <a:pt x="950556" y="6966"/>
                  </a:lnTo>
                  <a:lnTo>
                    <a:pt x="926193" y="6966"/>
                  </a:lnTo>
                  <a:close/>
                  <a:moveTo>
                    <a:pt x="969011" y="322"/>
                  </a:moveTo>
                  <a:lnTo>
                    <a:pt x="994113" y="322"/>
                  </a:lnTo>
                  <a:lnTo>
                    <a:pt x="994113" y="6966"/>
                  </a:lnTo>
                  <a:lnTo>
                    <a:pt x="969011" y="6966"/>
                  </a:lnTo>
                  <a:close/>
                  <a:moveTo>
                    <a:pt x="1012569" y="322"/>
                  </a:moveTo>
                  <a:lnTo>
                    <a:pt x="1036935" y="322"/>
                  </a:lnTo>
                  <a:lnTo>
                    <a:pt x="1036935" y="6966"/>
                  </a:lnTo>
                  <a:lnTo>
                    <a:pt x="1012569" y="6966"/>
                  </a:lnTo>
                  <a:close/>
                  <a:moveTo>
                    <a:pt x="1055385" y="322"/>
                  </a:moveTo>
                  <a:lnTo>
                    <a:pt x="1079747" y="322"/>
                  </a:lnTo>
                  <a:lnTo>
                    <a:pt x="1079747" y="6966"/>
                  </a:lnTo>
                  <a:lnTo>
                    <a:pt x="1055385" y="6966"/>
                  </a:lnTo>
                  <a:close/>
                  <a:moveTo>
                    <a:pt x="1098198" y="322"/>
                  </a:moveTo>
                  <a:lnTo>
                    <a:pt x="1123310" y="322"/>
                  </a:lnTo>
                  <a:lnTo>
                    <a:pt x="1123310" y="6966"/>
                  </a:lnTo>
                  <a:lnTo>
                    <a:pt x="1098198" y="6966"/>
                  </a:lnTo>
                  <a:close/>
                  <a:moveTo>
                    <a:pt x="1141761" y="322"/>
                  </a:moveTo>
                  <a:lnTo>
                    <a:pt x="1166123" y="322"/>
                  </a:lnTo>
                  <a:lnTo>
                    <a:pt x="1166123" y="6966"/>
                  </a:lnTo>
                  <a:lnTo>
                    <a:pt x="1141761" y="6966"/>
                  </a:lnTo>
                  <a:close/>
                  <a:moveTo>
                    <a:pt x="1184573" y="322"/>
                  </a:moveTo>
                  <a:lnTo>
                    <a:pt x="1208936" y="322"/>
                  </a:lnTo>
                  <a:lnTo>
                    <a:pt x="1208936" y="6966"/>
                  </a:lnTo>
                  <a:lnTo>
                    <a:pt x="1184573" y="6966"/>
                  </a:lnTo>
                  <a:close/>
                  <a:moveTo>
                    <a:pt x="1227404" y="322"/>
                  </a:moveTo>
                  <a:lnTo>
                    <a:pt x="1252498" y="322"/>
                  </a:lnTo>
                  <a:lnTo>
                    <a:pt x="1252498" y="6966"/>
                  </a:lnTo>
                  <a:lnTo>
                    <a:pt x="1227404" y="6966"/>
                  </a:lnTo>
                  <a:close/>
                  <a:moveTo>
                    <a:pt x="1270949" y="322"/>
                  </a:moveTo>
                  <a:lnTo>
                    <a:pt x="1295311" y="322"/>
                  </a:lnTo>
                  <a:lnTo>
                    <a:pt x="1295311" y="6966"/>
                  </a:lnTo>
                  <a:lnTo>
                    <a:pt x="1270949" y="6966"/>
                  </a:lnTo>
                  <a:close/>
                  <a:moveTo>
                    <a:pt x="1313779" y="322"/>
                  </a:moveTo>
                  <a:lnTo>
                    <a:pt x="1338141" y="322"/>
                  </a:lnTo>
                  <a:lnTo>
                    <a:pt x="1338141" y="6966"/>
                  </a:lnTo>
                  <a:lnTo>
                    <a:pt x="1313779" y="6966"/>
                  </a:lnTo>
                  <a:close/>
                  <a:moveTo>
                    <a:pt x="1356592" y="322"/>
                  </a:moveTo>
                  <a:lnTo>
                    <a:pt x="1381687" y="322"/>
                  </a:lnTo>
                  <a:lnTo>
                    <a:pt x="1381687" y="6966"/>
                  </a:lnTo>
                  <a:lnTo>
                    <a:pt x="1356592" y="6966"/>
                  </a:lnTo>
                  <a:close/>
                  <a:moveTo>
                    <a:pt x="1400155" y="322"/>
                  </a:moveTo>
                  <a:lnTo>
                    <a:pt x="1424517" y="322"/>
                  </a:lnTo>
                  <a:lnTo>
                    <a:pt x="1424517" y="6966"/>
                  </a:lnTo>
                  <a:lnTo>
                    <a:pt x="1400155" y="6966"/>
                  </a:lnTo>
                  <a:close/>
                  <a:moveTo>
                    <a:pt x="1442967" y="322"/>
                  </a:moveTo>
                  <a:lnTo>
                    <a:pt x="1467330" y="322"/>
                  </a:lnTo>
                  <a:lnTo>
                    <a:pt x="1467330" y="6966"/>
                  </a:lnTo>
                  <a:lnTo>
                    <a:pt x="1442967" y="6966"/>
                  </a:lnTo>
                  <a:close/>
                  <a:moveTo>
                    <a:pt x="1485780" y="322"/>
                  </a:moveTo>
                  <a:lnTo>
                    <a:pt x="1510892" y="322"/>
                  </a:lnTo>
                  <a:lnTo>
                    <a:pt x="1510892" y="6966"/>
                  </a:lnTo>
                  <a:lnTo>
                    <a:pt x="1485780" y="6966"/>
                  </a:lnTo>
                  <a:close/>
                  <a:moveTo>
                    <a:pt x="1529343" y="322"/>
                  </a:moveTo>
                  <a:lnTo>
                    <a:pt x="1553705" y="322"/>
                  </a:lnTo>
                  <a:lnTo>
                    <a:pt x="1553705" y="6966"/>
                  </a:lnTo>
                  <a:lnTo>
                    <a:pt x="1529343" y="6966"/>
                  </a:lnTo>
                  <a:close/>
                  <a:moveTo>
                    <a:pt x="1572155" y="322"/>
                  </a:moveTo>
                  <a:lnTo>
                    <a:pt x="1596518" y="322"/>
                  </a:lnTo>
                  <a:lnTo>
                    <a:pt x="1596518" y="6966"/>
                  </a:lnTo>
                  <a:lnTo>
                    <a:pt x="1572155" y="6966"/>
                  </a:lnTo>
                  <a:close/>
                  <a:moveTo>
                    <a:pt x="1614986" y="322"/>
                  </a:moveTo>
                  <a:lnTo>
                    <a:pt x="1640081" y="322"/>
                  </a:lnTo>
                  <a:lnTo>
                    <a:pt x="1640081" y="6966"/>
                  </a:lnTo>
                  <a:lnTo>
                    <a:pt x="1614986" y="6966"/>
                  </a:lnTo>
                  <a:close/>
                  <a:moveTo>
                    <a:pt x="1658531" y="322"/>
                  </a:moveTo>
                  <a:lnTo>
                    <a:pt x="1682893" y="322"/>
                  </a:lnTo>
                  <a:lnTo>
                    <a:pt x="1682893" y="6966"/>
                  </a:lnTo>
                  <a:lnTo>
                    <a:pt x="1658531" y="6966"/>
                  </a:lnTo>
                  <a:close/>
                  <a:moveTo>
                    <a:pt x="1701361" y="322"/>
                  </a:moveTo>
                  <a:lnTo>
                    <a:pt x="1725723" y="322"/>
                  </a:lnTo>
                  <a:lnTo>
                    <a:pt x="1725723" y="6966"/>
                  </a:lnTo>
                  <a:lnTo>
                    <a:pt x="1701361" y="6966"/>
                  </a:lnTo>
                  <a:close/>
                  <a:moveTo>
                    <a:pt x="1744174" y="322"/>
                  </a:moveTo>
                  <a:lnTo>
                    <a:pt x="1769269" y="322"/>
                  </a:lnTo>
                  <a:lnTo>
                    <a:pt x="1769269" y="6966"/>
                  </a:lnTo>
                  <a:lnTo>
                    <a:pt x="1744174" y="6966"/>
                  </a:lnTo>
                  <a:close/>
                  <a:moveTo>
                    <a:pt x="1787737" y="322"/>
                  </a:moveTo>
                  <a:lnTo>
                    <a:pt x="1812099" y="322"/>
                  </a:lnTo>
                  <a:lnTo>
                    <a:pt x="1812099" y="6966"/>
                  </a:lnTo>
                  <a:lnTo>
                    <a:pt x="1787737" y="6966"/>
                  </a:lnTo>
                  <a:close/>
                  <a:moveTo>
                    <a:pt x="1830549" y="322"/>
                  </a:moveTo>
                  <a:lnTo>
                    <a:pt x="1854912" y="322"/>
                  </a:lnTo>
                  <a:lnTo>
                    <a:pt x="1854912" y="6966"/>
                  </a:lnTo>
                  <a:lnTo>
                    <a:pt x="1830549" y="6966"/>
                  </a:lnTo>
                  <a:close/>
                  <a:moveTo>
                    <a:pt x="1873362" y="322"/>
                  </a:moveTo>
                  <a:lnTo>
                    <a:pt x="1898474" y="322"/>
                  </a:lnTo>
                  <a:lnTo>
                    <a:pt x="1898474" y="6966"/>
                  </a:lnTo>
                  <a:lnTo>
                    <a:pt x="1873362" y="6966"/>
                  </a:lnTo>
                  <a:close/>
                  <a:moveTo>
                    <a:pt x="1916925" y="322"/>
                  </a:moveTo>
                  <a:lnTo>
                    <a:pt x="1941287" y="322"/>
                  </a:lnTo>
                  <a:lnTo>
                    <a:pt x="1941287" y="6966"/>
                  </a:lnTo>
                  <a:lnTo>
                    <a:pt x="1916925" y="6966"/>
                  </a:lnTo>
                  <a:close/>
                  <a:moveTo>
                    <a:pt x="1959738" y="322"/>
                  </a:moveTo>
                  <a:lnTo>
                    <a:pt x="1978205" y="322"/>
                  </a:lnTo>
                  <a:lnTo>
                    <a:pt x="1978205" y="12860"/>
                  </a:lnTo>
                  <a:lnTo>
                    <a:pt x="1972294" y="12860"/>
                  </a:lnTo>
                  <a:lnTo>
                    <a:pt x="1972294" y="3269"/>
                  </a:lnTo>
                  <a:lnTo>
                    <a:pt x="1975241" y="6966"/>
                  </a:lnTo>
                  <a:lnTo>
                    <a:pt x="1959738" y="6966"/>
                  </a:lnTo>
                  <a:close/>
                  <a:moveTo>
                    <a:pt x="1978205" y="31328"/>
                  </a:moveTo>
                  <a:lnTo>
                    <a:pt x="1978205" y="55690"/>
                  </a:lnTo>
                  <a:lnTo>
                    <a:pt x="1972294" y="55690"/>
                  </a:lnTo>
                  <a:lnTo>
                    <a:pt x="1972294" y="31328"/>
                  </a:lnTo>
                  <a:close/>
                  <a:moveTo>
                    <a:pt x="1978205" y="74141"/>
                  </a:moveTo>
                  <a:lnTo>
                    <a:pt x="1978205" y="98503"/>
                  </a:lnTo>
                  <a:lnTo>
                    <a:pt x="1972294" y="98503"/>
                  </a:lnTo>
                  <a:lnTo>
                    <a:pt x="1972294" y="74141"/>
                  </a:lnTo>
                  <a:close/>
                  <a:moveTo>
                    <a:pt x="1978205" y="116954"/>
                  </a:moveTo>
                  <a:lnTo>
                    <a:pt x="1978205" y="142066"/>
                  </a:lnTo>
                  <a:lnTo>
                    <a:pt x="1972294" y="142066"/>
                  </a:lnTo>
                  <a:lnTo>
                    <a:pt x="1972294" y="116954"/>
                  </a:lnTo>
                  <a:close/>
                  <a:moveTo>
                    <a:pt x="1978205" y="160516"/>
                  </a:moveTo>
                  <a:lnTo>
                    <a:pt x="1978205" y="184879"/>
                  </a:lnTo>
                  <a:lnTo>
                    <a:pt x="1972294" y="184879"/>
                  </a:lnTo>
                  <a:lnTo>
                    <a:pt x="1972294" y="160516"/>
                  </a:lnTo>
                  <a:close/>
                  <a:moveTo>
                    <a:pt x="1978205" y="203329"/>
                  </a:moveTo>
                  <a:lnTo>
                    <a:pt x="1978205" y="227692"/>
                  </a:lnTo>
                  <a:lnTo>
                    <a:pt x="1972294" y="227692"/>
                  </a:lnTo>
                  <a:lnTo>
                    <a:pt x="1972294" y="203329"/>
                  </a:lnTo>
                  <a:close/>
                  <a:moveTo>
                    <a:pt x="1978205" y="246160"/>
                  </a:moveTo>
                  <a:lnTo>
                    <a:pt x="1978205" y="271254"/>
                  </a:lnTo>
                  <a:lnTo>
                    <a:pt x="1972294" y="271254"/>
                  </a:lnTo>
                  <a:lnTo>
                    <a:pt x="1972294" y="246160"/>
                  </a:lnTo>
                  <a:close/>
                  <a:moveTo>
                    <a:pt x="1978205" y="289705"/>
                  </a:moveTo>
                  <a:lnTo>
                    <a:pt x="1978205" y="314067"/>
                  </a:lnTo>
                  <a:lnTo>
                    <a:pt x="1972294" y="314067"/>
                  </a:lnTo>
                  <a:lnTo>
                    <a:pt x="1972294" y="289705"/>
                  </a:lnTo>
                  <a:close/>
                  <a:moveTo>
                    <a:pt x="1978205" y="332535"/>
                  </a:moveTo>
                  <a:lnTo>
                    <a:pt x="1978205" y="356897"/>
                  </a:lnTo>
                  <a:lnTo>
                    <a:pt x="1972294" y="356897"/>
                  </a:lnTo>
                  <a:lnTo>
                    <a:pt x="1972294" y="332535"/>
                  </a:lnTo>
                  <a:close/>
                  <a:moveTo>
                    <a:pt x="1978205" y="375348"/>
                  </a:moveTo>
                  <a:lnTo>
                    <a:pt x="1978205" y="400443"/>
                  </a:lnTo>
                  <a:lnTo>
                    <a:pt x="1972294" y="400443"/>
                  </a:lnTo>
                  <a:lnTo>
                    <a:pt x="1972294" y="375348"/>
                  </a:lnTo>
                  <a:close/>
                  <a:moveTo>
                    <a:pt x="1978205" y="418910"/>
                  </a:moveTo>
                  <a:lnTo>
                    <a:pt x="1978205" y="443273"/>
                  </a:lnTo>
                  <a:lnTo>
                    <a:pt x="1972294" y="443273"/>
                  </a:lnTo>
                  <a:lnTo>
                    <a:pt x="1972294" y="418910"/>
                  </a:lnTo>
                  <a:close/>
                  <a:moveTo>
                    <a:pt x="1978205" y="461723"/>
                  </a:moveTo>
                  <a:lnTo>
                    <a:pt x="1978205" y="486085"/>
                  </a:lnTo>
                  <a:lnTo>
                    <a:pt x="1972294" y="486085"/>
                  </a:lnTo>
                  <a:lnTo>
                    <a:pt x="1972294" y="461723"/>
                  </a:lnTo>
                  <a:close/>
                  <a:moveTo>
                    <a:pt x="1972294" y="504536"/>
                  </a:moveTo>
                  <a:lnTo>
                    <a:pt x="1947931" y="504536"/>
                  </a:lnTo>
                  <a:lnTo>
                    <a:pt x="1947931" y="498642"/>
                  </a:lnTo>
                  <a:lnTo>
                    <a:pt x="1972294" y="498642"/>
                  </a:lnTo>
                  <a:close/>
                  <a:moveTo>
                    <a:pt x="1929481" y="504536"/>
                  </a:moveTo>
                  <a:lnTo>
                    <a:pt x="1904369" y="504536"/>
                  </a:lnTo>
                  <a:lnTo>
                    <a:pt x="1904369" y="498642"/>
                  </a:lnTo>
                  <a:lnTo>
                    <a:pt x="1929481" y="498642"/>
                  </a:lnTo>
                  <a:close/>
                  <a:moveTo>
                    <a:pt x="1885918" y="504536"/>
                  </a:moveTo>
                  <a:lnTo>
                    <a:pt x="1861556" y="504536"/>
                  </a:lnTo>
                  <a:lnTo>
                    <a:pt x="1861556" y="498642"/>
                  </a:lnTo>
                  <a:lnTo>
                    <a:pt x="1885918" y="498642"/>
                  </a:lnTo>
                  <a:close/>
                  <a:moveTo>
                    <a:pt x="1843105" y="504536"/>
                  </a:moveTo>
                  <a:lnTo>
                    <a:pt x="1818743" y="504536"/>
                  </a:lnTo>
                  <a:lnTo>
                    <a:pt x="1818743" y="498642"/>
                  </a:lnTo>
                  <a:lnTo>
                    <a:pt x="1843105" y="498642"/>
                  </a:lnTo>
                  <a:close/>
                  <a:moveTo>
                    <a:pt x="1800275" y="504536"/>
                  </a:moveTo>
                  <a:lnTo>
                    <a:pt x="1775180" y="504536"/>
                  </a:lnTo>
                  <a:lnTo>
                    <a:pt x="1775180" y="498642"/>
                  </a:lnTo>
                  <a:lnTo>
                    <a:pt x="1800275" y="498642"/>
                  </a:lnTo>
                  <a:close/>
                  <a:moveTo>
                    <a:pt x="1756730" y="504536"/>
                  </a:moveTo>
                  <a:lnTo>
                    <a:pt x="1732368" y="504536"/>
                  </a:lnTo>
                  <a:lnTo>
                    <a:pt x="1732368" y="498642"/>
                  </a:lnTo>
                  <a:lnTo>
                    <a:pt x="1756730" y="498642"/>
                  </a:lnTo>
                  <a:close/>
                  <a:moveTo>
                    <a:pt x="1713900" y="504536"/>
                  </a:moveTo>
                  <a:lnTo>
                    <a:pt x="1689538" y="504536"/>
                  </a:lnTo>
                  <a:lnTo>
                    <a:pt x="1689538" y="498642"/>
                  </a:lnTo>
                  <a:lnTo>
                    <a:pt x="1713900" y="498642"/>
                  </a:lnTo>
                  <a:close/>
                  <a:moveTo>
                    <a:pt x="1671087" y="504536"/>
                  </a:moveTo>
                  <a:lnTo>
                    <a:pt x="1645992" y="504536"/>
                  </a:lnTo>
                  <a:lnTo>
                    <a:pt x="1645992" y="498642"/>
                  </a:lnTo>
                  <a:lnTo>
                    <a:pt x="1671087" y="498642"/>
                  </a:lnTo>
                  <a:close/>
                  <a:moveTo>
                    <a:pt x="1627524" y="504536"/>
                  </a:moveTo>
                  <a:lnTo>
                    <a:pt x="1603162" y="504536"/>
                  </a:lnTo>
                  <a:lnTo>
                    <a:pt x="1603162" y="498642"/>
                  </a:lnTo>
                  <a:lnTo>
                    <a:pt x="1627524" y="498642"/>
                  </a:lnTo>
                  <a:close/>
                  <a:moveTo>
                    <a:pt x="1584712" y="504536"/>
                  </a:moveTo>
                  <a:lnTo>
                    <a:pt x="1560349" y="504536"/>
                  </a:lnTo>
                  <a:lnTo>
                    <a:pt x="1560349" y="498642"/>
                  </a:lnTo>
                  <a:lnTo>
                    <a:pt x="1584712" y="498642"/>
                  </a:lnTo>
                  <a:close/>
                  <a:moveTo>
                    <a:pt x="1541899" y="504536"/>
                  </a:moveTo>
                  <a:lnTo>
                    <a:pt x="1516787" y="504536"/>
                  </a:lnTo>
                  <a:lnTo>
                    <a:pt x="1516787" y="498642"/>
                  </a:lnTo>
                  <a:lnTo>
                    <a:pt x="1541899" y="498642"/>
                  </a:lnTo>
                  <a:close/>
                  <a:moveTo>
                    <a:pt x="1498336" y="504536"/>
                  </a:moveTo>
                  <a:lnTo>
                    <a:pt x="1473974" y="504536"/>
                  </a:lnTo>
                  <a:lnTo>
                    <a:pt x="1473974" y="498642"/>
                  </a:lnTo>
                  <a:lnTo>
                    <a:pt x="1498336" y="498642"/>
                  </a:lnTo>
                  <a:close/>
                  <a:moveTo>
                    <a:pt x="1455523" y="504536"/>
                  </a:moveTo>
                  <a:lnTo>
                    <a:pt x="1431161" y="504536"/>
                  </a:lnTo>
                  <a:lnTo>
                    <a:pt x="1431161" y="498642"/>
                  </a:lnTo>
                  <a:lnTo>
                    <a:pt x="1455523" y="498642"/>
                  </a:lnTo>
                  <a:close/>
                  <a:moveTo>
                    <a:pt x="1412693" y="504536"/>
                  </a:moveTo>
                  <a:lnTo>
                    <a:pt x="1387598" y="504536"/>
                  </a:lnTo>
                  <a:lnTo>
                    <a:pt x="1387598" y="498642"/>
                  </a:lnTo>
                  <a:lnTo>
                    <a:pt x="1412693" y="498642"/>
                  </a:lnTo>
                  <a:close/>
                  <a:moveTo>
                    <a:pt x="1369148" y="504536"/>
                  </a:moveTo>
                  <a:lnTo>
                    <a:pt x="1344786" y="504536"/>
                  </a:lnTo>
                  <a:lnTo>
                    <a:pt x="1344786" y="498642"/>
                  </a:lnTo>
                  <a:lnTo>
                    <a:pt x="1369148" y="498642"/>
                  </a:lnTo>
                  <a:close/>
                  <a:moveTo>
                    <a:pt x="1326318" y="504536"/>
                  </a:moveTo>
                  <a:lnTo>
                    <a:pt x="1301955" y="504536"/>
                  </a:lnTo>
                  <a:lnTo>
                    <a:pt x="1301955" y="498642"/>
                  </a:lnTo>
                  <a:lnTo>
                    <a:pt x="1326318" y="498642"/>
                  </a:lnTo>
                  <a:close/>
                  <a:moveTo>
                    <a:pt x="1283505" y="504536"/>
                  </a:moveTo>
                  <a:lnTo>
                    <a:pt x="1258410" y="504536"/>
                  </a:lnTo>
                  <a:lnTo>
                    <a:pt x="1258410" y="498642"/>
                  </a:lnTo>
                  <a:lnTo>
                    <a:pt x="1283505" y="498642"/>
                  </a:lnTo>
                  <a:close/>
                  <a:moveTo>
                    <a:pt x="1239942" y="504536"/>
                  </a:moveTo>
                  <a:lnTo>
                    <a:pt x="1215580" y="504536"/>
                  </a:lnTo>
                  <a:lnTo>
                    <a:pt x="1215580" y="498642"/>
                  </a:lnTo>
                  <a:lnTo>
                    <a:pt x="1239942" y="498642"/>
                  </a:lnTo>
                  <a:close/>
                  <a:moveTo>
                    <a:pt x="1197130" y="504536"/>
                  </a:moveTo>
                  <a:lnTo>
                    <a:pt x="1172767" y="504536"/>
                  </a:lnTo>
                  <a:lnTo>
                    <a:pt x="1172767" y="498642"/>
                  </a:lnTo>
                  <a:lnTo>
                    <a:pt x="1197130" y="498642"/>
                  </a:lnTo>
                  <a:close/>
                  <a:moveTo>
                    <a:pt x="1154317" y="504536"/>
                  </a:moveTo>
                  <a:lnTo>
                    <a:pt x="1129205" y="504536"/>
                  </a:lnTo>
                  <a:lnTo>
                    <a:pt x="1129205" y="498642"/>
                  </a:lnTo>
                  <a:lnTo>
                    <a:pt x="1154317" y="498642"/>
                  </a:lnTo>
                  <a:close/>
                  <a:moveTo>
                    <a:pt x="1110754" y="504536"/>
                  </a:moveTo>
                  <a:lnTo>
                    <a:pt x="1086392" y="504536"/>
                  </a:lnTo>
                  <a:lnTo>
                    <a:pt x="1086392" y="498642"/>
                  </a:lnTo>
                  <a:lnTo>
                    <a:pt x="1110754" y="498642"/>
                  </a:lnTo>
                  <a:close/>
                  <a:moveTo>
                    <a:pt x="1067941" y="504536"/>
                  </a:moveTo>
                  <a:lnTo>
                    <a:pt x="1043579" y="504536"/>
                  </a:lnTo>
                  <a:lnTo>
                    <a:pt x="1043579" y="498642"/>
                  </a:lnTo>
                  <a:lnTo>
                    <a:pt x="1067941" y="498642"/>
                  </a:lnTo>
                  <a:close/>
                  <a:moveTo>
                    <a:pt x="1025120" y="504536"/>
                  </a:moveTo>
                  <a:lnTo>
                    <a:pt x="1000018" y="504536"/>
                  </a:lnTo>
                  <a:lnTo>
                    <a:pt x="1000018" y="498642"/>
                  </a:lnTo>
                  <a:lnTo>
                    <a:pt x="1025120" y="498642"/>
                  </a:lnTo>
                  <a:close/>
                  <a:moveTo>
                    <a:pt x="981562" y="504536"/>
                  </a:moveTo>
                  <a:lnTo>
                    <a:pt x="957200" y="504536"/>
                  </a:lnTo>
                  <a:lnTo>
                    <a:pt x="957200" y="498642"/>
                  </a:lnTo>
                  <a:lnTo>
                    <a:pt x="981562" y="498642"/>
                  </a:lnTo>
                  <a:close/>
                  <a:moveTo>
                    <a:pt x="938744" y="504536"/>
                  </a:moveTo>
                  <a:lnTo>
                    <a:pt x="914382" y="504536"/>
                  </a:lnTo>
                  <a:lnTo>
                    <a:pt x="914382" y="498642"/>
                  </a:lnTo>
                  <a:lnTo>
                    <a:pt x="938744" y="498642"/>
                  </a:lnTo>
                  <a:close/>
                  <a:moveTo>
                    <a:pt x="895925" y="504536"/>
                  </a:moveTo>
                  <a:lnTo>
                    <a:pt x="870825" y="504536"/>
                  </a:lnTo>
                  <a:lnTo>
                    <a:pt x="870825" y="498642"/>
                  </a:lnTo>
                  <a:lnTo>
                    <a:pt x="895925" y="498642"/>
                  </a:lnTo>
                  <a:close/>
                  <a:moveTo>
                    <a:pt x="852369" y="504536"/>
                  </a:moveTo>
                  <a:lnTo>
                    <a:pt x="828007" y="504536"/>
                  </a:lnTo>
                  <a:lnTo>
                    <a:pt x="828007" y="498642"/>
                  </a:lnTo>
                  <a:lnTo>
                    <a:pt x="852369" y="498642"/>
                  </a:lnTo>
                  <a:close/>
                  <a:moveTo>
                    <a:pt x="809549" y="504536"/>
                  </a:moveTo>
                  <a:lnTo>
                    <a:pt x="785187" y="504536"/>
                  </a:lnTo>
                  <a:lnTo>
                    <a:pt x="785187" y="498642"/>
                  </a:lnTo>
                  <a:lnTo>
                    <a:pt x="809549" y="498642"/>
                  </a:lnTo>
                  <a:close/>
                  <a:moveTo>
                    <a:pt x="766731" y="504536"/>
                  </a:moveTo>
                  <a:lnTo>
                    <a:pt x="741631" y="504536"/>
                  </a:lnTo>
                  <a:lnTo>
                    <a:pt x="741631" y="498642"/>
                  </a:lnTo>
                  <a:lnTo>
                    <a:pt x="766731" y="498642"/>
                  </a:lnTo>
                  <a:close/>
                  <a:moveTo>
                    <a:pt x="723174" y="504536"/>
                  </a:moveTo>
                  <a:lnTo>
                    <a:pt x="698813" y="504536"/>
                  </a:lnTo>
                  <a:lnTo>
                    <a:pt x="698813" y="498642"/>
                  </a:lnTo>
                  <a:lnTo>
                    <a:pt x="723174" y="498642"/>
                  </a:lnTo>
                  <a:close/>
                  <a:moveTo>
                    <a:pt x="680356" y="504536"/>
                  </a:moveTo>
                  <a:lnTo>
                    <a:pt x="655993" y="504536"/>
                  </a:lnTo>
                  <a:lnTo>
                    <a:pt x="655993" y="498642"/>
                  </a:lnTo>
                  <a:lnTo>
                    <a:pt x="680356" y="498642"/>
                  </a:lnTo>
                  <a:close/>
                  <a:moveTo>
                    <a:pt x="637538" y="504536"/>
                  </a:moveTo>
                  <a:lnTo>
                    <a:pt x="612436" y="504536"/>
                  </a:lnTo>
                  <a:lnTo>
                    <a:pt x="612436" y="498642"/>
                  </a:lnTo>
                  <a:lnTo>
                    <a:pt x="637538" y="498642"/>
                  </a:lnTo>
                  <a:close/>
                  <a:moveTo>
                    <a:pt x="593980" y="504536"/>
                  </a:moveTo>
                  <a:lnTo>
                    <a:pt x="569618" y="504536"/>
                  </a:lnTo>
                  <a:lnTo>
                    <a:pt x="569618" y="498642"/>
                  </a:lnTo>
                  <a:lnTo>
                    <a:pt x="593980" y="498642"/>
                  </a:lnTo>
                  <a:close/>
                  <a:moveTo>
                    <a:pt x="551162" y="504536"/>
                  </a:moveTo>
                  <a:lnTo>
                    <a:pt x="526800" y="504536"/>
                  </a:lnTo>
                  <a:lnTo>
                    <a:pt x="526800" y="498642"/>
                  </a:lnTo>
                  <a:lnTo>
                    <a:pt x="551162" y="498642"/>
                  </a:lnTo>
                  <a:close/>
                  <a:moveTo>
                    <a:pt x="508342" y="504536"/>
                  </a:moveTo>
                  <a:lnTo>
                    <a:pt x="483242" y="504536"/>
                  </a:lnTo>
                  <a:lnTo>
                    <a:pt x="483242" y="498642"/>
                  </a:lnTo>
                  <a:lnTo>
                    <a:pt x="508342" y="498642"/>
                  </a:lnTo>
                  <a:close/>
                  <a:moveTo>
                    <a:pt x="464787" y="504536"/>
                  </a:moveTo>
                  <a:lnTo>
                    <a:pt x="440424" y="504536"/>
                  </a:lnTo>
                  <a:lnTo>
                    <a:pt x="440424" y="498642"/>
                  </a:lnTo>
                  <a:lnTo>
                    <a:pt x="464787" y="498642"/>
                  </a:lnTo>
                  <a:close/>
                  <a:moveTo>
                    <a:pt x="421969" y="504536"/>
                  </a:moveTo>
                  <a:lnTo>
                    <a:pt x="397606" y="504536"/>
                  </a:lnTo>
                  <a:lnTo>
                    <a:pt x="397606" y="498642"/>
                  </a:lnTo>
                  <a:lnTo>
                    <a:pt x="421969" y="498642"/>
                  </a:lnTo>
                  <a:close/>
                  <a:moveTo>
                    <a:pt x="379149" y="504536"/>
                  </a:moveTo>
                  <a:lnTo>
                    <a:pt x="354049" y="504536"/>
                  </a:lnTo>
                  <a:lnTo>
                    <a:pt x="354049" y="498642"/>
                  </a:lnTo>
                  <a:lnTo>
                    <a:pt x="379149" y="498642"/>
                  </a:lnTo>
                  <a:close/>
                  <a:moveTo>
                    <a:pt x="335593" y="504536"/>
                  </a:moveTo>
                  <a:lnTo>
                    <a:pt x="311229" y="504536"/>
                  </a:lnTo>
                  <a:lnTo>
                    <a:pt x="311229" y="498642"/>
                  </a:lnTo>
                  <a:lnTo>
                    <a:pt x="335593" y="498642"/>
                  </a:lnTo>
                  <a:close/>
                  <a:moveTo>
                    <a:pt x="292774" y="504536"/>
                  </a:moveTo>
                  <a:lnTo>
                    <a:pt x="268411" y="504536"/>
                  </a:lnTo>
                  <a:lnTo>
                    <a:pt x="268411" y="498642"/>
                  </a:lnTo>
                  <a:lnTo>
                    <a:pt x="292774" y="498642"/>
                  </a:lnTo>
                  <a:close/>
                  <a:moveTo>
                    <a:pt x="249956" y="504536"/>
                  </a:moveTo>
                  <a:lnTo>
                    <a:pt x="224854" y="504536"/>
                  </a:lnTo>
                  <a:lnTo>
                    <a:pt x="224854" y="498642"/>
                  </a:lnTo>
                  <a:lnTo>
                    <a:pt x="249956" y="498642"/>
                  </a:lnTo>
                  <a:close/>
                  <a:moveTo>
                    <a:pt x="206398" y="504536"/>
                  </a:moveTo>
                  <a:lnTo>
                    <a:pt x="182036" y="504536"/>
                  </a:lnTo>
                  <a:lnTo>
                    <a:pt x="182036" y="498642"/>
                  </a:lnTo>
                  <a:lnTo>
                    <a:pt x="206398" y="498642"/>
                  </a:lnTo>
                  <a:close/>
                  <a:moveTo>
                    <a:pt x="163580" y="504536"/>
                  </a:moveTo>
                  <a:lnTo>
                    <a:pt x="139218" y="504536"/>
                  </a:lnTo>
                  <a:lnTo>
                    <a:pt x="139218" y="498642"/>
                  </a:lnTo>
                  <a:lnTo>
                    <a:pt x="163580" y="498642"/>
                  </a:lnTo>
                  <a:close/>
                  <a:moveTo>
                    <a:pt x="120762" y="504536"/>
                  </a:moveTo>
                  <a:lnTo>
                    <a:pt x="95660" y="504536"/>
                  </a:lnTo>
                  <a:lnTo>
                    <a:pt x="95660" y="498642"/>
                  </a:lnTo>
                  <a:lnTo>
                    <a:pt x="120762" y="498642"/>
                  </a:lnTo>
                  <a:close/>
                  <a:moveTo>
                    <a:pt x="77205" y="504536"/>
                  </a:moveTo>
                  <a:lnTo>
                    <a:pt x="52842" y="504536"/>
                  </a:lnTo>
                  <a:lnTo>
                    <a:pt x="52842" y="498642"/>
                  </a:lnTo>
                  <a:lnTo>
                    <a:pt x="77205" y="498642"/>
                  </a:lnTo>
                  <a:close/>
                  <a:moveTo>
                    <a:pt x="34387" y="504536"/>
                  </a:moveTo>
                  <a:lnTo>
                    <a:pt x="10024" y="504536"/>
                  </a:lnTo>
                  <a:lnTo>
                    <a:pt x="10024" y="498642"/>
                  </a:lnTo>
                  <a:lnTo>
                    <a:pt x="34387" y="498642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680F2D-C7EE-41B0-8531-1A0184C92AD1}"/>
                </a:ext>
              </a:extLst>
            </p:cNvPr>
            <p:cNvSpPr/>
            <p:nvPr/>
          </p:nvSpPr>
          <p:spPr>
            <a:xfrm>
              <a:off x="10025122" y="3386332"/>
              <a:ext cx="1053490" cy="1514895"/>
            </a:xfrm>
            <a:custGeom>
              <a:avLst/>
              <a:gdLst>
                <a:gd name="connsiteX0" fmla="*/ 739 w 1053490"/>
                <a:gd name="connsiteY0" fmla="*/ 1512194 h 1514895"/>
                <a:gd name="connsiteX1" fmla="*/ 739 w 1053490"/>
                <a:gd name="connsiteY1" fmla="*/ 1487099 h 1514895"/>
                <a:gd name="connsiteX2" fmla="*/ 6651 w 1053490"/>
                <a:gd name="connsiteY2" fmla="*/ 1487099 h 1514895"/>
                <a:gd name="connsiteX3" fmla="*/ 6651 w 1053490"/>
                <a:gd name="connsiteY3" fmla="*/ 1512194 h 1514895"/>
                <a:gd name="connsiteX4" fmla="*/ 739 w 1053490"/>
                <a:gd name="connsiteY4" fmla="*/ 1468649 h 1514895"/>
                <a:gd name="connsiteX5" fmla="*/ 739 w 1053490"/>
                <a:gd name="connsiteY5" fmla="*/ 1444286 h 1514895"/>
                <a:gd name="connsiteX6" fmla="*/ 6651 w 1053490"/>
                <a:gd name="connsiteY6" fmla="*/ 1444286 h 1514895"/>
                <a:gd name="connsiteX7" fmla="*/ 6651 w 1053490"/>
                <a:gd name="connsiteY7" fmla="*/ 1468649 h 1514895"/>
                <a:gd name="connsiteX8" fmla="*/ 739 w 1053490"/>
                <a:gd name="connsiteY8" fmla="*/ 1425818 h 1514895"/>
                <a:gd name="connsiteX9" fmla="*/ 739 w 1053490"/>
                <a:gd name="connsiteY9" fmla="*/ 1401456 h 1514895"/>
                <a:gd name="connsiteX10" fmla="*/ 6651 w 1053490"/>
                <a:gd name="connsiteY10" fmla="*/ 1401456 h 1514895"/>
                <a:gd name="connsiteX11" fmla="*/ 6651 w 1053490"/>
                <a:gd name="connsiteY11" fmla="*/ 1425818 h 1514895"/>
                <a:gd name="connsiteX12" fmla="*/ 739 w 1053490"/>
                <a:gd name="connsiteY12" fmla="*/ 1383006 h 1514895"/>
                <a:gd name="connsiteX13" fmla="*/ 739 w 1053490"/>
                <a:gd name="connsiteY13" fmla="*/ 1357911 h 1514895"/>
                <a:gd name="connsiteX14" fmla="*/ 6651 w 1053490"/>
                <a:gd name="connsiteY14" fmla="*/ 1357911 h 1514895"/>
                <a:gd name="connsiteX15" fmla="*/ 6651 w 1053490"/>
                <a:gd name="connsiteY15" fmla="*/ 1383006 h 1514895"/>
                <a:gd name="connsiteX16" fmla="*/ 739 w 1053490"/>
                <a:gd name="connsiteY16" fmla="*/ 1339443 h 1514895"/>
                <a:gd name="connsiteX17" fmla="*/ 739 w 1053490"/>
                <a:gd name="connsiteY17" fmla="*/ 1315081 h 1514895"/>
                <a:gd name="connsiteX18" fmla="*/ 6651 w 1053490"/>
                <a:gd name="connsiteY18" fmla="*/ 1315081 h 1514895"/>
                <a:gd name="connsiteX19" fmla="*/ 6651 w 1053490"/>
                <a:gd name="connsiteY19" fmla="*/ 1339443 h 1514895"/>
                <a:gd name="connsiteX20" fmla="*/ 739 w 1053490"/>
                <a:gd name="connsiteY20" fmla="*/ 1296630 h 1514895"/>
                <a:gd name="connsiteX21" fmla="*/ 739 w 1053490"/>
                <a:gd name="connsiteY21" fmla="*/ 1272268 h 1514895"/>
                <a:gd name="connsiteX22" fmla="*/ 6651 w 1053490"/>
                <a:gd name="connsiteY22" fmla="*/ 1272268 h 1514895"/>
                <a:gd name="connsiteX23" fmla="*/ 6651 w 1053490"/>
                <a:gd name="connsiteY23" fmla="*/ 1296630 h 1514895"/>
                <a:gd name="connsiteX24" fmla="*/ 739 w 1053490"/>
                <a:gd name="connsiteY24" fmla="*/ 1253817 h 1514895"/>
                <a:gd name="connsiteX25" fmla="*/ 739 w 1053490"/>
                <a:gd name="connsiteY25" fmla="*/ 1228705 h 1514895"/>
                <a:gd name="connsiteX26" fmla="*/ 6651 w 1053490"/>
                <a:gd name="connsiteY26" fmla="*/ 1228705 h 1514895"/>
                <a:gd name="connsiteX27" fmla="*/ 6651 w 1053490"/>
                <a:gd name="connsiteY27" fmla="*/ 1253817 h 1514895"/>
                <a:gd name="connsiteX28" fmla="*/ 739 w 1053490"/>
                <a:gd name="connsiteY28" fmla="*/ 1210255 h 1514895"/>
                <a:gd name="connsiteX29" fmla="*/ 739 w 1053490"/>
                <a:gd name="connsiteY29" fmla="*/ 1185892 h 1514895"/>
                <a:gd name="connsiteX30" fmla="*/ 6651 w 1053490"/>
                <a:gd name="connsiteY30" fmla="*/ 1185892 h 1514895"/>
                <a:gd name="connsiteX31" fmla="*/ 6651 w 1053490"/>
                <a:gd name="connsiteY31" fmla="*/ 1210255 h 1514895"/>
                <a:gd name="connsiteX32" fmla="*/ 739 w 1053490"/>
                <a:gd name="connsiteY32" fmla="*/ 1167442 h 1514895"/>
                <a:gd name="connsiteX33" fmla="*/ 739 w 1053490"/>
                <a:gd name="connsiteY33" fmla="*/ 1143079 h 1514895"/>
                <a:gd name="connsiteX34" fmla="*/ 6651 w 1053490"/>
                <a:gd name="connsiteY34" fmla="*/ 1143079 h 1514895"/>
                <a:gd name="connsiteX35" fmla="*/ 6651 w 1053490"/>
                <a:gd name="connsiteY35" fmla="*/ 1167442 h 1514895"/>
                <a:gd name="connsiteX36" fmla="*/ 739 w 1053490"/>
                <a:gd name="connsiteY36" fmla="*/ 1124612 h 1514895"/>
                <a:gd name="connsiteX37" fmla="*/ 739 w 1053490"/>
                <a:gd name="connsiteY37" fmla="*/ 1099517 h 1514895"/>
                <a:gd name="connsiteX38" fmla="*/ 6651 w 1053490"/>
                <a:gd name="connsiteY38" fmla="*/ 1099517 h 1514895"/>
                <a:gd name="connsiteX39" fmla="*/ 6651 w 1053490"/>
                <a:gd name="connsiteY39" fmla="*/ 1124612 h 1514895"/>
                <a:gd name="connsiteX40" fmla="*/ 739 w 1053490"/>
                <a:gd name="connsiteY40" fmla="*/ 1081066 h 1514895"/>
                <a:gd name="connsiteX41" fmla="*/ 739 w 1053490"/>
                <a:gd name="connsiteY41" fmla="*/ 1056704 h 1514895"/>
                <a:gd name="connsiteX42" fmla="*/ 6651 w 1053490"/>
                <a:gd name="connsiteY42" fmla="*/ 1056704 h 1514895"/>
                <a:gd name="connsiteX43" fmla="*/ 6651 w 1053490"/>
                <a:gd name="connsiteY43" fmla="*/ 1081066 h 1514895"/>
                <a:gd name="connsiteX44" fmla="*/ 739 w 1053490"/>
                <a:gd name="connsiteY44" fmla="*/ 1038236 h 1514895"/>
                <a:gd name="connsiteX45" fmla="*/ 739 w 1053490"/>
                <a:gd name="connsiteY45" fmla="*/ 1013874 h 1514895"/>
                <a:gd name="connsiteX46" fmla="*/ 6651 w 1053490"/>
                <a:gd name="connsiteY46" fmla="*/ 1013874 h 1514895"/>
                <a:gd name="connsiteX47" fmla="*/ 6651 w 1053490"/>
                <a:gd name="connsiteY47" fmla="*/ 1038236 h 1514895"/>
                <a:gd name="connsiteX48" fmla="*/ 739 w 1053490"/>
                <a:gd name="connsiteY48" fmla="*/ 995423 h 1514895"/>
                <a:gd name="connsiteX49" fmla="*/ 739 w 1053490"/>
                <a:gd name="connsiteY49" fmla="*/ 970329 h 1514895"/>
                <a:gd name="connsiteX50" fmla="*/ 6651 w 1053490"/>
                <a:gd name="connsiteY50" fmla="*/ 970329 h 1514895"/>
                <a:gd name="connsiteX51" fmla="*/ 6651 w 1053490"/>
                <a:gd name="connsiteY51" fmla="*/ 995423 h 1514895"/>
                <a:gd name="connsiteX52" fmla="*/ 739 w 1053490"/>
                <a:gd name="connsiteY52" fmla="*/ 951861 h 1514895"/>
                <a:gd name="connsiteX53" fmla="*/ 739 w 1053490"/>
                <a:gd name="connsiteY53" fmla="*/ 927498 h 1514895"/>
                <a:gd name="connsiteX54" fmla="*/ 6651 w 1053490"/>
                <a:gd name="connsiteY54" fmla="*/ 927498 h 1514895"/>
                <a:gd name="connsiteX55" fmla="*/ 6651 w 1053490"/>
                <a:gd name="connsiteY55" fmla="*/ 951861 h 1514895"/>
                <a:gd name="connsiteX56" fmla="*/ 739 w 1053490"/>
                <a:gd name="connsiteY56" fmla="*/ 909048 h 1514895"/>
                <a:gd name="connsiteX57" fmla="*/ 739 w 1053490"/>
                <a:gd name="connsiteY57" fmla="*/ 884686 h 1514895"/>
                <a:gd name="connsiteX58" fmla="*/ 6651 w 1053490"/>
                <a:gd name="connsiteY58" fmla="*/ 884686 h 1514895"/>
                <a:gd name="connsiteX59" fmla="*/ 6651 w 1053490"/>
                <a:gd name="connsiteY59" fmla="*/ 909048 h 1514895"/>
                <a:gd name="connsiteX60" fmla="*/ 739 w 1053490"/>
                <a:gd name="connsiteY60" fmla="*/ 866235 h 1514895"/>
                <a:gd name="connsiteX61" fmla="*/ 739 w 1053490"/>
                <a:gd name="connsiteY61" fmla="*/ 841123 h 1514895"/>
                <a:gd name="connsiteX62" fmla="*/ 6651 w 1053490"/>
                <a:gd name="connsiteY62" fmla="*/ 841123 h 1514895"/>
                <a:gd name="connsiteX63" fmla="*/ 6651 w 1053490"/>
                <a:gd name="connsiteY63" fmla="*/ 866235 h 1514895"/>
                <a:gd name="connsiteX64" fmla="*/ 739 w 1053490"/>
                <a:gd name="connsiteY64" fmla="*/ 822672 h 1514895"/>
                <a:gd name="connsiteX65" fmla="*/ 739 w 1053490"/>
                <a:gd name="connsiteY65" fmla="*/ 798310 h 1514895"/>
                <a:gd name="connsiteX66" fmla="*/ 6651 w 1053490"/>
                <a:gd name="connsiteY66" fmla="*/ 798310 h 1514895"/>
                <a:gd name="connsiteX67" fmla="*/ 6651 w 1053490"/>
                <a:gd name="connsiteY67" fmla="*/ 822672 h 1514895"/>
                <a:gd name="connsiteX68" fmla="*/ 739 w 1053490"/>
                <a:gd name="connsiteY68" fmla="*/ 779860 h 1514895"/>
                <a:gd name="connsiteX69" fmla="*/ 739 w 1053490"/>
                <a:gd name="connsiteY69" fmla="*/ 755497 h 1514895"/>
                <a:gd name="connsiteX70" fmla="*/ 6651 w 1053490"/>
                <a:gd name="connsiteY70" fmla="*/ 755497 h 1514895"/>
                <a:gd name="connsiteX71" fmla="*/ 6651 w 1053490"/>
                <a:gd name="connsiteY71" fmla="*/ 779860 h 1514895"/>
                <a:gd name="connsiteX72" fmla="*/ 739 w 1053490"/>
                <a:gd name="connsiteY72" fmla="*/ 737029 h 1514895"/>
                <a:gd name="connsiteX73" fmla="*/ 739 w 1053490"/>
                <a:gd name="connsiteY73" fmla="*/ 711935 h 1514895"/>
                <a:gd name="connsiteX74" fmla="*/ 6651 w 1053490"/>
                <a:gd name="connsiteY74" fmla="*/ 711935 h 1514895"/>
                <a:gd name="connsiteX75" fmla="*/ 6651 w 1053490"/>
                <a:gd name="connsiteY75" fmla="*/ 737029 h 1514895"/>
                <a:gd name="connsiteX76" fmla="*/ 739 w 1053490"/>
                <a:gd name="connsiteY76" fmla="*/ 693484 h 1514895"/>
                <a:gd name="connsiteX77" fmla="*/ 739 w 1053490"/>
                <a:gd name="connsiteY77" fmla="*/ 669122 h 1514895"/>
                <a:gd name="connsiteX78" fmla="*/ 6651 w 1053490"/>
                <a:gd name="connsiteY78" fmla="*/ 669122 h 1514895"/>
                <a:gd name="connsiteX79" fmla="*/ 6651 w 1053490"/>
                <a:gd name="connsiteY79" fmla="*/ 693484 h 1514895"/>
                <a:gd name="connsiteX80" fmla="*/ 739 w 1053490"/>
                <a:gd name="connsiteY80" fmla="*/ 650654 h 1514895"/>
                <a:gd name="connsiteX81" fmla="*/ 739 w 1053490"/>
                <a:gd name="connsiteY81" fmla="*/ 626292 h 1514895"/>
                <a:gd name="connsiteX82" fmla="*/ 6651 w 1053490"/>
                <a:gd name="connsiteY82" fmla="*/ 626292 h 1514895"/>
                <a:gd name="connsiteX83" fmla="*/ 6651 w 1053490"/>
                <a:gd name="connsiteY83" fmla="*/ 650654 h 1514895"/>
                <a:gd name="connsiteX84" fmla="*/ 739 w 1053490"/>
                <a:gd name="connsiteY84" fmla="*/ 607841 h 1514895"/>
                <a:gd name="connsiteX85" fmla="*/ 739 w 1053490"/>
                <a:gd name="connsiteY85" fmla="*/ 582747 h 1514895"/>
                <a:gd name="connsiteX86" fmla="*/ 6651 w 1053490"/>
                <a:gd name="connsiteY86" fmla="*/ 582747 h 1514895"/>
                <a:gd name="connsiteX87" fmla="*/ 6651 w 1053490"/>
                <a:gd name="connsiteY87" fmla="*/ 607841 h 1514895"/>
                <a:gd name="connsiteX88" fmla="*/ 739 w 1053490"/>
                <a:gd name="connsiteY88" fmla="*/ 564279 h 1514895"/>
                <a:gd name="connsiteX89" fmla="*/ 739 w 1053490"/>
                <a:gd name="connsiteY89" fmla="*/ 539916 h 1514895"/>
                <a:gd name="connsiteX90" fmla="*/ 6651 w 1053490"/>
                <a:gd name="connsiteY90" fmla="*/ 539916 h 1514895"/>
                <a:gd name="connsiteX91" fmla="*/ 6651 w 1053490"/>
                <a:gd name="connsiteY91" fmla="*/ 564279 h 1514895"/>
                <a:gd name="connsiteX92" fmla="*/ 739 w 1053490"/>
                <a:gd name="connsiteY92" fmla="*/ 521466 h 1514895"/>
                <a:gd name="connsiteX93" fmla="*/ 739 w 1053490"/>
                <a:gd name="connsiteY93" fmla="*/ 497103 h 1514895"/>
                <a:gd name="connsiteX94" fmla="*/ 6651 w 1053490"/>
                <a:gd name="connsiteY94" fmla="*/ 497103 h 1514895"/>
                <a:gd name="connsiteX95" fmla="*/ 6651 w 1053490"/>
                <a:gd name="connsiteY95" fmla="*/ 521466 h 1514895"/>
                <a:gd name="connsiteX96" fmla="*/ 739 w 1053490"/>
                <a:gd name="connsiteY96" fmla="*/ 478653 h 1514895"/>
                <a:gd name="connsiteX97" fmla="*/ 739 w 1053490"/>
                <a:gd name="connsiteY97" fmla="*/ 453541 h 1514895"/>
                <a:gd name="connsiteX98" fmla="*/ 6651 w 1053490"/>
                <a:gd name="connsiteY98" fmla="*/ 453541 h 1514895"/>
                <a:gd name="connsiteX99" fmla="*/ 6651 w 1053490"/>
                <a:gd name="connsiteY99" fmla="*/ 478653 h 1514895"/>
                <a:gd name="connsiteX100" fmla="*/ 739 w 1053490"/>
                <a:gd name="connsiteY100" fmla="*/ 435090 h 1514895"/>
                <a:gd name="connsiteX101" fmla="*/ 739 w 1053490"/>
                <a:gd name="connsiteY101" fmla="*/ 410728 h 1514895"/>
                <a:gd name="connsiteX102" fmla="*/ 6651 w 1053490"/>
                <a:gd name="connsiteY102" fmla="*/ 410728 h 1514895"/>
                <a:gd name="connsiteX103" fmla="*/ 6651 w 1053490"/>
                <a:gd name="connsiteY103" fmla="*/ 435090 h 1514895"/>
                <a:gd name="connsiteX104" fmla="*/ 739 w 1053490"/>
                <a:gd name="connsiteY104" fmla="*/ 392278 h 1514895"/>
                <a:gd name="connsiteX105" fmla="*/ 739 w 1053490"/>
                <a:gd name="connsiteY105" fmla="*/ 367915 h 1514895"/>
                <a:gd name="connsiteX106" fmla="*/ 6651 w 1053490"/>
                <a:gd name="connsiteY106" fmla="*/ 367915 h 1514895"/>
                <a:gd name="connsiteX107" fmla="*/ 6651 w 1053490"/>
                <a:gd name="connsiteY107" fmla="*/ 392278 h 1514895"/>
                <a:gd name="connsiteX108" fmla="*/ 739 w 1053490"/>
                <a:gd name="connsiteY108" fmla="*/ 349447 h 1514895"/>
                <a:gd name="connsiteX109" fmla="*/ 739 w 1053490"/>
                <a:gd name="connsiteY109" fmla="*/ 324353 h 1514895"/>
                <a:gd name="connsiteX110" fmla="*/ 6651 w 1053490"/>
                <a:gd name="connsiteY110" fmla="*/ 324353 h 1514895"/>
                <a:gd name="connsiteX111" fmla="*/ 6651 w 1053490"/>
                <a:gd name="connsiteY111" fmla="*/ 349447 h 1514895"/>
                <a:gd name="connsiteX112" fmla="*/ 739 w 1053490"/>
                <a:gd name="connsiteY112" fmla="*/ 305902 h 1514895"/>
                <a:gd name="connsiteX113" fmla="*/ 739 w 1053490"/>
                <a:gd name="connsiteY113" fmla="*/ 281540 h 1514895"/>
                <a:gd name="connsiteX114" fmla="*/ 6651 w 1053490"/>
                <a:gd name="connsiteY114" fmla="*/ 281540 h 1514895"/>
                <a:gd name="connsiteX115" fmla="*/ 6651 w 1053490"/>
                <a:gd name="connsiteY115" fmla="*/ 305902 h 1514895"/>
                <a:gd name="connsiteX116" fmla="*/ 739 w 1053490"/>
                <a:gd name="connsiteY116" fmla="*/ 263072 h 1514895"/>
                <a:gd name="connsiteX117" fmla="*/ 739 w 1053490"/>
                <a:gd name="connsiteY117" fmla="*/ 238717 h 1514895"/>
                <a:gd name="connsiteX118" fmla="*/ 6651 w 1053490"/>
                <a:gd name="connsiteY118" fmla="*/ 238717 h 1514895"/>
                <a:gd name="connsiteX119" fmla="*/ 6651 w 1053490"/>
                <a:gd name="connsiteY119" fmla="*/ 263072 h 1514895"/>
                <a:gd name="connsiteX120" fmla="*/ 739 w 1053490"/>
                <a:gd name="connsiteY120" fmla="*/ 220261 h 1514895"/>
                <a:gd name="connsiteX121" fmla="*/ 739 w 1053490"/>
                <a:gd name="connsiteY121" fmla="*/ 195161 h 1514895"/>
                <a:gd name="connsiteX122" fmla="*/ 6651 w 1053490"/>
                <a:gd name="connsiteY122" fmla="*/ 195161 h 1514895"/>
                <a:gd name="connsiteX123" fmla="*/ 6651 w 1053490"/>
                <a:gd name="connsiteY123" fmla="*/ 220261 h 1514895"/>
                <a:gd name="connsiteX124" fmla="*/ 739 w 1053490"/>
                <a:gd name="connsiteY124" fmla="*/ 176703 h 1514895"/>
                <a:gd name="connsiteX125" fmla="*/ 739 w 1053490"/>
                <a:gd name="connsiteY125" fmla="*/ 152341 h 1514895"/>
                <a:gd name="connsiteX126" fmla="*/ 6651 w 1053490"/>
                <a:gd name="connsiteY126" fmla="*/ 152341 h 1514895"/>
                <a:gd name="connsiteX127" fmla="*/ 6651 w 1053490"/>
                <a:gd name="connsiteY127" fmla="*/ 176703 h 1514895"/>
                <a:gd name="connsiteX128" fmla="*/ 739 w 1053490"/>
                <a:gd name="connsiteY128" fmla="*/ 133885 h 1514895"/>
                <a:gd name="connsiteX129" fmla="*/ 739 w 1053490"/>
                <a:gd name="connsiteY129" fmla="*/ 109523 h 1514895"/>
                <a:gd name="connsiteX130" fmla="*/ 6651 w 1053490"/>
                <a:gd name="connsiteY130" fmla="*/ 109523 h 1514895"/>
                <a:gd name="connsiteX131" fmla="*/ 6651 w 1053490"/>
                <a:gd name="connsiteY131" fmla="*/ 133885 h 1514895"/>
                <a:gd name="connsiteX132" fmla="*/ 739 w 1053490"/>
                <a:gd name="connsiteY132" fmla="*/ 91067 h 1514895"/>
                <a:gd name="connsiteX133" fmla="*/ 739 w 1053490"/>
                <a:gd name="connsiteY133" fmla="*/ 65966 h 1514895"/>
                <a:gd name="connsiteX134" fmla="*/ 6651 w 1053490"/>
                <a:gd name="connsiteY134" fmla="*/ 65966 h 1514895"/>
                <a:gd name="connsiteX135" fmla="*/ 6651 w 1053490"/>
                <a:gd name="connsiteY135" fmla="*/ 91067 h 1514895"/>
                <a:gd name="connsiteX136" fmla="*/ 739 w 1053490"/>
                <a:gd name="connsiteY136" fmla="*/ 47510 h 1514895"/>
                <a:gd name="connsiteX137" fmla="*/ 739 w 1053490"/>
                <a:gd name="connsiteY137" fmla="*/ 23148 h 1514895"/>
                <a:gd name="connsiteX138" fmla="*/ 6651 w 1053490"/>
                <a:gd name="connsiteY138" fmla="*/ 23148 h 1514895"/>
                <a:gd name="connsiteX139" fmla="*/ 6651 w 1053490"/>
                <a:gd name="connsiteY139" fmla="*/ 47510 h 1514895"/>
                <a:gd name="connsiteX140" fmla="*/ 739 w 1053490"/>
                <a:gd name="connsiteY140" fmla="*/ 4692 h 1514895"/>
                <a:gd name="connsiteX141" fmla="*/ 739 w 1053490"/>
                <a:gd name="connsiteY141" fmla="*/ 263 h 1514895"/>
                <a:gd name="connsiteX142" fmla="*/ 26584 w 1053490"/>
                <a:gd name="connsiteY142" fmla="*/ 263 h 1514895"/>
                <a:gd name="connsiteX143" fmla="*/ 26584 w 1053490"/>
                <a:gd name="connsiteY143" fmla="*/ 6167 h 1514895"/>
                <a:gd name="connsiteX144" fmla="*/ 3704 w 1053490"/>
                <a:gd name="connsiteY144" fmla="*/ 6167 h 1514895"/>
                <a:gd name="connsiteX145" fmla="*/ 6651 w 1053490"/>
                <a:gd name="connsiteY145" fmla="*/ 3215 h 1514895"/>
                <a:gd name="connsiteX146" fmla="*/ 6651 w 1053490"/>
                <a:gd name="connsiteY146" fmla="*/ 4692 h 1514895"/>
                <a:gd name="connsiteX147" fmla="*/ 45034 w 1053490"/>
                <a:gd name="connsiteY147" fmla="*/ 263 h 1514895"/>
                <a:gd name="connsiteX148" fmla="*/ 70146 w 1053490"/>
                <a:gd name="connsiteY148" fmla="*/ 263 h 1514895"/>
                <a:gd name="connsiteX149" fmla="*/ 70146 w 1053490"/>
                <a:gd name="connsiteY149" fmla="*/ 6167 h 1514895"/>
                <a:gd name="connsiteX150" fmla="*/ 45034 w 1053490"/>
                <a:gd name="connsiteY150" fmla="*/ 6167 h 1514895"/>
                <a:gd name="connsiteX151" fmla="*/ 88597 w 1053490"/>
                <a:gd name="connsiteY151" fmla="*/ 263 h 1514895"/>
                <a:gd name="connsiteX152" fmla="*/ 112959 w 1053490"/>
                <a:gd name="connsiteY152" fmla="*/ 263 h 1514895"/>
                <a:gd name="connsiteX153" fmla="*/ 112959 w 1053490"/>
                <a:gd name="connsiteY153" fmla="*/ 6167 h 1514895"/>
                <a:gd name="connsiteX154" fmla="*/ 88597 w 1053490"/>
                <a:gd name="connsiteY154" fmla="*/ 6167 h 1514895"/>
                <a:gd name="connsiteX155" fmla="*/ 131410 w 1053490"/>
                <a:gd name="connsiteY155" fmla="*/ 263 h 1514895"/>
                <a:gd name="connsiteX156" fmla="*/ 155772 w 1053490"/>
                <a:gd name="connsiteY156" fmla="*/ 263 h 1514895"/>
                <a:gd name="connsiteX157" fmla="*/ 155772 w 1053490"/>
                <a:gd name="connsiteY157" fmla="*/ 6167 h 1514895"/>
                <a:gd name="connsiteX158" fmla="*/ 131410 w 1053490"/>
                <a:gd name="connsiteY158" fmla="*/ 6167 h 1514895"/>
                <a:gd name="connsiteX159" fmla="*/ 174240 w 1053490"/>
                <a:gd name="connsiteY159" fmla="*/ 263 h 1514895"/>
                <a:gd name="connsiteX160" fmla="*/ 199335 w 1053490"/>
                <a:gd name="connsiteY160" fmla="*/ 263 h 1514895"/>
                <a:gd name="connsiteX161" fmla="*/ 199335 w 1053490"/>
                <a:gd name="connsiteY161" fmla="*/ 6167 h 1514895"/>
                <a:gd name="connsiteX162" fmla="*/ 174240 w 1053490"/>
                <a:gd name="connsiteY162" fmla="*/ 6167 h 1514895"/>
                <a:gd name="connsiteX163" fmla="*/ 217785 w 1053490"/>
                <a:gd name="connsiteY163" fmla="*/ 263 h 1514895"/>
                <a:gd name="connsiteX164" fmla="*/ 242147 w 1053490"/>
                <a:gd name="connsiteY164" fmla="*/ 263 h 1514895"/>
                <a:gd name="connsiteX165" fmla="*/ 242147 w 1053490"/>
                <a:gd name="connsiteY165" fmla="*/ 6167 h 1514895"/>
                <a:gd name="connsiteX166" fmla="*/ 217785 w 1053490"/>
                <a:gd name="connsiteY166" fmla="*/ 6167 h 1514895"/>
                <a:gd name="connsiteX167" fmla="*/ 260615 w 1053490"/>
                <a:gd name="connsiteY167" fmla="*/ 263 h 1514895"/>
                <a:gd name="connsiteX168" fmla="*/ 284977 w 1053490"/>
                <a:gd name="connsiteY168" fmla="*/ 263 h 1514895"/>
                <a:gd name="connsiteX169" fmla="*/ 284977 w 1053490"/>
                <a:gd name="connsiteY169" fmla="*/ 6167 h 1514895"/>
                <a:gd name="connsiteX170" fmla="*/ 260615 w 1053490"/>
                <a:gd name="connsiteY170" fmla="*/ 6167 h 1514895"/>
                <a:gd name="connsiteX171" fmla="*/ 303428 w 1053490"/>
                <a:gd name="connsiteY171" fmla="*/ 263 h 1514895"/>
                <a:gd name="connsiteX172" fmla="*/ 328523 w 1053490"/>
                <a:gd name="connsiteY172" fmla="*/ 263 h 1514895"/>
                <a:gd name="connsiteX173" fmla="*/ 328523 w 1053490"/>
                <a:gd name="connsiteY173" fmla="*/ 6167 h 1514895"/>
                <a:gd name="connsiteX174" fmla="*/ 303428 w 1053490"/>
                <a:gd name="connsiteY174" fmla="*/ 6167 h 1514895"/>
                <a:gd name="connsiteX175" fmla="*/ 346991 w 1053490"/>
                <a:gd name="connsiteY175" fmla="*/ 263 h 1514895"/>
                <a:gd name="connsiteX176" fmla="*/ 371353 w 1053490"/>
                <a:gd name="connsiteY176" fmla="*/ 263 h 1514895"/>
                <a:gd name="connsiteX177" fmla="*/ 371353 w 1053490"/>
                <a:gd name="connsiteY177" fmla="*/ 6167 h 1514895"/>
                <a:gd name="connsiteX178" fmla="*/ 346991 w 1053490"/>
                <a:gd name="connsiteY178" fmla="*/ 6167 h 1514895"/>
                <a:gd name="connsiteX179" fmla="*/ 389803 w 1053490"/>
                <a:gd name="connsiteY179" fmla="*/ 263 h 1514895"/>
                <a:gd name="connsiteX180" fmla="*/ 414166 w 1053490"/>
                <a:gd name="connsiteY180" fmla="*/ 263 h 1514895"/>
                <a:gd name="connsiteX181" fmla="*/ 414166 w 1053490"/>
                <a:gd name="connsiteY181" fmla="*/ 6167 h 1514895"/>
                <a:gd name="connsiteX182" fmla="*/ 389803 w 1053490"/>
                <a:gd name="connsiteY182" fmla="*/ 6167 h 1514895"/>
                <a:gd name="connsiteX183" fmla="*/ 432616 w 1053490"/>
                <a:gd name="connsiteY183" fmla="*/ 263 h 1514895"/>
                <a:gd name="connsiteX184" fmla="*/ 457728 w 1053490"/>
                <a:gd name="connsiteY184" fmla="*/ 263 h 1514895"/>
                <a:gd name="connsiteX185" fmla="*/ 457728 w 1053490"/>
                <a:gd name="connsiteY185" fmla="*/ 6167 h 1514895"/>
                <a:gd name="connsiteX186" fmla="*/ 432616 w 1053490"/>
                <a:gd name="connsiteY186" fmla="*/ 6167 h 1514895"/>
                <a:gd name="connsiteX187" fmla="*/ 476179 w 1053490"/>
                <a:gd name="connsiteY187" fmla="*/ 263 h 1514895"/>
                <a:gd name="connsiteX188" fmla="*/ 500541 w 1053490"/>
                <a:gd name="connsiteY188" fmla="*/ 263 h 1514895"/>
                <a:gd name="connsiteX189" fmla="*/ 500541 w 1053490"/>
                <a:gd name="connsiteY189" fmla="*/ 6167 h 1514895"/>
                <a:gd name="connsiteX190" fmla="*/ 476179 w 1053490"/>
                <a:gd name="connsiteY190" fmla="*/ 6167 h 1514895"/>
                <a:gd name="connsiteX191" fmla="*/ 518992 w 1053490"/>
                <a:gd name="connsiteY191" fmla="*/ 263 h 1514895"/>
                <a:gd name="connsiteX192" fmla="*/ 543354 w 1053490"/>
                <a:gd name="connsiteY192" fmla="*/ 263 h 1514895"/>
                <a:gd name="connsiteX193" fmla="*/ 543354 w 1053490"/>
                <a:gd name="connsiteY193" fmla="*/ 6167 h 1514895"/>
                <a:gd name="connsiteX194" fmla="*/ 518992 w 1053490"/>
                <a:gd name="connsiteY194" fmla="*/ 6167 h 1514895"/>
                <a:gd name="connsiteX195" fmla="*/ 561822 w 1053490"/>
                <a:gd name="connsiteY195" fmla="*/ 263 h 1514895"/>
                <a:gd name="connsiteX196" fmla="*/ 586916 w 1053490"/>
                <a:gd name="connsiteY196" fmla="*/ 263 h 1514895"/>
                <a:gd name="connsiteX197" fmla="*/ 586916 w 1053490"/>
                <a:gd name="connsiteY197" fmla="*/ 6167 h 1514895"/>
                <a:gd name="connsiteX198" fmla="*/ 561822 w 1053490"/>
                <a:gd name="connsiteY198" fmla="*/ 6167 h 1514895"/>
                <a:gd name="connsiteX199" fmla="*/ 605367 w 1053490"/>
                <a:gd name="connsiteY199" fmla="*/ 263 h 1514895"/>
                <a:gd name="connsiteX200" fmla="*/ 629729 w 1053490"/>
                <a:gd name="connsiteY200" fmla="*/ 263 h 1514895"/>
                <a:gd name="connsiteX201" fmla="*/ 629729 w 1053490"/>
                <a:gd name="connsiteY201" fmla="*/ 6167 h 1514895"/>
                <a:gd name="connsiteX202" fmla="*/ 605367 w 1053490"/>
                <a:gd name="connsiteY202" fmla="*/ 6167 h 1514895"/>
                <a:gd name="connsiteX203" fmla="*/ 648197 w 1053490"/>
                <a:gd name="connsiteY203" fmla="*/ 263 h 1514895"/>
                <a:gd name="connsiteX204" fmla="*/ 672560 w 1053490"/>
                <a:gd name="connsiteY204" fmla="*/ 263 h 1514895"/>
                <a:gd name="connsiteX205" fmla="*/ 672560 w 1053490"/>
                <a:gd name="connsiteY205" fmla="*/ 6167 h 1514895"/>
                <a:gd name="connsiteX206" fmla="*/ 648197 w 1053490"/>
                <a:gd name="connsiteY206" fmla="*/ 6167 h 1514895"/>
                <a:gd name="connsiteX207" fmla="*/ 691010 w 1053490"/>
                <a:gd name="connsiteY207" fmla="*/ 263 h 1514895"/>
                <a:gd name="connsiteX208" fmla="*/ 716105 w 1053490"/>
                <a:gd name="connsiteY208" fmla="*/ 263 h 1514895"/>
                <a:gd name="connsiteX209" fmla="*/ 716105 w 1053490"/>
                <a:gd name="connsiteY209" fmla="*/ 6167 h 1514895"/>
                <a:gd name="connsiteX210" fmla="*/ 691010 w 1053490"/>
                <a:gd name="connsiteY210" fmla="*/ 6167 h 1514895"/>
                <a:gd name="connsiteX211" fmla="*/ 734573 w 1053490"/>
                <a:gd name="connsiteY211" fmla="*/ 263 h 1514895"/>
                <a:gd name="connsiteX212" fmla="*/ 758935 w 1053490"/>
                <a:gd name="connsiteY212" fmla="*/ 263 h 1514895"/>
                <a:gd name="connsiteX213" fmla="*/ 758935 w 1053490"/>
                <a:gd name="connsiteY213" fmla="*/ 6167 h 1514895"/>
                <a:gd name="connsiteX214" fmla="*/ 734573 w 1053490"/>
                <a:gd name="connsiteY214" fmla="*/ 6167 h 1514895"/>
                <a:gd name="connsiteX215" fmla="*/ 777386 w 1053490"/>
                <a:gd name="connsiteY215" fmla="*/ 263 h 1514895"/>
                <a:gd name="connsiteX216" fmla="*/ 801748 w 1053490"/>
                <a:gd name="connsiteY216" fmla="*/ 263 h 1514895"/>
                <a:gd name="connsiteX217" fmla="*/ 801748 w 1053490"/>
                <a:gd name="connsiteY217" fmla="*/ 6167 h 1514895"/>
                <a:gd name="connsiteX218" fmla="*/ 777386 w 1053490"/>
                <a:gd name="connsiteY218" fmla="*/ 6167 h 1514895"/>
                <a:gd name="connsiteX219" fmla="*/ 820198 w 1053490"/>
                <a:gd name="connsiteY219" fmla="*/ 263 h 1514895"/>
                <a:gd name="connsiteX220" fmla="*/ 845310 w 1053490"/>
                <a:gd name="connsiteY220" fmla="*/ 263 h 1514895"/>
                <a:gd name="connsiteX221" fmla="*/ 845310 w 1053490"/>
                <a:gd name="connsiteY221" fmla="*/ 6167 h 1514895"/>
                <a:gd name="connsiteX222" fmla="*/ 820198 w 1053490"/>
                <a:gd name="connsiteY222" fmla="*/ 6167 h 1514895"/>
                <a:gd name="connsiteX223" fmla="*/ 863761 w 1053490"/>
                <a:gd name="connsiteY223" fmla="*/ 263 h 1514895"/>
                <a:gd name="connsiteX224" fmla="*/ 888123 w 1053490"/>
                <a:gd name="connsiteY224" fmla="*/ 263 h 1514895"/>
                <a:gd name="connsiteX225" fmla="*/ 888123 w 1053490"/>
                <a:gd name="connsiteY225" fmla="*/ 6167 h 1514895"/>
                <a:gd name="connsiteX226" fmla="*/ 863761 w 1053490"/>
                <a:gd name="connsiteY226" fmla="*/ 6167 h 1514895"/>
                <a:gd name="connsiteX227" fmla="*/ 906574 w 1053490"/>
                <a:gd name="connsiteY227" fmla="*/ 263 h 1514895"/>
                <a:gd name="connsiteX228" fmla="*/ 930936 w 1053490"/>
                <a:gd name="connsiteY228" fmla="*/ 263 h 1514895"/>
                <a:gd name="connsiteX229" fmla="*/ 930936 w 1053490"/>
                <a:gd name="connsiteY229" fmla="*/ 6167 h 1514895"/>
                <a:gd name="connsiteX230" fmla="*/ 906574 w 1053490"/>
                <a:gd name="connsiteY230" fmla="*/ 6167 h 1514895"/>
                <a:gd name="connsiteX231" fmla="*/ 949404 w 1053490"/>
                <a:gd name="connsiteY231" fmla="*/ 263 h 1514895"/>
                <a:gd name="connsiteX232" fmla="*/ 974499 w 1053490"/>
                <a:gd name="connsiteY232" fmla="*/ 263 h 1514895"/>
                <a:gd name="connsiteX233" fmla="*/ 974499 w 1053490"/>
                <a:gd name="connsiteY233" fmla="*/ 6167 h 1514895"/>
                <a:gd name="connsiteX234" fmla="*/ 949404 w 1053490"/>
                <a:gd name="connsiteY234" fmla="*/ 6167 h 1514895"/>
                <a:gd name="connsiteX235" fmla="*/ 992949 w 1053490"/>
                <a:gd name="connsiteY235" fmla="*/ 263 h 1514895"/>
                <a:gd name="connsiteX236" fmla="*/ 1017311 w 1053490"/>
                <a:gd name="connsiteY236" fmla="*/ 263 h 1514895"/>
                <a:gd name="connsiteX237" fmla="*/ 1017311 w 1053490"/>
                <a:gd name="connsiteY237" fmla="*/ 6167 h 1514895"/>
                <a:gd name="connsiteX238" fmla="*/ 992949 w 1053490"/>
                <a:gd name="connsiteY238" fmla="*/ 6167 h 1514895"/>
                <a:gd name="connsiteX239" fmla="*/ 1035779 w 1053490"/>
                <a:gd name="connsiteY239" fmla="*/ 263 h 1514895"/>
                <a:gd name="connsiteX240" fmla="*/ 1054230 w 1053490"/>
                <a:gd name="connsiteY240" fmla="*/ 263 h 1514895"/>
                <a:gd name="connsiteX241" fmla="*/ 1054230 w 1053490"/>
                <a:gd name="connsiteY241" fmla="*/ 12812 h 1514895"/>
                <a:gd name="connsiteX242" fmla="*/ 1048318 w 1053490"/>
                <a:gd name="connsiteY242" fmla="*/ 12812 h 1514895"/>
                <a:gd name="connsiteX243" fmla="*/ 1048318 w 1053490"/>
                <a:gd name="connsiteY243" fmla="*/ 3215 h 1514895"/>
                <a:gd name="connsiteX244" fmla="*/ 1051283 w 1053490"/>
                <a:gd name="connsiteY244" fmla="*/ 6167 h 1514895"/>
                <a:gd name="connsiteX245" fmla="*/ 1035779 w 1053490"/>
                <a:gd name="connsiteY245" fmla="*/ 6167 h 1514895"/>
                <a:gd name="connsiteX246" fmla="*/ 1054230 w 1053490"/>
                <a:gd name="connsiteY246" fmla="*/ 31269 h 1514895"/>
                <a:gd name="connsiteX247" fmla="*/ 1054230 w 1053490"/>
                <a:gd name="connsiteY247" fmla="*/ 55631 h 1514895"/>
                <a:gd name="connsiteX248" fmla="*/ 1048318 w 1053490"/>
                <a:gd name="connsiteY248" fmla="*/ 55631 h 1514895"/>
                <a:gd name="connsiteX249" fmla="*/ 1048318 w 1053490"/>
                <a:gd name="connsiteY249" fmla="*/ 31269 h 1514895"/>
                <a:gd name="connsiteX250" fmla="*/ 1054230 w 1053490"/>
                <a:gd name="connsiteY250" fmla="*/ 74087 h 1514895"/>
                <a:gd name="connsiteX251" fmla="*/ 1054230 w 1053490"/>
                <a:gd name="connsiteY251" fmla="*/ 98449 h 1514895"/>
                <a:gd name="connsiteX252" fmla="*/ 1048318 w 1053490"/>
                <a:gd name="connsiteY252" fmla="*/ 98449 h 1514895"/>
                <a:gd name="connsiteX253" fmla="*/ 1048318 w 1053490"/>
                <a:gd name="connsiteY253" fmla="*/ 74087 h 1514895"/>
                <a:gd name="connsiteX254" fmla="*/ 1054230 w 1053490"/>
                <a:gd name="connsiteY254" fmla="*/ 116905 h 1514895"/>
                <a:gd name="connsiteX255" fmla="*/ 1054230 w 1053490"/>
                <a:gd name="connsiteY255" fmla="*/ 142007 h 1514895"/>
                <a:gd name="connsiteX256" fmla="*/ 1048318 w 1053490"/>
                <a:gd name="connsiteY256" fmla="*/ 142007 h 1514895"/>
                <a:gd name="connsiteX257" fmla="*/ 1048318 w 1053490"/>
                <a:gd name="connsiteY257" fmla="*/ 116905 h 1514895"/>
                <a:gd name="connsiteX258" fmla="*/ 1054230 w 1053490"/>
                <a:gd name="connsiteY258" fmla="*/ 160463 h 1514895"/>
                <a:gd name="connsiteX259" fmla="*/ 1054230 w 1053490"/>
                <a:gd name="connsiteY259" fmla="*/ 184825 h 1514895"/>
                <a:gd name="connsiteX260" fmla="*/ 1048318 w 1053490"/>
                <a:gd name="connsiteY260" fmla="*/ 184825 h 1514895"/>
                <a:gd name="connsiteX261" fmla="*/ 1048318 w 1053490"/>
                <a:gd name="connsiteY261" fmla="*/ 160463 h 1514895"/>
                <a:gd name="connsiteX262" fmla="*/ 1054230 w 1053490"/>
                <a:gd name="connsiteY262" fmla="*/ 203281 h 1514895"/>
                <a:gd name="connsiteX263" fmla="*/ 1054230 w 1053490"/>
                <a:gd name="connsiteY263" fmla="*/ 227643 h 1514895"/>
                <a:gd name="connsiteX264" fmla="*/ 1048318 w 1053490"/>
                <a:gd name="connsiteY264" fmla="*/ 227643 h 1514895"/>
                <a:gd name="connsiteX265" fmla="*/ 1048318 w 1053490"/>
                <a:gd name="connsiteY265" fmla="*/ 203281 h 1514895"/>
                <a:gd name="connsiteX266" fmla="*/ 1054230 w 1053490"/>
                <a:gd name="connsiteY266" fmla="*/ 246100 h 1514895"/>
                <a:gd name="connsiteX267" fmla="*/ 1054230 w 1053490"/>
                <a:gd name="connsiteY267" fmla="*/ 271199 h 1514895"/>
                <a:gd name="connsiteX268" fmla="*/ 1048318 w 1053490"/>
                <a:gd name="connsiteY268" fmla="*/ 271199 h 1514895"/>
                <a:gd name="connsiteX269" fmla="*/ 1048318 w 1053490"/>
                <a:gd name="connsiteY269" fmla="*/ 246100 h 1514895"/>
                <a:gd name="connsiteX270" fmla="*/ 1054230 w 1053490"/>
                <a:gd name="connsiteY270" fmla="*/ 289649 h 1514895"/>
                <a:gd name="connsiteX271" fmla="*/ 1054230 w 1053490"/>
                <a:gd name="connsiteY271" fmla="*/ 314011 h 1514895"/>
                <a:gd name="connsiteX272" fmla="*/ 1048318 w 1053490"/>
                <a:gd name="connsiteY272" fmla="*/ 314011 h 1514895"/>
                <a:gd name="connsiteX273" fmla="*/ 1048318 w 1053490"/>
                <a:gd name="connsiteY273" fmla="*/ 289649 h 1514895"/>
                <a:gd name="connsiteX274" fmla="*/ 1054230 w 1053490"/>
                <a:gd name="connsiteY274" fmla="*/ 332479 h 1514895"/>
                <a:gd name="connsiteX275" fmla="*/ 1054230 w 1053490"/>
                <a:gd name="connsiteY275" fmla="*/ 356841 h 1514895"/>
                <a:gd name="connsiteX276" fmla="*/ 1048318 w 1053490"/>
                <a:gd name="connsiteY276" fmla="*/ 356841 h 1514895"/>
                <a:gd name="connsiteX277" fmla="*/ 1048318 w 1053490"/>
                <a:gd name="connsiteY277" fmla="*/ 332479 h 1514895"/>
                <a:gd name="connsiteX278" fmla="*/ 1054230 w 1053490"/>
                <a:gd name="connsiteY278" fmla="*/ 375292 h 1514895"/>
                <a:gd name="connsiteX279" fmla="*/ 1054230 w 1053490"/>
                <a:gd name="connsiteY279" fmla="*/ 400387 h 1514895"/>
                <a:gd name="connsiteX280" fmla="*/ 1048318 w 1053490"/>
                <a:gd name="connsiteY280" fmla="*/ 400387 h 1514895"/>
                <a:gd name="connsiteX281" fmla="*/ 1048318 w 1053490"/>
                <a:gd name="connsiteY281" fmla="*/ 375292 h 1514895"/>
                <a:gd name="connsiteX282" fmla="*/ 1054230 w 1053490"/>
                <a:gd name="connsiteY282" fmla="*/ 418855 h 1514895"/>
                <a:gd name="connsiteX283" fmla="*/ 1054230 w 1053490"/>
                <a:gd name="connsiteY283" fmla="*/ 443217 h 1514895"/>
                <a:gd name="connsiteX284" fmla="*/ 1048318 w 1053490"/>
                <a:gd name="connsiteY284" fmla="*/ 443217 h 1514895"/>
                <a:gd name="connsiteX285" fmla="*/ 1048318 w 1053490"/>
                <a:gd name="connsiteY285" fmla="*/ 418855 h 1514895"/>
                <a:gd name="connsiteX286" fmla="*/ 1054230 w 1053490"/>
                <a:gd name="connsiteY286" fmla="*/ 461667 h 1514895"/>
                <a:gd name="connsiteX287" fmla="*/ 1054230 w 1053490"/>
                <a:gd name="connsiteY287" fmla="*/ 486030 h 1514895"/>
                <a:gd name="connsiteX288" fmla="*/ 1048318 w 1053490"/>
                <a:gd name="connsiteY288" fmla="*/ 486030 h 1514895"/>
                <a:gd name="connsiteX289" fmla="*/ 1048318 w 1053490"/>
                <a:gd name="connsiteY289" fmla="*/ 461667 h 1514895"/>
                <a:gd name="connsiteX290" fmla="*/ 1054230 w 1053490"/>
                <a:gd name="connsiteY290" fmla="*/ 504480 h 1514895"/>
                <a:gd name="connsiteX291" fmla="*/ 1054230 w 1053490"/>
                <a:gd name="connsiteY291" fmla="*/ 529592 h 1514895"/>
                <a:gd name="connsiteX292" fmla="*/ 1048318 w 1053490"/>
                <a:gd name="connsiteY292" fmla="*/ 529592 h 1514895"/>
                <a:gd name="connsiteX293" fmla="*/ 1048318 w 1053490"/>
                <a:gd name="connsiteY293" fmla="*/ 504480 h 1514895"/>
                <a:gd name="connsiteX294" fmla="*/ 1054230 w 1053490"/>
                <a:gd name="connsiteY294" fmla="*/ 548043 h 1514895"/>
                <a:gd name="connsiteX295" fmla="*/ 1054230 w 1053490"/>
                <a:gd name="connsiteY295" fmla="*/ 572405 h 1514895"/>
                <a:gd name="connsiteX296" fmla="*/ 1048318 w 1053490"/>
                <a:gd name="connsiteY296" fmla="*/ 572405 h 1514895"/>
                <a:gd name="connsiteX297" fmla="*/ 1048318 w 1053490"/>
                <a:gd name="connsiteY297" fmla="*/ 548043 h 1514895"/>
                <a:gd name="connsiteX298" fmla="*/ 1054230 w 1053490"/>
                <a:gd name="connsiteY298" fmla="*/ 590856 h 1514895"/>
                <a:gd name="connsiteX299" fmla="*/ 1054230 w 1053490"/>
                <a:gd name="connsiteY299" fmla="*/ 615218 h 1514895"/>
                <a:gd name="connsiteX300" fmla="*/ 1048318 w 1053490"/>
                <a:gd name="connsiteY300" fmla="*/ 615218 h 1514895"/>
                <a:gd name="connsiteX301" fmla="*/ 1048318 w 1053490"/>
                <a:gd name="connsiteY301" fmla="*/ 590856 h 1514895"/>
                <a:gd name="connsiteX302" fmla="*/ 1054230 w 1053490"/>
                <a:gd name="connsiteY302" fmla="*/ 633686 h 1514895"/>
                <a:gd name="connsiteX303" fmla="*/ 1054230 w 1053490"/>
                <a:gd name="connsiteY303" fmla="*/ 658781 h 1514895"/>
                <a:gd name="connsiteX304" fmla="*/ 1048318 w 1053490"/>
                <a:gd name="connsiteY304" fmla="*/ 658781 h 1514895"/>
                <a:gd name="connsiteX305" fmla="*/ 1048318 w 1053490"/>
                <a:gd name="connsiteY305" fmla="*/ 633686 h 1514895"/>
                <a:gd name="connsiteX306" fmla="*/ 1054230 w 1053490"/>
                <a:gd name="connsiteY306" fmla="*/ 677231 h 1514895"/>
                <a:gd name="connsiteX307" fmla="*/ 1054230 w 1053490"/>
                <a:gd name="connsiteY307" fmla="*/ 701593 h 1514895"/>
                <a:gd name="connsiteX308" fmla="*/ 1048318 w 1053490"/>
                <a:gd name="connsiteY308" fmla="*/ 701593 h 1514895"/>
                <a:gd name="connsiteX309" fmla="*/ 1048318 w 1053490"/>
                <a:gd name="connsiteY309" fmla="*/ 677231 h 1514895"/>
                <a:gd name="connsiteX310" fmla="*/ 1054230 w 1053490"/>
                <a:gd name="connsiteY310" fmla="*/ 720061 h 1514895"/>
                <a:gd name="connsiteX311" fmla="*/ 1054230 w 1053490"/>
                <a:gd name="connsiteY311" fmla="*/ 744424 h 1514895"/>
                <a:gd name="connsiteX312" fmla="*/ 1048318 w 1053490"/>
                <a:gd name="connsiteY312" fmla="*/ 744424 h 1514895"/>
                <a:gd name="connsiteX313" fmla="*/ 1048318 w 1053490"/>
                <a:gd name="connsiteY313" fmla="*/ 720061 h 1514895"/>
                <a:gd name="connsiteX314" fmla="*/ 1054230 w 1053490"/>
                <a:gd name="connsiteY314" fmla="*/ 762874 h 1514895"/>
                <a:gd name="connsiteX315" fmla="*/ 1054230 w 1053490"/>
                <a:gd name="connsiteY315" fmla="*/ 787969 h 1514895"/>
                <a:gd name="connsiteX316" fmla="*/ 1048318 w 1053490"/>
                <a:gd name="connsiteY316" fmla="*/ 787969 h 1514895"/>
                <a:gd name="connsiteX317" fmla="*/ 1048318 w 1053490"/>
                <a:gd name="connsiteY317" fmla="*/ 762874 h 1514895"/>
                <a:gd name="connsiteX318" fmla="*/ 1054230 w 1053490"/>
                <a:gd name="connsiteY318" fmla="*/ 806437 h 1514895"/>
                <a:gd name="connsiteX319" fmla="*/ 1054230 w 1053490"/>
                <a:gd name="connsiteY319" fmla="*/ 830799 h 1514895"/>
                <a:gd name="connsiteX320" fmla="*/ 1048318 w 1053490"/>
                <a:gd name="connsiteY320" fmla="*/ 830799 h 1514895"/>
                <a:gd name="connsiteX321" fmla="*/ 1048318 w 1053490"/>
                <a:gd name="connsiteY321" fmla="*/ 806437 h 1514895"/>
                <a:gd name="connsiteX322" fmla="*/ 1054230 w 1053490"/>
                <a:gd name="connsiteY322" fmla="*/ 849249 h 1514895"/>
                <a:gd name="connsiteX323" fmla="*/ 1054230 w 1053490"/>
                <a:gd name="connsiteY323" fmla="*/ 873612 h 1514895"/>
                <a:gd name="connsiteX324" fmla="*/ 1048318 w 1053490"/>
                <a:gd name="connsiteY324" fmla="*/ 873612 h 1514895"/>
                <a:gd name="connsiteX325" fmla="*/ 1048318 w 1053490"/>
                <a:gd name="connsiteY325" fmla="*/ 849249 h 1514895"/>
                <a:gd name="connsiteX326" fmla="*/ 1054230 w 1053490"/>
                <a:gd name="connsiteY326" fmla="*/ 892062 h 1514895"/>
                <a:gd name="connsiteX327" fmla="*/ 1054230 w 1053490"/>
                <a:gd name="connsiteY327" fmla="*/ 917175 h 1514895"/>
                <a:gd name="connsiteX328" fmla="*/ 1048318 w 1053490"/>
                <a:gd name="connsiteY328" fmla="*/ 917175 h 1514895"/>
                <a:gd name="connsiteX329" fmla="*/ 1048318 w 1053490"/>
                <a:gd name="connsiteY329" fmla="*/ 892062 h 1514895"/>
                <a:gd name="connsiteX330" fmla="*/ 1054230 w 1053490"/>
                <a:gd name="connsiteY330" fmla="*/ 935625 h 1514895"/>
                <a:gd name="connsiteX331" fmla="*/ 1054230 w 1053490"/>
                <a:gd name="connsiteY331" fmla="*/ 959987 h 1514895"/>
                <a:gd name="connsiteX332" fmla="*/ 1048318 w 1053490"/>
                <a:gd name="connsiteY332" fmla="*/ 959987 h 1514895"/>
                <a:gd name="connsiteX333" fmla="*/ 1048318 w 1053490"/>
                <a:gd name="connsiteY333" fmla="*/ 935625 h 1514895"/>
                <a:gd name="connsiteX334" fmla="*/ 1054230 w 1053490"/>
                <a:gd name="connsiteY334" fmla="*/ 978438 h 1514895"/>
                <a:gd name="connsiteX335" fmla="*/ 1054230 w 1053490"/>
                <a:gd name="connsiteY335" fmla="*/ 1002800 h 1514895"/>
                <a:gd name="connsiteX336" fmla="*/ 1048318 w 1053490"/>
                <a:gd name="connsiteY336" fmla="*/ 1002800 h 1514895"/>
                <a:gd name="connsiteX337" fmla="*/ 1048318 w 1053490"/>
                <a:gd name="connsiteY337" fmla="*/ 978438 h 1514895"/>
                <a:gd name="connsiteX338" fmla="*/ 1054230 w 1053490"/>
                <a:gd name="connsiteY338" fmla="*/ 1021268 h 1514895"/>
                <a:gd name="connsiteX339" fmla="*/ 1054230 w 1053490"/>
                <a:gd name="connsiteY339" fmla="*/ 1046363 h 1514895"/>
                <a:gd name="connsiteX340" fmla="*/ 1048318 w 1053490"/>
                <a:gd name="connsiteY340" fmla="*/ 1046363 h 1514895"/>
                <a:gd name="connsiteX341" fmla="*/ 1048318 w 1053490"/>
                <a:gd name="connsiteY341" fmla="*/ 1021268 h 1514895"/>
                <a:gd name="connsiteX342" fmla="*/ 1054230 w 1053490"/>
                <a:gd name="connsiteY342" fmla="*/ 1064813 h 1514895"/>
                <a:gd name="connsiteX343" fmla="*/ 1054230 w 1053490"/>
                <a:gd name="connsiteY343" fmla="*/ 1089175 h 1514895"/>
                <a:gd name="connsiteX344" fmla="*/ 1048318 w 1053490"/>
                <a:gd name="connsiteY344" fmla="*/ 1089175 h 1514895"/>
                <a:gd name="connsiteX345" fmla="*/ 1048318 w 1053490"/>
                <a:gd name="connsiteY345" fmla="*/ 1064813 h 1514895"/>
                <a:gd name="connsiteX346" fmla="*/ 1054230 w 1053490"/>
                <a:gd name="connsiteY346" fmla="*/ 1107643 h 1514895"/>
                <a:gd name="connsiteX347" fmla="*/ 1054230 w 1053490"/>
                <a:gd name="connsiteY347" fmla="*/ 1132006 h 1514895"/>
                <a:gd name="connsiteX348" fmla="*/ 1048318 w 1053490"/>
                <a:gd name="connsiteY348" fmla="*/ 1132006 h 1514895"/>
                <a:gd name="connsiteX349" fmla="*/ 1048318 w 1053490"/>
                <a:gd name="connsiteY349" fmla="*/ 1107643 h 1514895"/>
                <a:gd name="connsiteX350" fmla="*/ 1054230 w 1053490"/>
                <a:gd name="connsiteY350" fmla="*/ 1150456 h 1514895"/>
                <a:gd name="connsiteX351" fmla="*/ 1054230 w 1053490"/>
                <a:gd name="connsiteY351" fmla="*/ 1175551 h 1514895"/>
                <a:gd name="connsiteX352" fmla="*/ 1048318 w 1053490"/>
                <a:gd name="connsiteY352" fmla="*/ 1175551 h 1514895"/>
                <a:gd name="connsiteX353" fmla="*/ 1048318 w 1053490"/>
                <a:gd name="connsiteY353" fmla="*/ 1150456 h 1514895"/>
                <a:gd name="connsiteX354" fmla="*/ 1054230 w 1053490"/>
                <a:gd name="connsiteY354" fmla="*/ 1194019 h 1514895"/>
                <a:gd name="connsiteX355" fmla="*/ 1054230 w 1053490"/>
                <a:gd name="connsiteY355" fmla="*/ 1218381 h 1514895"/>
                <a:gd name="connsiteX356" fmla="*/ 1048318 w 1053490"/>
                <a:gd name="connsiteY356" fmla="*/ 1218381 h 1514895"/>
                <a:gd name="connsiteX357" fmla="*/ 1048318 w 1053490"/>
                <a:gd name="connsiteY357" fmla="*/ 1194019 h 1514895"/>
                <a:gd name="connsiteX358" fmla="*/ 1054230 w 1053490"/>
                <a:gd name="connsiteY358" fmla="*/ 1236832 h 1514895"/>
                <a:gd name="connsiteX359" fmla="*/ 1054230 w 1053490"/>
                <a:gd name="connsiteY359" fmla="*/ 1261194 h 1514895"/>
                <a:gd name="connsiteX360" fmla="*/ 1048318 w 1053490"/>
                <a:gd name="connsiteY360" fmla="*/ 1261194 h 1514895"/>
                <a:gd name="connsiteX361" fmla="*/ 1048318 w 1053490"/>
                <a:gd name="connsiteY361" fmla="*/ 1236832 h 1514895"/>
                <a:gd name="connsiteX362" fmla="*/ 1054230 w 1053490"/>
                <a:gd name="connsiteY362" fmla="*/ 1279645 h 1514895"/>
                <a:gd name="connsiteX363" fmla="*/ 1054230 w 1053490"/>
                <a:gd name="connsiteY363" fmla="*/ 1304756 h 1514895"/>
                <a:gd name="connsiteX364" fmla="*/ 1048318 w 1053490"/>
                <a:gd name="connsiteY364" fmla="*/ 1304756 h 1514895"/>
                <a:gd name="connsiteX365" fmla="*/ 1048318 w 1053490"/>
                <a:gd name="connsiteY365" fmla="*/ 1279645 h 1514895"/>
                <a:gd name="connsiteX366" fmla="*/ 1054230 w 1053490"/>
                <a:gd name="connsiteY366" fmla="*/ 1323207 h 1514895"/>
                <a:gd name="connsiteX367" fmla="*/ 1054230 w 1053490"/>
                <a:gd name="connsiteY367" fmla="*/ 1347569 h 1514895"/>
                <a:gd name="connsiteX368" fmla="*/ 1048318 w 1053490"/>
                <a:gd name="connsiteY368" fmla="*/ 1347569 h 1514895"/>
                <a:gd name="connsiteX369" fmla="*/ 1048318 w 1053490"/>
                <a:gd name="connsiteY369" fmla="*/ 1323207 h 1514895"/>
                <a:gd name="connsiteX370" fmla="*/ 1054230 w 1053490"/>
                <a:gd name="connsiteY370" fmla="*/ 1366020 h 1514895"/>
                <a:gd name="connsiteX371" fmla="*/ 1054230 w 1053490"/>
                <a:gd name="connsiteY371" fmla="*/ 1390382 h 1514895"/>
                <a:gd name="connsiteX372" fmla="*/ 1048318 w 1053490"/>
                <a:gd name="connsiteY372" fmla="*/ 1390382 h 1514895"/>
                <a:gd name="connsiteX373" fmla="*/ 1048318 w 1053490"/>
                <a:gd name="connsiteY373" fmla="*/ 1366020 h 1514895"/>
                <a:gd name="connsiteX374" fmla="*/ 1054230 w 1053490"/>
                <a:gd name="connsiteY374" fmla="*/ 1408850 h 1514895"/>
                <a:gd name="connsiteX375" fmla="*/ 1054230 w 1053490"/>
                <a:gd name="connsiteY375" fmla="*/ 1433945 h 1514895"/>
                <a:gd name="connsiteX376" fmla="*/ 1048318 w 1053490"/>
                <a:gd name="connsiteY376" fmla="*/ 1433945 h 1514895"/>
                <a:gd name="connsiteX377" fmla="*/ 1048318 w 1053490"/>
                <a:gd name="connsiteY377" fmla="*/ 1408850 h 1514895"/>
                <a:gd name="connsiteX378" fmla="*/ 1054230 w 1053490"/>
                <a:gd name="connsiteY378" fmla="*/ 1452395 h 1514895"/>
                <a:gd name="connsiteX379" fmla="*/ 1054230 w 1053490"/>
                <a:gd name="connsiteY379" fmla="*/ 1476758 h 1514895"/>
                <a:gd name="connsiteX380" fmla="*/ 1048318 w 1053490"/>
                <a:gd name="connsiteY380" fmla="*/ 1476758 h 1514895"/>
                <a:gd name="connsiteX381" fmla="*/ 1048318 w 1053490"/>
                <a:gd name="connsiteY381" fmla="*/ 1452395 h 1514895"/>
                <a:gd name="connsiteX382" fmla="*/ 1054230 w 1053490"/>
                <a:gd name="connsiteY382" fmla="*/ 1495226 h 1514895"/>
                <a:gd name="connsiteX383" fmla="*/ 1054230 w 1053490"/>
                <a:gd name="connsiteY383" fmla="*/ 1515158 h 1514895"/>
                <a:gd name="connsiteX384" fmla="*/ 1043156 w 1053490"/>
                <a:gd name="connsiteY384" fmla="*/ 1515158 h 1514895"/>
                <a:gd name="connsiteX385" fmla="*/ 1043156 w 1053490"/>
                <a:gd name="connsiteY385" fmla="*/ 1508514 h 1514895"/>
                <a:gd name="connsiteX386" fmla="*/ 1051283 w 1053490"/>
                <a:gd name="connsiteY386" fmla="*/ 1508514 h 1514895"/>
                <a:gd name="connsiteX387" fmla="*/ 1048318 w 1053490"/>
                <a:gd name="connsiteY387" fmla="*/ 1512194 h 1514895"/>
                <a:gd name="connsiteX388" fmla="*/ 1048318 w 1053490"/>
                <a:gd name="connsiteY388" fmla="*/ 1495226 h 1514895"/>
                <a:gd name="connsiteX389" fmla="*/ 1024706 w 1053490"/>
                <a:gd name="connsiteY389" fmla="*/ 1515158 h 1514895"/>
                <a:gd name="connsiteX390" fmla="*/ 1000343 w 1053490"/>
                <a:gd name="connsiteY390" fmla="*/ 1515158 h 1514895"/>
                <a:gd name="connsiteX391" fmla="*/ 1000343 w 1053490"/>
                <a:gd name="connsiteY391" fmla="*/ 1508514 h 1514895"/>
                <a:gd name="connsiteX392" fmla="*/ 1024706 w 1053490"/>
                <a:gd name="connsiteY392" fmla="*/ 1508514 h 1514895"/>
                <a:gd name="connsiteX393" fmla="*/ 981875 w 1053490"/>
                <a:gd name="connsiteY393" fmla="*/ 1515158 h 1514895"/>
                <a:gd name="connsiteX394" fmla="*/ 956781 w 1053490"/>
                <a:gd name="connsiteY394" fmla="*/ 1515158 h 1514895"/>
                <a:gd name="connsiteX395" fmla="*/ 956781 w 1053490"/>
                <a:gd name="connsiteY395" fmla="*/ 1508514 h 1514895"/>
                <a:gd name="connsiteX396" fmla="*/ 981875 w 1053490"/>
                <a:gd name="connsiteY396" fmla="*/ 1508514 h 1514895"/>
                <a:gd name="connsiteX397" fmla="*/ 938330 w 1053490"/>
                <a:gd name="connsiteY397" fmla="*/ 1515158 h 1514895"/>
                <a:gd name="connsiteX398" fmla="*/ 913968 w 1053490"/>
                <a:gd name="connsiteY398" fmla="*/ 1515158 h 1514895"/>
                <a:gd name="connsiteX399" fmla="*/ 913968 w 1053490"/>
                <a:gd name="connsiteY399" fmla="*/ 1508514 h 1514895"/>
                <a:gd name="connsiteX400" fmla="*/ 938330 w 1053490"/>
                <a:gd name="connsiteY400" fmla="*/ 1508514 h 1514895"/>
                <a:gd name="connsiteX401" fmla="*/ 895500 w 1053490"/>
                <a:gd name="connsiteY401" fmla="*/ 1515158 h 1514895"/>
                <a:gd name="connsiteX402" fmla="*/ 871138 w 1053490"/>
                <a:gd name="connsiteY402" fmla="*/ 1515158 h 1514895"/>
                <a:gd name="connsiteX403" fmla="*/ 871138 w 1053490"/>
                <a:gd name="connsiteY403" fmla="*/ 1508514 h 1514895"/>
                <a:gd name="connsiteX404" fmla="*/ 895500 w 1053490"/>
                <a:gd name="connsiteY404" fmla="*/ 1508514 h 1514895"/>
                <a:gd name="connsiteX405" fmla="*/ 852687 w 1053490"/>
                <a:gd name="connsiteY405" fmla="*/ 1515158 h 1514895"/>
                <a:gd name="connsiteX406" fmla="*/ 827592 w 1053490"/>
                <a:gd name="connsiteY406" fmla="*/ 1515158 h 1514895"/>
                <a:gd name="connsiteX407" fmla="*/ 827592 w 1053490"/>
                <a:gd name="connsiteY407" fmla="*/ 1508514 h 1514895"/>
                <a:gd name="connsiteX408" fmla="*/ 852687 w 1053490"/>
                <a:gd name="connsiteY408" fmla="*/ 1508514 h 1514895"/>
                <a:gd name="connsiteX409" fmla="*/ 809124 w 1053490"/>
                <a:gd name="connsiteY409" fmla="*/ 1515158 h 1514895"/>
                <a:gd name="connsiteX410" fmla="*/ 784762 w 1053490"/>
                <a:gd name="connsiteY410" fmla="*/ 1515158 h 1514895"/>
                <a:gd name="connsiteX411" fmla="*/ 784762 w 1053490"/>
                <a:gd name="connsiteY411" fmla="*/ 1508514 h 1514895"/>
                <a:gd name="connsiteX412" fmla="*/ 809124 w 1053490"/>
                <a:gd name="connsiteY412" fmla="*/ 1508514 h 1514895"/>
                <a:gd name="connsiteX413" fmla="*/ 766312 w 1053490"/>
                <a:gd name="connsiteY413" fmla="*/ 1515158 h 1514895"/>
                <a:gd name="connsiteX414" fmla="*/ 741949 w 1053490"/>
                <a:gd name="connsiteY414" fmla="*/ 1515158 h 1514895"/>
                <a:gd name="connsiteX415" fmla="*/ 741949 w 1053490"/>
                <a:gd name="connsiteY415" fmla="*/ 1508514 h 1514895"/>
                <a:gd name="connsiteX416" fmla="*/ 766312 w 1053490"/>
                <a:gd name="connsiteY416" fmla="*/ 1508514 h 1514895"/>
                <a:gd name="connsiteX417" fmla="*/ 723499 w 1053490"/>
                <a:gd name="connsiteY417" fmla="*/ 1515158 h 1514895"/>
                <a:gd name="connsiteX418" fmla="*/ 698387 w 1053490"/>
                <a:gd name="connsiteY418" fmla="*/ 1515158 h 1514895"/>
                <a:gd name="connsiteX419" fmla="*/ 698387 w 1053490"/>
                <a:gd name="connsiteY419" fmla="*/ 1508514 h 1514895"/>
                <a:gd name="connsiteX420" fmla="*/ 723499 w 1053490"/>
                <a:gd name="connsiteY420" fmla="*/ 1508514 h 1514895"/>
                <a:gd name="connsiteX421" fmla="*/ 679936 w 1053490"/>
                <a:gd name="connsiteY421" fmla="*/ 1515158 h 1514895"/>
                <a:gd name="connsiteX422" fmla="*/ 655574 w 1053490"/>
                <a:gd name="connsiteY422" fmla="*/ 1515158 h 1514895"/>
                <a:gd name="connsiteX423" fmla="*/ 655574 w 1053490"/>
                <a:gd name="connsiteY423" fmla="*/ 1508514 h 1514895"/>
                <a:gd name="connsiteX424" fmla="*/ 679936 w 1053490"/>
                <a:gd name="connsiteY424" fmla="*/ 1508514 h 1514895"/>
                <a:gd name="connsiteX425" fmla="*/ 637123 w 1053490"/>
                <a:gd name="connsiteY425" fmla="*/ 1515158 h 1514895"/>
                <a:gd name="connsiteX426" fmla="*/ 612761 w 1053490"/>
                <a:gd name="connsiteY426" fmla="*/ 1515158 h 1514895"/>
                <a:gd name="connsiteX427" fmla="*/ 612761 w 1053490"/>
                <a:gd name="connsiteY427" fmla="*/ 1508514 h 1514895"/>
                <a:gd name="connsiteX428" fmla="*/ 637123 w 1053490"/>
                <a:gd name="connsiteY428" fmla="*/ 1508514 h 1514895"/>
                <a:gd name="connsiteX429" fmla="*/ 594293 w 1053490"/>
                <a:gd name="connsiteY429" fmla="*/ 1515158 h 1514895"/>
                <a:gd name="connsiteX430" fmla="*/ 569199 w 1053490"/>
                <a:gd name="connsiteY430" fmla="*/ 1515158 h 1514895"/>
                <a:gd name="connsiteX431" fmla="*/ 569199 w 1053490"/>
                <a:gd name="connsiteY431" fmla="*/ 1508514 h 1514895"/>
                <a:gd name="connsiteX432" fmla="*/ 594293 w 1053490"/>
                <a:gd name="connsiteY432" fmla="*/ 1508514 h 1514895"/>
                <a:gd name="connsiteX433" fmla="*/ 550748 w 1053490"/>
                <a:gd name="connsiteY433" fmla="*/ 1515158 h 1514895"/>
                <a:gd name="connsiteX434" fmla="*/ 526386 w 1053490"/>
                <a:gd name="connsiteY434" fmla="*/ 1515158 h 1514895"/>
                <a:gd name="connsiteX435" fmla="*/ 526386 w 1053490"/>
                <a:gd name="connsiteY435" fmla="*/ 1508514 h 1514895"/>
                <a:gd name="connsiteX436" fmla="*/ 550748 w 1053490"/>
                <a:gd name="connsiteY436" fmla="*/ 1508514 h 1514895"/>
                <a:gd name="connsiteX437" fmla="*/ 507918 w 1053490"/>
                <a:gd name="connsiteY437" fmla="*/ 1515158 h 1514895"/>
                <a:gd name="connsiteX438" fmla="*/ 483555 w 1053490"/>
                <a:gd name="connsiteY438" fmla="*/ 1515158 h 1514895"/>
                <a:gd name="connsiteX439" fmla="*/ 483555 w 1053490"/>
                <a:gd name="connsiteY439" fmla="*/ 1508514 h 1514895"/>
                <a:gd name="connsiteX440" fmla="*/ 507918 w 1053490"/>
                <a:gd name="connsiteY440" fmla="*/ 1508514 h 1514895"/>
                <a:gd name="connsiteX441" fmla="*/ 465105 w 1053490"/>
                <a:gd name="connsiteY441" fmla="*/ 1515158 h 1514895"/>
                <a:gd name="connsiteX442" fmla="*/ 440010 w 1053490"/>
                <a:gd name="connsiteY442" fmla="*/ 1515158 h 1514895"/>
                <a:gd name="connsiteX443" fmla="*/ 440010 w 1053490"/>
                <a:gd name="connsiteY443" fmla="*/ 1508514 h 1514895"/>
                <a:gd name="connsiteX444" fmla="*/ 465105 w 1053490"/>
                <a:gd name="connsiteY444" fmla="*/ 1508514 h 1514895"/>
                <a:gd name="connsiteX445" fmla="*/ 421542 w 1053490"/>
                <a:gd name="connsiteY445" fmla="*/ 1515158 h 1514895"/>
                <a:gd name="connsiteX446" fmla="*/ 397180 w 1053490"/>
                <a:gd name="connsiteY446" fmla="*/ 1515158 h 1514895"/>
                <a:gd name="connsiteX447" fmla="*/ 397180 w 1053490"/>
                <a:gd name="connsiteY447" fmla="*/ 1508514 h 1514895"/>
                <a:gd name="connsiteX448" fmla="*/ 421542 w 1053490"/>
                <a:gd name="connsiteY448" fmla="*/ 1508514 h 1514895"/>
                <a:gd name="connsiteX449" fmla="*/ 378730 w 1053490"/>
                <a:gd name="connsiteY449" fmla="*/ 1515158 h 1514895"/>
                <a:gd name="connsiteX450" fmla="*/ 354367 w 1053490"/>
                <a:gd name="connsiteY450" fmla="*/ 1515158 h 1514895"/>
                <a:gd name="connsiteX451" fmla="*/ 354367 w 1053490"/>
                <a:gd name="connsiteY451" fmla="*/ 1508514 h 1514895"/>
                <a:gd name="connsiteX452" fmla="*/ 378730 w 1053490"/>
                <a:gd name="connsiteY452" fmla="*/ 1508514 h 1514895"/>
                <a:gd name="connsiteX453" fmla="*/ 335917 w 1053490"/>
                <a:gd name="connsiteY453" fmla="*/ 1515158 h 1514895"/>
                <a:gd name="connsiteX454" fmla="*/ 310805 w 1053490"/>
                <a:gd name="connsiteY454" fmla="*/ 1515158 h 1514895"/>
                <a:gd name="connsiteX455" fmla="*/ 310805 w 1053490"/>
                <a:gd name="connsiteY455" fmla="*/ 1508514 h 1514895"/>
                <a:gd name="connsiteX456" fmla="*/ 335917 w 1053490"/>
                <a:gd name="connsiteY456" fmla="*/ 1508514 h 1514895"/>
                <a:gd name="connsiteX457" fmla="*/ 292354 w 1053490"/>
                <a:gd name="connsiteY457" fmla="*/ 1515158 h 1514895"/>
                <a:gd name="connsiteX458" fmla="*/ 267992 w 1053490"/>
                <a:gd name="connsiteY458" fmla="*/ 1515158 h 1514895"/>
                <a:gd name="connsiteX459" fmla="*/ 267992 w 1053490"/>
                <a:gd name="connsiteY459" fmla="*/ 1508514 h 1514895"/>
                <a:gd name="connsiteX460" fmla="*/ 292354 w 1053490"/>
                <a:gd name="connsiteY460" fmla="*/ 1508514 h 1514895"/>
                <a:gd name="connsiteX461" fmla="*/ 249541 w 1053490"/>
                <a:gd name="connsiteY461" fmla="*/ 1515158 h 1514895"/>
                <a:gd name="connsiteX462" fmla="*/ 225179 w 1053490"/>
                <a:gd name="connsiteY462" fmla="*/ 1515158 h 1514895"/>
                <a:gd name="connsiteX463" fmla="*/ 225179 w 1053490"/>
                <a:gd name="connsiteY463" fmla="*/ 1508514 h 1514895"/>
                <a:gd name="connsiteX464" fmla="*/ 249541 w 1053490"/>
                <a:gd name="connsiteY464" fmla="*/ 1508514 h 1514895"/>
                <a:gd name="connsiteX465" fmla="*/ 206711 w 1053490"/>
                <a:gd name="connsiteY465" fmla="*/ 1515158 h 1514895"/>
                <a:gd name="connsiteX466" fmla="*/ 181616 w 1053490"/>
                <a:gd name="connsiteY466" fmla="*/ 1515158 h 1514895"/>
                <a:gd name="connsiteX467" fmla="*/ 181616 w 1053490"/>
                <a:gd name="connsiteY467" fmla="*/ 1508514 h 1514895"/>
                <a:gd name="connsiteX468" fmla="*/ 206711 w 1053490"/>
                <a:gd name="connsiteY468" fmla="*/ 1508514 h 1514895"/>
                <a:gd name="connsiteX469" fmla="*/ 163166 w 1053490"/>
                <a:gd name="connsiteY469" fmla="*/ 1515158 h 1514895"/>
                <a:gd name="connsiteX470" fmla="*/ 138804 w 1053490"/>
                <a:gd name="connsiteY470" fmla="*/ 1515158 h 1514895"/>
                <a:gd name="connsiteX471" fmla="*/ 138804 w 1053490"/>
                <a:gd name="connsiteY471" fmla="*/ 1508514 h 1514895"/>
                <a:gd name="connsiteX472" fmla="*/ 163166 w 1053490"/>
                <a:gd name="connsiteY472" fmla="*/ 1508514 h 1514895"/>
                <a:gd name="connsiteX473" fmla="*/ 120336 w 1053490"/>
                <a:gd name="connsiteY473" fmla="*/ 1515158 h 1514895"/>
                <a:gd name="connsiteX474" fmla="*/ 95973 w 1053490"/>
                <a:gd name="connsiteY474" fmla="*/ 1515158 h 1514895"/>
                <a:gd name="connsiteX475" fmla="*/ 95973 w 1053490"/>
                <a:gd name="connsiteY475" fmla="*/ 1508514 h 1514895"/>
                <a:gd name="connsiteX476" fmla="*/ 120336 w 1053490"/>
                <a:gd name="connsiteY476" fmla="*/ 1508514 h 1514895"/>
                <a:gd name="connsiteX477" fmla="*/ 77523 w 1053490"/>
                <a:gd name="connsiteY477" fmla="*/ 1515158 h 1514895"/>
                <a:gd name="connsiteX478" fmla="*/ 52428 w 1053490"/>
                <a:gd name="connsiteY478" fmla="*/ 1515158 h 1514895"/>
                <a:gd name="connsiteX479" fmla="*/ 52428 w 1053490"/>
                <a:gd name="connsiteY479" fmla="*/ 1508514 h 1514895"/>
                <a:gd name="connsiteX480" fmla="*/ 77523 w 1053490"/>
                <a:gd name="connsiteY480" fmla="*/ 1508514 h 1514895"/>
                <a:gd name="connsiteX481" fmla="*/ 33960 w 1053490"/>
                <a:gd name="connsiteY481" fmla="*/ 1515158 h 1514895"/>
                <a:gd name="connsiteX482" fmla="*/ 9598 w 1053490"/>
                <a:gd name="connsiteY482" fmla="*/ 1515158 h 1514895"/>
                <a:gd name="connsiteX483" fmla="*/ 9598 w 1053490"/>
                <a:gd name="connsiteY483" fmla="*/ 1508514 h 1514895"/>
                <a:gd name="connsiteX484" fmla="*/ 33960 w 1053490"/>
                <a:gd name="connsiteY484" fmla="*/ 1508514 h 151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</a:cxnLst>
              <a:rect l="l" t="t" r="r" b="b"/>
              <a:pathLst>
                <a:path w="1053490" h="1514895">
                  <a:moveTo>
                    <a:pt x="739" y="1512194"/>
                  </a:moveTo>
                  <a:lnTo>
                    <a:pt x="739" y="1487099"/>
                  </a:lnTo>
                  <a:lnTo>
                    <a:pt x="6651" y="1487099"/>
                  </a:lnTo>
                  <a:lnTo>
                    <a:pt x="6651" y="1512194"/>
                  </a:lnTo>
                  <a:close/>
                  <a:moveTo>
                    <a:pt x="739" y="1468649"/>
                  </a:moveTo>
                  <a:lnTo>
                    <a:pt x="739" y="1444286"/>
                  </a:lnTo>
                  <a:lnTo>
                    <a:pt x="6651" y="1444286"/>
                  </a:lnTo>
                  <a:lnTo>
                    <a:pt x="6651" y="1468649"/>
                  </a:lnTo>
                  <a:close/>
                  <a:moveTo>
                    <a:pt x="739" y="1425818"/>
                  </a:moveTo>
                  <a:lnTo>
                    <a:pt x="739" y="1401456"/>
                  </a:lnTo>
                  <a:lnTo>
                    <a:pt x="6651" y="1401456"/>
                  </a:lnTo>
                  <a:lnTo>
                    <a:pt x="6651" y="1425818"/>
                  </a:lnTo>
                  <a:close/>
                  <a:moveTo>
                    <a:pt x="739" y="1383006"/>
                  </a:moveTo>
                  <a:lnTo>
                    <a:pt x="739" y="1357911"/>
                  </a:lnTo>
                  <a:lnTo>
                    <a:pt x="6651" y="1357911"/>
                  </a:lnTo>
                  <a:lnTo>
                    <a:pt x="6651" y="1383006"/>
                  </a:lnTo>
                  <a:close/>
                  <a:moveTo>
                    <a:pt x="739" y="1339443"/>
                  </a:moveTo>
                  <a:lnTo>
                    <a:pt x="739" y="1315081"/>
                  </a:lnTo>
                  <a:lnTo>
                    <a:pt x="6651" y="1315081"/>
                  </a:lnTo>
                  <a:lnTo>
                    <a:pt x="6651" y="1339443"/>
                  </a:lnTo>
                  <a:close/>
                  <a:moveTo>
                    <a:pt x="739" y="1296630"/>
                  </a:moveTo>
                  <a:lnTo>
                    <a:pt x="739" y="1272268"/>
                  </a:lnTo>
                  <a:lnTo>
                    <a:pt x="6651" y="1272268"/>
                  </a:lnTo>
                  <a:lnTo>
                    <a:pt x="6651" y="1296630"/>
                  </a:lnTo>
                  <a:close/>
                  <a:moveTo>
                    <a:pt x="739" y="1253817"/>
                  </a:moveTo>
                  <a:lnTo>
                    <a:pt x="739" y="1228705"/>
                  </a:lnTo>
                  <a:lnTo>
                    <a:pt x="6651" y="1228705"/>
                  </a:lnTo>
                  <a:lnTo>
                    <a:pt x="6651" y="1253817"/>
                  </a:lnTo>
                  <a:close/>
                  <a:moveTo>
                    <a:pt x="739" y="1210255"/>
                  </a:moveTo>
                  <a:lnTo>
                    <a:pt x="739" y="1185892"/>
                  </a:lnTo>
                  <a:lnTo>
                    <a:pt x="6651" y="1185892"/>
                  </a:lnTo>
                  <a:lnTo>
                    <a:pt x="6651" y="1210255"/>
                  </a:lnTo>
                  <a:close/>
                  <a:moveTo>
                    <a:pt x="739" y="1167442"/>
                  </a:moveTo>
                  <a:lnTo>
                    <a:pt x="739" y="1143079"/>
                  </a:lnTo>
                  <a:lnTo>
                    <a:pt x="6651" y="1143079"/>
                  </a:lnTo>
                  <a:lnTo>
                    <a:pt x="6651" y="1167442"/>
                  </a:lnTo>
                  <a:close/>
                  <a:moveTo>
                    <a:pt x="739" y="1124612"/>
                  </a:moveTo>
                  <a:lnTo>
                    <a:pt x="739" y="1099517"/>
                  </a:lnTo>
                  <a:lnTo>
                    <a:pt x="6651" y="1099517"/>
                  </a:lnTo>
                  <a:lnTo>
                    <a:pt x="6651" y="1124612"/>
                  </a:lnTo>
                  <a:close/>
                  <a:moveTo>
                    <a:pt x="739" y="1081066"/>
                  </a:moveTo>
                  <a:lnTo>
                    <a:pt x="739" y="1056704"/>
                  </a:lnTo>
                  <a:lnTo>
                    <a:pt x="6651" y="1056704"/>
                  </a:lnTo>
                  <a:lnTo>
                    <a:pt x="6651" y="1081066"/>
                  </a:lnTo>
                  <a:close/>
                  <a:moveTo>
                    <a:pt x="739" y="1038236"/>
                  </a:moveTo>
                  <a:lnTo>
                    <a:pt x="739" y="1013874"/>
                  </a:lnTo>
                  <a:lnTo>
                    <a:pt x="6651" y="1013874"/>
                  </a:lnTo>
                  <a:lnTo>
                    <a:pt x="6651" y="1038236"/>
                  </a:lnTo>
                  <a:close/>
                  <a:moveTo>
                    <a:pt x="739" y="995423"/>
                  </a:moveTo>
                  <a:lnTo>
                    <a:pt x="739" y="970329"/>
                  </a:lnTo>
                  <a:lnTo>
                    <a:pt x="6651" y="970329"/>
                  </a:lnTo>
                  <a:lnTo>
                    <a:pt x="6651" y="995423"/>
                  </a:lnTo>
                  <a:close/>
                  <a:moveTo>
                    <a:pt x="739" y="951861"/>
                  </a:moveTo>
                  <a:lnTo>
                    <a:pt x="739" y="927498"/>
                  </a:lnTo>
                  <a:lnTo>
                    <a:pt x="6651" y="927498"/>
                  </a:lnTo>
                  <a:lnTo>
                    <a:pt x="6651" y="951861"/>
                  </a:lnTo>
                  <a:close/>
                  <a:moveTo>
                    <a:pt x="739" y="909048"/>
                  </a:moveTo>
                  <a:lnTo>
                    <a:pt x="739" y="884686"/>
                  </a:lnTo>
                  <a:lnTo>
                    <a:pt x="6651" y="884686"/>
                  </a:lnTo>
                  <a:lnTo>
                    <a:pt x="6651" y="909048"/>
                  </a:lnTo>
                  <a:close/>
                  <a:moveTo>
                    <a:pt x="739" y="866235"/>
                  </a:moveTo>
                  <a:lnTo>
                    <a:pt x="739" y="841123"/>
                  </a:lnTo>
                  <a:lnTo>
                    <a:pt x="6651" y="841123"/>
                  </a:lnTo>
                  <a:lnTo>
                    <a:pt x="6651" y="866235"/>
                  </a:lnTo>
                  <a:close/>
                  <a:moveTo>
                    <a:pt x="739" y="822672"/>
                  </a:moveTo>
                  <a:lnTo>
                    <a:pt x="739" y="798310"/>
                  </a:lnTo>
                  <a:lnTo>
                    <a:pt x="6651" y="798310"/>
                  </a:lnTo>
                  <a:lnTo>
                    <a:pt x="6651" y="822672"/>
                  </a:lnTo>
                  <a:close/>
                  <a:moveTo>
                    <a:pt x="739" y="779860"/>
                  </a:moveTo>
                  <a:lnTo>
                    <a:pt x="739" y="755497"/>
                  </a:lnTo>
                  <a:lnTo>
                    <a:pt x="6651" y="755497"/>
                  </a:lnTo>
                  <a:lnTo>
                    <a:pt x="6651" y="779860"/>
                  </a:lnTo>
                  <a:close/>
                  <a:moveTo>
                    <a:pt x="739" y="737029"/>
                  </a:moveTo>
                  <a:lnTo>
                    <a:pt x="739" y="711935"/>
                  </a:lnTo>
                  <a:lnTo>
                    <a:pt x="6651" y="711935"/>
                  </a:lnTo>
                  <a:lnTo>
                    <a:pt x="6651" y="737029"/>
                  </a:lnTo>
                  <a:close/>
                  <a:moveTo>
                    <a:pt x="739" y="693484"/>
                  </a:moveTo>
                  <a:lnTo>
                    <a:pt x="739" y="669122"/>
                  </a:lnTo>
                  <a:lnTo>
                    <a:pt x="6651" y="669122"/>
                  </a:lnTo>
                  <a:lnTo>
                    <a:pt x="6651" y="693484"/>
                  </a:lnTo>
                  <a:close/>
                  <a:moveTo>
                    <a:pt x="739" y="650654"/>
                  </a:moveTo>
                  <a:lnTo>
                    <a:pt x="739" y="626292"/>
                  </a:lnTo>
                  <a:lnTo>
                    <a:pt x="6651" y="626292"/>
                  </a:lnTo>
                  <a:lnTo>
                    <a:pt x="6651" y="650654"/>
                  </a:lnTo>
                  <a:close/>
                  <a:moveTo>
                    <a:pt x="739" y="607841"/>
                  </a:moveTo>
                  <a:lnTo>
                    <a:pt x="739" y="582747"/>
                  </a:lnTo>
                  <a:lnTo>
                    <a:pt x="6651" y="582747"/>
                  </a:lnTo>
                  <a:lnTo>
                    <a:pt x="6651" y="607841"/>
                  </a:lnTo>
                  <a:close/>
                  <a:moveTo>
                    <a:pt x="739" y="564279"/>
                  </a:moveTo>
                  <a:lnTo>
                    <a:pt x="739" y="539916"/>
                  </a:lnTo>
                  <a:lnTo>
                    <a:pt x="6651" y="539916"/>
                  </a:lnTo>
                  <a:lnTo>
                    <a:pt x="6651" y="564279"/>
                  </a:lnTo>
                  <a:close/>
                  <a:moveTo>
                    <a:pt x="739" y="521466"/>
                  </a:moveTo>
                  <a:lnTo>
                    <a:pt x="739" y="497103"/>
                  </a:lnTo>
                  <a:lnTo>
                    <a:pt x="6651" y="497103"/>
                  </a:lnTo>
                  <a:lnTo>
                    <a:pt x="6651" y="521466"/>
                  </a:lnTo>
                  <a:close/>
                  <a:moveTo>
                    <a:pt x="739" y="478653"/>
                  </a:moveTo>
                  <a:lnTo>
                    <a:pt x="739" y="453541"/>
                  </a:lnTo>
                  <a:lnTo>
                    <a:pt x="6651" y="453541"/>
                  </a:lnTo>
                  <a:lnTo>
                    <a:pt x="6651" y="478653"/>
                  </a:lnTo>
                  <a:close/>
                  <a:moveTo>
                    <a:pt x="739" y="435090"/>
                  </a:moveTo>
                  <a:lnTo>
                    <a:pt x="739" y="410728"/>
                  </a:lnTo>
                  <a:lnTo>
                    <a:pt x="6651" y="410728"/>
                  </a:lnTo>
                  <a:lnTo>
                    <a:pt x="6651" y="435090"/>
                  </a:lnTo>
                  <a:close/>
                  <a:moveTo>
                    <a:pt x="739" y="392278"/>
                  </a:moveTo>
                  <a:lnTo>
                    <a:pt x="739" y="367915"/>
                  </a:lnTo>
                  <a:lnTo>
                    <a:pt x="6651" y="367915"/>
                  </a:lnTo>
                  <a:lnTo>
                    <a:pt x="6651" y="392278"/>
                  </a:lnTo>
                  <a:close/>
                  <a:moveTo>
                    <a:pt x="739" y="349447"/>
                  </a:moveTo>
                  <a:lnTo>
                    <a:pt x="739" y="324353"/>
                  </a:lnTo>
                  <a:lnTo>
                    <a:pt x="6651" y="324353"/>
                  </a:lnTo>
                  <a:lnTo>
                    <a:pt x="6651" y="349447"/>
                  </a:lnTo>
                  <a:close/>
                  <a:moveTo>
                    <a:pt x="739" y="305902"/>
                  </a:moveTo>
                  <a:lnTo>
                    <a:pt x="739" y="281540"/>
                  </a:lnTo>
                  <a:lnTo>
                    <a:pt x="6651" y="281540"/>
                  </a:lnTo>
                  <a:lnTo>
                    <a:pt x="6651" y="305902"/>
                  </a:lnTo>
                  <a:close/>
                  <a:moveTo>
                    <a:pt x="739" y="263072"/>
                  </a:moveTo>
                  <a:lnTo>
                    <a:pt x="739" y="238717"/>
                  </a:lnTo>
                  <a:lnTo>
                    <a:pt x="6651" y="238717"/>
                  </a:lnTo>
                  <a:lnTo>
                    <a:pt x="6651" y="263072"/>
                  </a:lnTo>
                  <a:close/>
                  <a:moveTo>
                    <a:pt x="739" y="220261"/>
                  </a:moveTo>
                  <a:lnTo>
                    <a:pt x="739" y="195161"/>
                  </a:lnTo>
                  <a:lnTo>
                    <a:pt x="6651" y="195161"/>
                  </a:lnTo>
                  <a:lnTo>
                    <a:pt x="6651" y="220261"/>
                  </a:lnTo>
                  <a:close/>
                  <a:moveTo>
                    <a:pt x="739" y="176703"/>
                  </a:moveTo>
                  <a:lnTo>
                    <a:pt x="739" y="152341"/>
                  </a:lnTo>
                  <a:lnTo>
                    <a:pt x="6651" y="152341"/>
                  </a:lnTo>
                  <a:lnTo>
                    <a:pt x="6651" y="176703"/>
                  </a:lnTo>
                  <a:close/>
                  <a:moveTo>
                    <a:pt x="739" y="133885"/>
                  </a:moveTo>
                  <a:lnTo>
                    <a:pt x="739" y="109523"/>
                  </a:lnTo>
                  <a:lnTo>
                    <a:pt x="6651" y="109523"/>
                  </a:lnTo>
                  <a:lnTo>
                    <a:pt x="6651" y="133885"/>
                  </a:lnTo>
                  <a:close/>
                  <a:moveTo>
                    <a:pt x="739" y="91067"/>
                  </a:moveTo>
                  <a:lnTo>
                    <a:pt x="739" y="65966"/>
                  </a:lnTo>
                  <a:lnTo>
                    <a:pt x="6651" y="65966"/>
                  </a:lnTo>
                  <a:lnTo>
                    <a:pt x="6651" y="91067"/>
                  </a:lnTo>
                  <a:close/>
                  <a:moveTo>
                    <a:pt x="739" y="47510"/>
                  </a:moveTo>
                  <a:lnTo>
                    <a:pt x="739" y="23148"/>
                  </a:lnTo>
                  <a:lnTo>
                    <a:pt x="6651" y="23148"/>
                  </a:lnTo>
                  <a:lnTo>
                    <a:pt x="6651" y="47510"/>
                  </a:lnTo>
                  <a:close/>
                  <a:moveTo>
                    <a:pt x="739" y="4692"/>
                  </a:moveTo>
                  <a:lnTo>
                    <a:pt x="739" y="263"/>
                  </a:lnTo>
                  <a:lnTo>
                    <a:pt x="26584" y="263"/>
                  </a:lnTo>
                  <a:lnTo>
                    <a:pt x="26584" y="6167"/>
                  </a:lnTo>
                  <a:lnTo>
                    <a:pt x="3704" y="6167"/>
                  </a:lnTo>
                  <a:lnTo>
                    <a:pt x="6651" y="3215"/>
                  </a:lnTo>
                  <a:lnTo>
                    <a:pt x="6651" y="4692"/>
                  </a:lnTo>
                  <a:close/>
                  <a:moveTo>
                    <a:pt x="45034" y="263"/>
                  </a:moveTo>
                  <a:lnTo>
                    <a:pt x="70146" y="263"/>
                  </a:lnTo>
                  <a:lnTo>
                    <a:pt x="70146" y="6167"/>
                  </a:lnTo>
                  <a:lnTo>
                    <a:pt x="45034" y="6167"/>
                  </a:lnTo>
                  <a:close/>
                  <a:moveTo>
                    <a:pt x="88597" y="263"/>
                  </a:moveTo>
                  <a:lnTo>
                    <a:pt x="112959" y="263"/>
                  </a:lnTo>
                  <a:lnTo>
                    <a:pt x="112959" y="6167"/>
                  </a:lnTo>
                  <a:lnTo>
                    <a:pt x="88597" y="6167"/>
                  </a:lnTo>
                  <a:close/>
                  <a:moveTo>
                    <a:pt x="131410" y="263"/>
                  </a:moveTo>
                  <a:lnTo>
                    <a:pt x="155772" y="263"/>
                  </a:lnTo>
                  <a:lnTo>
                    <a:pt x="155772" y="6167"/>
                  </a:lnTo>
                  <a:lnTo>
                    <a:pt x="131410" y="6167"/>
                  </a:lnTo>
                  <a:close/>
                  <a:moveTo>
                    <a:pt x="174240" y="263"/>
                  </a:moveTo>
                  <a:lnTo>
                    <a:pt x="199335" y="263"/>
                  </a:lnTo>
                  <a:lnTo>
                    <a:pt x="199335" y="6167"/>
                  </a:lnTo>
                  <a:lnTo>
                    <a:pt x="174240" y="6167"/>
                  </a:lnTo>
                  <a:close/>
                  <a:moveTo>
                    <a:pt x="217785" y="263"/>
                  </a:moveTo>
                  <a:lnTo>
                    <a:pt x="242147" y="263"/>
                  </a:lnTo>
                  <a:lnTo>
                    <a:pt x="242147" y="6167"/>
                  </a:lnTo>
                  <a:lnTo>
                    <a:pt x="217785" y="6167"/>
                  </a:lnTo>
                  <a:close/>
                  <a:moveTo>
                    <a:pt x="260615" y="263"/>
                  </a:moveTo>
                  <a:lnTo>
                    <a:pt x="284977" y="263"/>
                  </a:lnTo>
                  <a:lnTo>
                    <a:pt x="284977" y="6167"/>
                  </a:lnTo>
                  <a:lnTo>
                    <a:pt x="260615" y="6167"/>
                  </a:lnTo>
                  <a:close/>
                  <a:moveTo>
                    <a:pt x="303428" y="263"/>
                  </a:moveTo>
                  <a:lnTo>
                    <a:pt x="328523" y="263"/>
                  </a:lnTo>
                  <a:lnTo>
                    <a:pt x="328523" y="6167"/>
                  </a:lnTo>
                  <a:lnTo>
                    <a:pt x="303428" y="6167"/>
                  </a:lnTo>
                  <a:close/>
                  <a:moveTo>
                    <a:pt x="346991" y="263"/>
                  </a:moveTo>
                  <a:lnTo>
                    <a:pt x="371353" y="263"/>
                  </a:lnTo>
                  <a:lnTo>
                    <a:pt x="371353" y="6167"/>
                  </a:lnTo>
                  <a:lnTo>
                    <a:pt x="346991" y="6167"/>
                  </a:lnTo>
                  <a:close/>
                  <a:moveTo>
                    <a:pt x="389803" y="263"/>
                  </a:moveTo>
                  <a:lnTo>
                    <a:pt x="414166" y="263"/>
                  </a:lnTo>
                  <a:lnTo>
                    <a:pt x="414166" y="6167"/>
                  </a:lnTo>
                  <a:lnTo>
                    <a:pt x="389803" y="6167"/>
                  </a:lnTo>
                  <a:close/>
                  <a:moveTo>
                    <a:pt x="432616" y="263"/>
                  </a:moveTo>
                  <a:lnTo>
                    <a:pt x="457728" y="263"/>
                  </a:lnTo>
                  <a:lnTo>
                    <a:pt x="457728" y="6167"/>
                  </a:lnTo>
                  <a:lnTo>
                    <a:pt x="432616" y="6167"/>
                  </a:lnTo>
                  <a:close/>
                  <a:moveTo>
                    <a:pt x="476179" y="263"/>
                  </a:moveTo>
                  <a:lnTo>
                    <a:pt x="500541" y="263"/>
                  </a:lnTo>
                  <a:lnTo>
                    <a:pt x="500541" y="6167"/>
                  </a:lnTo>
                  <a:lnTo>
                    <a:pt x="476179" y="6167"/>
                  </a:lnTo>
                  <a:close/>
                  <a:moveTo>
                    <a:pt x="518992" y="263"/>
                  </a:moveTo>
                  <a:lnTo>
                    <a:pt x="543354" y="263"/>
                  </a:lnTo>
                  <a:lnTo>
                    <a:pt x="543354" y="6167"/>
                  </a:lnTo>
                  <a:lnTo>
                    <a:pt x="518992" y="6167"/>
                  </a:lnTo>
                  <a:close/>
                  <a:moveTo>
                    <a:pt x="561822" y="263"/>
                  </a:moveTo>
                  <a:lnTo>
                    <a:pt x="586916" y="263"/>
                  </a:lnTo>
                  <a:lnTo>
                    <a:pt x="586916" y="6167"/>
                  </a:lnTo>
                  <a:lnTo>
                    <a:pt x="561822" y="6167"/>
                  </a:lnTo>
                  <a:close/>
                  <a:moveTo>
                    <a:pt x="605367" y="263"/>
                  </a:moveTo>
                  <a:lnTo>
                    <a:pt x="629729" y="263"/>
                  </a:lnTo>
                  <a:lnTo>
                    <a:pt x="629729" y="6167"/>
                  </a:lnTo>
                  <a:lnTo>
                    <a:pt x="605367" y="6167"/>
                  </a:lnTo>
                  <a:close/>
                  <a:moveTo>
                    <a:pt x="648197" y="263"/>
                  </a:moveTo>
                  <a:lnTo>
                    <a:pt x="672560" y="263"/>
                  </a:lnTo>
                  <a:lnTo>
                    <a:pt x="672560" y="6167"/>
                  </a:lnTo>
                  <a:lnTo>
                    <a:pt x="648197" y="6167"/>
                  </a:lnTo>
                  <a:close/>
                  <a:moveTo>
                    <a:pt x="691010" y="263"/>
                  </a:moveTo>
                  <a:lnTo>
                    <a:pt x="716105" y="263"/>
                  </a:lnTo>
                  <a:lnTo>
                    <a:pt x="716105" y="6167"/>
                  </a:lnTo>
                  <a:lnTo>
                    <a:pt x="691010" y="6167"/>
                  </a:lnTo>
                  <a:close/>
                  <a:moveTo>
                    <a:pt x="734573" y="263"/>
                  </a:moveTo>
                  <a:lnTo>
                    <a:pt x="758935" y="263"/>
                  </a:lnTo>
                  <a:lnTo>
                    <a:pt x="758935" y="6167"/>
                  </a:lnTo>
                  <a:lnTo>
                    <a:pt x="734573" y="6167"/>
                  </a:lnTo>
                  <a:close/>
                  <a:moveTo>
                    <a:pt x="777386" y="263"/>
                  </a:moveTo>
                  <a:lnTo>
                    <a:pt x="801748" y="263"/>
                  </a:lnTo>
                  <a:lnTo>
                    <a:pt x="801748" y="6167"/>
                  </a:lnTo>
                  <a:lnTo>
                    <a:pt x="777386" y="6167"/>
                  </a:lnTo>
                  <a:close/>
                  <a:moveTo>
                    <a:pt x="820198" y="263"/>
                  </a:moveTo>
                  <a:lnTo>
                    <a:pt x="845310" y="263"/>
                  </a:lnTo>
                  <a:lnTo>
                    <a:pt x="845310" y="6167"/>
                  </a:lnTo>
                  <a:lnTo>
                    <a:pt x="820198" y="6167"/>
                  </a:lnTo>
                  <a:close/>
                  <a:moveTo>
                    <a:pt x="863761" y="263"/>
                  </a:moveTo>
                  <a:lnTo>
                    <a:pt x="888123" y="263"/>
                  </a:lnTo>
                  <a:lnTo>
                    <a:pt x="888123" y="6167"/>
                  </a:lnTo>
                  <a:lnTo>
                    <a:pt x="863761" y="6167"/>
                  </a:lnTo>
                  <a:close/>
                  <a:moveTo>
                    <a:pt x="906574" y="263"/>
                  </a:moveTo>
                  <a:lnTo>
                    <a:pt x="930936" y="263"/>
                  </a:lnTo>
                  <a:lnTo>
                    <a:pt x="930936" y="6167"/>
                  </a:lnTo>
                  <a:lnTo>
                    <a:pt x="906574" y="6167"/>
                  </a:lnTo>
                  <a:close/>
                  <a:moveTo>
                    <a:pt x="949404" y="263"/>
                  </a:moveTo>
                  <a:lnTo>
                    <a:pt x="974499" y="263"/>
                  </a:lnTo>
                  <a:lnTo>
                    <a:pt x="974499" y="6167"/>
                  </a:lnTo>
                  <a:lnTo>
                    <a:pt x="949404" y="6167"/>
                  </a:lnTo>
                  <a:close/>
                  <a:moveTo>
                    <a:pt x="992949" y="263"/>
                  </a:moveTo>
                  <a:lnTo>
                    <a:pt x="1017311" y="263"/>
                  </a:lnTo>
                  <a:lnTo>
                    <a:pt x="1017311" y="6167"/>
                  </a:lnTo>
                  <a:lnTo>
                    <a:pt x="992949" y="6167"/>
                  </a:lnTo>
                  <a:close/>
                  <a:moveTo>
                    <a:pt x="1035779" y="263"/>
                  </a:moveTo>
                  <a:lnTo>
                    <a:pt x="1054230" y="263"/>
                  </a:lnTo>
                  <a:lnTo>
                    <a:pt x="1054230" y="12812"/>
                  </a:lnTo>
                  <a:lnTo>
                    <a:pt x="1048318" y="12812"/>
                  </a:lnTo>
                  <a:lnTo>
                    <a:pt x="1048318" y="3215"/>
                  </a:lnTo>
                  <a:lnTo>
                    <a:pt x="1051283" y="6167"/>
                  </a:lnTo>
                  <a:lnTo>
                    <a:pt x="1035779" y="6167"/>
                  </a:lnTo>
                  <a:close/>
                  <a:moveTo>
                    <a:pt x="1054230" y="31269"/>
                  </a:moveTo>
                  <a:lnTo>
                    <a:pt x="1054230" y="55631"/>
                  </a:lnTo>
                  <a:lnTo>
                    <a:pt x="1048318" y="55631"/>
                  </a:lnTo>
                  <a:lnTo>
                    <a:pt x="1048318" y="31269"/>
                  </a:lnTo>
                  <a:close/>
                  <a:moveTo>
                    <a:pt x="1054230" y="74087"/>
                  </a:moveTo>
                  <a:lnTo>
                    <a:pt x="1054230" y="98449"/>
                  </a:lnTo>
                  <a:lnTo>
                    <a:pt x="1048318" y="98449"/>
                  </a:lnTo>
                  <a:lnTo>
                    <a:pt x="1048318" y="74087"/>
                  </a:lnTo>
                  <a:close/>
                  <a:moveTo>
                    <a:pt x="1054230" y="116905"/>
                  </a:moveTo>
                  <a:lnTo>
                    <a:pt x="1054230" y="142007"/>
                  </a:lnTo>
                  <a:lnTo>
                    <a:pt x="1048318" y="142007"/>
                  </a:lnTo>
                  <a:lnTo>
                    <a:pt x="1048318" y="116905"/>
                  </a:lnTo>
                  <a:close/>
                  <a:moveTo>
                    <a:pt x="1054230" y="160463"/>
                  </a:moveTo>
                  <a:lnTo>
                    <a:pt x="1054230" y="184825"/>
                  </a:lnTo>
                  <a:lnTo>
                    <a:pt x="1048318" y="184825"/>
                  </a:lnTo>
                  <a:lnTo>
                    <a:pt x="1048318" y="160463"/>
                  </a:lnTo>
                  <a:close/>
                  <a:moveTo>
                    <a:pt x="1054230" y="203281"/>
                  </a:moveTo>
                  <a:lnTo>
                    <a:pt x="1054230" y="227643"/>
                  </a:lnTo>
                  <a:lnTo>
                    <a:pt x="1048318" y="227643"/>
                  </a:lnTo>
                  <a:lnTo>
                    <a:pt x="1048318" y="203281"/>
                  </a:lnTo>
                  <a:close/>
                  <a:moveTo>
                    <a:pt x="1054230" y="246100"/>
                  </a:moveTo>
                  <a:lnTo>
                    <a:pt x="1054230" y="271199"/>
                  </a:lnTo>
                  <a:lnTo>
                    <a:pt x="1048318" y="271199"/>
                  </a:lnTo>
                  <a:lnTo>
                    <a:pt x="1048318" y="246100"/>
                  </a:lnTo>
                  <a:close/>
                  <a:moveTo>
                    <a:pt x="1054230" y="289649"/>
                  </a:moveTo>
                  <a:lnTo>
                    <a:pt x="1054230" y="314011"/>
                  </a:lnTo>
                  <a:lnTo>
                    <a:pt x="1048318" y="314011"/>
                  </a:lnTo>
                  <a:lnTo>
                    <a:pt x="1048318" y="289649"/>
                  </a:lnTo>
                  <a:close/>
                  <a:moveTo>
                    <a:pt x="1054230" y="332479"/>
                  </a:moveTo>
                  <a:lnTo>
                    <a:pt x="1054230" y="356841"/>
                  </a:lnTo>
                  <a:lnTo>
                    <a:pt x="1048318" y="356841"/>
                  </a:lnTo>
                  <a:lnTo>
                    <a:pt x="1048318" y="332479"/>
                  </a:lnTo>
                  <a:close/>
                  <a:moveTo>
                    <a:pt x="1054230" y="375292"/>
                  </a:moveTo>
                  <a:lnTo>
                    <a:pt x="1054230" y="400387"/>
                  </a:lnTo>
                  <a:lnTo>
                    <a:pt x="1048318" y="400387"/>
                  </a:lnTo>
                  <a:lnTo>
                    <a:pt x="1048318" y="375292"/>
                  </a:lnTo>
                  <a:close/>
                  <a:moveTo>
                    <a:pt x="1054230" y="418855"/>
                  </a:moveTo>
                  <a:lnTo>
                    <a:pt x="1054230" y="443217"/>
                  </a:lnTo>
                  <a:lnTo>
                    <a:pt x="1048318" y="443217"/>
                  </a:lnTo>
                  <a:lnTo>
                    <a:pt x="1048318" y="418855"/>
                  </a:lnTo>
                  <a:close/>
                  <a:moveTo>
                    <a:pt x="1054230" y="461667"/>
                  </a:moveTo>
                  <a:lnTo>
                    <a:pt x="1054230" y="486030"/>
                  </a:lnTo>
                  <a:lnTo>
                    <a:pt x="1048318" y="486030"/>
                  </a:lnTo>
                  <a:lnTo>
                    <a:pt x="1048318" y="461667"/>
                  </a:lnTo>
                  <a:close/>
                  <a:moveTo>
                    <a:pt x="1054230" y="504480"/>
                  </a:moveTo>
                  <a:lnTo>
                    <a:pt x="1054230" y="529592"/>
                  </a:lnTo>
                  <a:lnTo>
                    <a:pt x="1048318" y="529592"/>
                  </a:lnTo>
                  <a:lnTo>
                    <a:pt x="1048318" y="504480"/>
                  </a:lnTo>
                  <a:close/>
                  <a:moveTo>
                    <a:pt x="1054230" y="548043"/>
                  </a:moveTo>
                  <a:lnTo>
                    <a:pt x="1054230" y="572405"/>
                  </a:lnTo>
                  <a:lnTo>
                    <a:pt x="1048318" y="572405"/>
                  </a:lnTo>
                  <a:lnTo>
                    <a:pt x="1048318" y="548043"/>
                  </a:lnTo>
                  <a:close/>
                  <a:moveTo>
                    <a:pt x="1054230" y="590856"/>
                  </a:moveTo>
                  <a:lnTo>
                    <a:pt x="1054230" y="615218"/>
                  </a:lnTo>
                  <a:lnTo>
                    <a:pt x="1048318" y="615218"/>
                  </a:lnTo>
                  <a:lnTo>
                    <a:pt x="1048318" y="590856"/>
                  </a:lnTo>
                  <a:close/>
                  <a:moveTo>
                    <a:pt x="1054230" y="633686"/>
                  </a:moveTo>
                  <a:lnTo>
                    <a:pt x="1054230" y="658781"/>
                  </a:lnTo>
                  <a:lnTo>
                    <a:pt x="1048318" y="658781"/>
                  </a:lnTo>
                  <a:lnTo>
                    <a:pt x="1048318" y="633686"/>
                  </a:lnTo>
                  <a:close/>
                  <a:moveTo>
                    <a:pt x="1054230" y="677231"/>
                  </a:moveTo>
                  <a:lnTo>
                    <a:pt x="1054230" y="701593"/>
                  </a:lnTo>
                  <a:lnTo>
                    <a:pt x="1048318" y="701593"/>
                  </a:lnTo>
                  <a:lnTo>
                    <a:pt x="1048318" y="677231"/>
                  </a:lnTo>
                  <a:close/>
                  <a:moveTo>
                    <a:pt x="1054230" y="720061"/>
                  </a:moveTo>
                  <a:lnTo>
                    <a:pt x="1054230" y="744424"/>
                  </a:lnTo>
                  <a:lnTo>
                    <a:pt x="1048318" y="744424"/>
                  </a:lnTo>
                  <a:lnTo>
                    <a:pt x="1048318" y="720061"/>
                  </a:lnTo>
                  <a:close/>
                  <a:moveTo>
                    <a:pt x="1054230" y="762874"/>
                  </a:moveTo>
                  <a:lnTo>
                    <a:pt x="1054230" y="787969"/>
                  </a:lnTo>
                  <a:lnTo>
                    <a:pt x="1048318" y="787969"/>
                  </a:lnTo>
                  <a:lnTo>
                    <a:pt x="1048318" y="762874"/>
                  </a:lnTo>
                  <a:close/>
                  <a:moveTo>
                    <a:pt x="1054230" y="806437"/>
                  </a:moveTo>
                  <a:lnTo>
                    <a:pt x="1054230" y="830799"/>
                  </a:lnTo>
                  <a:lnTo>
                    <a:pt x="1048318" y="830799"/>
                  </a:lnTo>
                  <a:lnTo>
                    <a:pt x="1048318" y="806437"/>
                  </a:lnTo>
                  <a:close/>
                  <a:moveTo>
                    <a:pt x="1054230" y="849249"/>
                  </a:moveTo>
                  <a:lnTo>
                    <a:pt x="1054230" y="873612"/>
                  </a:lnTo>
                  <a:lnTo>
                    <a:pt x="1048318" y="873612"/>
                  </a:lnTo>
                  <a:lnTo>
                    <a:pt x="1048318" y="849249"/>
                  </a:lnTo>
                  <a:close/>
                  <a:moveTo>
                    <a:pt x="1054230" y="892062"/>
                  </a:moveTo>
                  <a:lnTo>
                    <a:pt x="1054230" y="917175"/>
                  </a:lnTo>
                  <a:lnTo>
                    <a:pt x="1048318" y="917175"/>
                  </a:lnTo>
                  <a:lnTo>
                    <a:pt x="1048318" y="892062"/>
                  </a:lnTo>
                  <a:close/>
                  <a:moveTo>
                    <a:pt x="1054230" y="935625"/>
                  </a:moveTo>
                  <a:lnTo>
                    <a:pt x="1054230" y="959987"/>
                  </a:lnTo>
                  <a:lnTo>
                    <a:pt x="1048318" y="959987"/>
                  </a:lnTo>
                  <a:lnTo>
                    <a:pt x="1048318" y="935625"/>
                  </a:lnTo>
                  <a:close/>
                  <a:moveTo>
                    <a:pt x="1054230" y="978438"/>
                  </a:moveTo>
                  <a:lnTo>
                    <a:pt x="1054230" y="1002800"/>
                  </a:lnTo>
                  <a:lnTo>
                    <a:pt x="1048318" y="1002800"/>
                  </a:lnTo>
                  <a:lnTo>
                    <a:pt x="1048318" y="978438"/>
                  </a:lnTo>
                  <a:close/>
                  <a:moveTo>
                    <a:pt x="1054230" y="1021268"/>
                  </a:moveTo>
                  <a:lnTo>
                    <a:pt x="1054230" y="1046363"/>
                  </a:lnTo>
                  <a:lnTo>
                    <a:pt x="1048318" y="1046363"/>
                  </a:lnTo>
                  <a:lnTo>
                    <a:pt x="1048318" y="1021268"/>
                  </a:lnTo>
                  <a:close/>
                  <a:moveTo>
                    <a:pt x="1054230" y="1064813"/>
                  </a:moveTo>
                  <a:lnTo>
                    <a:pt x="1054230" y="1089175"/>
                  </a:lnTo>
                  <a:lnTo>
                    <a:pt x="1048318" y="1089175"/>
                  </a:lnTo>
                  <a:lnTo>
                    <a:pt x="1048318" y="1064813"/>
                  </a:lnTo>
                  <a:close/>
                  <a:moveTo>
                    <a:pt x="1054230" y="1107643"/>
                  </a:moveTo>
                  <a:lnTo>
                    <a:pt x="1054230" y="1132006"/>
                  </a:lnTo>
                  <a:lnTo>
                    <a:pt x="1048318" y="1132006"/>
                  </a:lnTo>
                  <a:lnTo>
                    <a:pt x="1048318" y="1107643"/>
                  </a:lnTo>
                  <a:close/>
                  <a:moveTo>
                    <a:pt x="1054230" y="1150456"/>
                  </a:moveTo>
                  <a:lnTo>
                    <a:pt x="1054230" y="1175551"/>
                  </a:lnTo>
                  <a:lnTo>
                    <a:pt x="1048318" y="1175551"/>
                  </a:lnTo>
                  <a:lnTo>
                    <a:pt x="1048318" y="1150456"/>
                  </a:lnTo>
                  <a:close/>
                  <a:moveTo>
                    <a:pt x="1054230" y="1194019"/>
                  </a:moveTo>
                  <a:lnTo>
                    <a:pt x="1054230" y="1218381"/>
                  </a:lnTo>
                  <a:lnTo>
                    <a:pt x="1048318" y="1218381"/>
                  </a:lnTo>
                  <a:lnTo>
                    <a:pt x="1048318" y="1194019"/>
                  </a:lnTo>
                  <a:close/>
                  <a:moveTo>
                    <a:pt x="1054230" y="1236832"/>
                  </a:moveTo>
                  <a:lnTo>
                    <a:pt x="1054230" y="1261194"/>
                  </a:lnTo>
                  <a:lnTo>
                    <a:pt x="1048318" y="1261194"/>
                  </a:lnTo>
                  <a:lnTo>
                    <a:pt x="1048318" y="1236832"/>
                  </a:lnTo>
                  <a:close/>
                  <a:moveTo>
                    <a:pt x="1054230" y="1279645"/>
                  </a:moveTo>
                  <a:lnTo>
                    <a:pt x="1054230" y="1304756"/>
                  </a:lnTo>
                  <a:lnTo>
                    <a:pt x="1048318" y="1304756"/>
                  </a:lnTo>
                  <a:lnTo>
                    <a:pt x="1048318" y="1279645"/>
                  </a:lnTo>
                  <a:close/>
                  <a:moveTo>
                    <a:pt x="1054230" y="1323207"/>
                  </a:moveTo>
                  <a:lnTo>
                    <a:pt x="1054230" y="1347569"/>
                  </a:lnTo>
                  <a:lnTo>
                    <a:pt x="1048318" y="1347569"/>
                  </a:lnTo>
                  <a:lnTo>
                    <a:pt x="1048318" y="1323207"/>
                  </a:lnTo>
                  <a:close/>
                  <a:moveTo>
                    <a:pt x="1054230" y="1366020"/>
                  </a:moveTo>
                  <a:lnTo>
                    <a:pt x="1054230" y="1390382"/>
                  </a:lnTo>
                  <a:lnTo>
                    <a:pt x="1048318" y="1390382"/>
                  </a:lnTo>
                  <a:lnTo>
                    <a:pt x="1048318" y="1366020"/>
                  </a:lnTo>
                  <a:close/>
                  <a:moveTo>
                    <a:pt x="1054230" y="1408850"/>
                  </a:moveTo>
                  <a:lnTo>
                    <a:pt x="1054230" y="1433945"/>
                  </a:lnTo>
                  <a:lnTo>
                    <a:pt x="1048318" y="1433945"/>
                  </a:lnTo>
                  <a:lnTo>
                    <a:pt x="1048318" y="1408850"/>
                  </a:lnTo>
                  <a:close/>
                  <a:moveTo>
                    <a:pt x="1054230" y="1452395"/>
                  </a:moveTo>
                  <a:lnTo>
                    <a:pt x="1054230" y="1476758"/>
                  </a:lnTo>
                  <a:lnTo>
                    <a:pt x="1048318" y="1476758"/>
                  </a:lnTo>
                  <a:lnTo>
                    <a:pt x="1048318" y="1452395"/>
                  </a:lnTo>
                  <a:close/>
                  <a:moveTo>
                    <a:pt x="1054230" y="1495226"/>
                  </a:moveTo>
                  <a:lnTo>
                    <a:pt x="1054230" y="1515158"/>
                  </a:lnTo>
                  <a:lnTo>
                    <a:pt x="1043156" y="1515158"/>
                  </a:lnTo>
                  <a:lnTo>
                    <a:pt x="1043156" y="1508514"/>
                  </a:lnTo>
                  <a:lnTo>
                    <a:pt x="1051283" y="1508514"/>
                  </a:lnTo>
                  <a:lnTo>
                    <a:pt x="1048318" y="1512194"/>
                  </a:lnTo>
                  <a:lnTo>
                    <a:pt x="1048318" y="1495226"/>
                  </a:lnTo>
                  <a:close/>
                  <a:moveTo>
                    <a:pt x="1024706" y="1515158"/>
                  </a:moveTo>
                  <a:lnTo>
                    <a:pt x="1000343" y="1515158"/>
                  </a:lnTo>
                  <a:lnTo>
                    <a:pt x="1000343" y="1508514"/>
                  </a:lnTo>
                  <a:lnTo>
                    <a:pt x="1024706" y="1508514"/>
                  </a:lnTo>
                  <a:close/>
                  <a:moveTo>
                    <a:pt x="981875" y="1515158"/>
                  </a:moveTo>
                  <a:lnTo>
                    <a:pt x="956781" y="1515158"/>
                  </a:lnTo>
                  <a:lnTo>
                    <a:pt x="956781" y="1508514"/>
                  </a:lnTo>
                  <a:lnTo>
                    <a:pt x="981875" y="1508514"/>
                  </a:lnTo>
                  <a:close/>
                  <a:moveTo>
                    <a:pt x="938330" y="1515158"/>
                  </a:moveTo>
                  <a:lnTo>
                    <a:pt x="913968" y="1515158"/>
                  </a:lnTo>
                  <a:lnTo>
                    <a:pt x="913968" y="1508514"/>
                  </a:lnTo>
                  <a:lnTo>
                    <a:pt x="938330" y="1508514"/>
                  </a:lnTo>
                  <a:close/>
                  <a:moveTo>
                    <a:pt x="895500" y="1515158"/>
                  </a:moveTo>
                  <a:lnTo>
                    <a:pt x="871138" y="1515158"/>
                  </a:lnTo>
                  <a:lnTo>
                    <a:pt x="871138" y="1508514"/>
                  </a:lnTo>
                  <a:lnTo>
                    <a:pt x="895500" y="1508514"/>
                  </a:lnTo>
                  <a:close/>
                  <a:moveTo>
                    <a:pt x="852687" y="1515158"/>
                  </a:moveTo>
                  <a:lnTo>
                    <a:pt x="827592" y="1515158"/>
                  </a:lnTo>
                  <a:lnTo>
                    <a:pt x="827592" y="1508514"/>
                  </a:lnTo>
                  <a:lnTo>
                    <a:pt x="852687" y="1508514"/>
                  </a:lnTo>
                  <a:close/>
                  <a:moveTo>
                    <a:pt x="809124" y="1515158"/>
                  </a:moveTo>
                  <a:lnTo>
                    <a:pt x="784762" y="1515158"/>
                  </a:lnTo>
                  <a:lnTo>
                    <a:pt x="784762" y="1508514"/>
                  </a:lnTo>
                  <a:lnTo>
                    <a:pt x="809124" y="1508514"/>
                  </a:lnTo>
                  <a:close/>
                  <a:moveTo>
                    <a:pt x="766312" y="1515158"/>
                  </a:moveTo>
                  <a:lnTo>
                    <a:pt x="741949" y="1515158"/>
                  </a:lnTo>
                  <a:lnTo>
                    <a:pt x="741949" y="1508514"/>
                  </a:lnTo>
                  <a:lnTo>
                    <a:pt x="766312" y="1508514"/>
                  </a:lnTo>
                  <a:close/>
                  <a:moveTo>
                    <a:pt x="723499" y="1515158"/>
                  </a:moveTo>
                  <a:lnTo>
                    <a:pt x="698387" y="1515158"/>
                  </a:lnTo>
                  <a:lnTo>
                    <a:pt x="698387" y="1508514"/>
                  </a:lnTo>
                  <a:lnTo>
                    <a:pt x="723499" y="1508514"/>
                  </a:lnTo>
                  <a:close/>
                  <a:moveTo>
                    <a:pt x="679936" y="1515158"/>
                  </a:moveTo>
                  <a:lnTo>
                    <a:pt x="655574" y="1515158"/>
                  </a:lnTo>
                  <a:lnTo>
                    <a:pt x="655574" y="1508514"/>
                  </a:lnTo>
                  <a:lnTo>
                    <a:pt x="679936" y="1508514"/>
                  </a:lnTo>
                  <a:close/>
                  <a:moveTo>
                    <a:pt x="637123" y="1515158"/>
                  </a:moveTo>
                  <a:lnTo>
                    <a:pt x="612761" y="1515158"/>
                  </a:lnTo>
                  <a:lnTo>
                    <a:pt x="612761" y="1508514"/>
                  </a:lnTo>
                  <a:lnTo>
                    <a:pt x="637123" y="1508514"/>
                  </a:lnTo>
                  <a:close/>
                  <a:moveTo>
                    <a:pt x="594293" y="1515158"/>
                  </a:moveTo>
                  <a:lnTo>
                    <a:pt x="569199" y="1515158"/>
                  </a:lnTo>
                  <a:lnTo>
                    <a:pt x="569199" y="1508514"/>
                  </a:lnTo>
                  <a:lnTo>
                    <a:pt x="594293" y="1508514"/>
                  </a:lnTo>
                  <a:close/>
                  <a:moveTo>
                    <a:pt x="550748" y="1515158"/>
                  </a:moveTo>
                  <a:lnTo>
                    <a:pt x="526386" y="1515158"/>
                  </a:lnTo>
                  <a:lnTo>
                    <a:pt x="526386" y="1508514"/>
                  </a:lnTo>
                  <a:lnTo>
                    <a:pt x="550748" y="1508514"/>
                  </a:lnTo>
                  <a:close/>
                  <a:moveTo>
                    <a:pt x="507918" y="1515158"/>
                  </a:moveTo>
                  <a:lnTo>
                    <a:pt x="483555" y="1515158"/>
                  </a:lnTo>
                  <a:lnTo>
                    <a:pt x="483555" y="1508514"/>
                  </a:lnTo>
                  <a:lnTo>
                    <a:pt x="507918" y="1508514"/>
                  </a:lnTo>
                  <a:close/>
                  <a:moveTo>
                    <a:pt x="465105" y="1515158"/>
                  </a:moveTo>
                  <a:lnTo>
                    <a:pt x="440010" y="1515158"/>
                  </a:lnTo>
                  <a:lnTo>
                    <a:pt x="440010" y="1508514"/>
                  </a:lnTo>
                  <a:lnTo>
                    <a:pt x="465105" y="1508514"/>
                  </a:lnTo>
                  <a:close/>
                  <a:moveTo>
                    <a:pt x="421542" y="1515158"/>
                  </a:moveTo>
                  <a:lnTo>
                    <a:pt x="397180" y="1515158"/>
                  </a:lnTo>
                  <a:lnTo>
                    <a:pt x="397180" y="1508514"/>
                  </a:lnTo>
                  <a:lnTo>
                    <a:pt x="421542" y="1508514"/>
                  </a:lnTo>
                  <a:close/>
                  <a:moveTo>
                    <a:pt x="378730" y="1515158"/>
                  </a:moveTo>
                  <a:lnTo>
                    <a:pt x="354367" y="1515158"/>
                  </a:lnTo>
                  <a:lnTo>
                    <a:pt x="354367" y="1508514"/>
                  </a:lnTo>
                  <a:lnTo>
                    <a:pt x="378730" y="1508514"/>
                  </a:lnTo>
                  <a:close/>
                  <a:moveTo>
                    <a:pt x="335917" y="1515158"/>
                  </a:moveTo>
                  <a:lnTo>
                    <a:pt x="310805" y="1515158"/>
                  </a:lnTo>
                  <a:lnTo>
                    <a:pt x="310805" y="1508514"/>
                  </a:lnTo>
                  <a:lnTo>
                    <a:pt x="335917" y="1508514"/>
                  </a:lnTo>
                  <a:close/>
                  <a:moveTo>
                    <a:pt x="292354" y="1515158"/>
                  </a:moveTo>
                  <a:lnTo>
                    <a:pt x="267992" y="1515158"/>
                  </a:lnTo>
                  <a:lnTo>
                    <a:pt x="267992" y="1508514"/>
                  </a:lnTo>
                  <a:lnTo>
                    <a:pt x="292354" y="1508514"/>
                  </a:lnTo>
                  <a:close/>
                  <a:moveTo>
                    <a:pt x="249541" y="1515158"/>
                  </a:moveTo>
                  <a:lnTo>
                    <a:pt x="225179" y="1515158"/>
                  </a:lnTo>
                  <a:lnTo>
                    <a:pt x="225179" y="1508514"/>
                  </a:lnTo>
                  <a:lnTo>
                    <a:pt x="249541" y="1508514"/>
                  </a:lnTo>
                  <a:close/>
                  <a:moveTo>
                    <a:pt x="206711" y="1515158"/>
                  </a:moveTo>
                  <a:lnTo>
                    <a:pt x="181616" y="1515158"/>
                  </a:lnTo>
                  <a:lnTo>
                    <a:pt x="181616" y="1508514"/>
                  </a:lnTo>
                  <a:lnTo>
                    <a:pt x="206711" y="1508514"/>
                  </a:lnTo>
                  <a:close/>
                  <a:moveTo>
                    <a:pt x="163166" y="1515158"/>
                  </a:moveTo>
                  <a:lnTo>
                    <a:pt x="138804" y="1515158"/>
                  </a:lnTo>
                  <a:lnTo>
                    <a:pt x="138804" y="1508514"/>
                  </a:lnTo>
                  <a:lnTo>
                    <a:pt x="163166" y="1508514"/>
                  </a:lnTo>
                  <a:close/>
                  <a:moveTo>
                    <a:pt x="120336" y="1515158"/>
                  </a:moveTo>
                  <a:lnTo>
                    <a:pt x="95973" y="1515158"/>
                  </a:lnTo>
                  <a:lnTo>
                    <a:pt x="95973" y="1508514"/>
                  </a:lnTo>
                  <a:lnTo>
                    <a:pt x="120336" y="1508514"/>
                  </a:lnTo>
                  <a:close/>
                  <a:moveTo>
                    <a:pt x="77523" y="1515158"/>
                  </a:moveTo>
                  <a:lnTo>
                    <a:pt x="52428" y="1515158"/>
                  </a:lnTo>
                  <a:lnTo>
                    <a:pt x="52428" y="1508514"/>
                  </a:lnTo>
                  <a:lnTo>
                    <a:pt x="77523" y="1508514"/>
                  </a:lnTo>
                  <a:close/>
                  <a:moveTo>
                    <a:pt x="33960" y="1515158"/>
                  </a:moveTo>
                  <a:lnTo>
                    <a:pt x="9598" y="1515158"/>
                  </a:lnTo>
                  <a:lnTo>
                    <a:pt x="9598" y="1508514"/>
                  </a:lnTo>
                  <a:lnTo>
                    <a:pt x="33960" y="150851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A4359F6-C098-4152-8F32-C7C8AAB13A37}"/>
                </a:ext>
              </a:extLst>
            </p:cNvPr>
            <p:cNvSpPr/>
            <p:nvPr/>
          </p:nvSpPr>
          <p:spPr>
            <a:xfrm>
              <a:off x="9323045" y="5074711"/>
              <a:ext cx="1755568" cy="454024"/>
            </a:xfrm>
            <a:custGeom>
              <a:avLst/>
              <a:gdLst>
                <a:gd name="connsiteX0" fmla="*/ 683 w 1755568"/>
                <a:gd name="connsiteY0" fmla="*/ 451525 h 454024"/>
                <a:gd name="connsiteX1" fmla="*/ 683 w 1755568"/>
                <a:gd name="connsiteY1" fmla="*/ 426413 h 454024"/>
                <a:gd name="connsiteX2" fmla="*/ 6595 w 1755568"/>
                <a:gd name="connsiteY2" fmla="*/ 426413 h 454024"/>
                <a:gd name="connsiteX3" fmla="*/ 6595 w 1755568"/>
                <a:gd name="connsiteY3" fmla="*/ 451525 h 454024"/>
                <a:gd name="connsiteX4" fmla="*/ 683 w 1755568"/>
                <a:gd name="connsiteY4" fmla="*/ 407962 h 454024"/>
                <a:gd name="connsiteX5" fmla="*/ 683 w 1755568"/>
                <a:gd name="connsiteY5" fmla="*/ 383600 h 454024"/>
                <a:gd name="connsiteX6" fmla="*/ 6595 w 1755568"/>
                <a:gd name="connsiteY6" fmla="*/ 383600 h 454024"/>
                <a:gd name="connsiteX7" fmla="*/ 6595 w 1755568"/>
                <a:gd name="connsiteY7" fmla="*/ 407962 h 454024"/>
                <a:gd name="connsiteX8" fmla="*/ 683 w 1755568"/>
                <a:gd name="connsiteY8" fmla="*/ 365149 h 454024"/>
                <a:gd name="connsiteX9" fmla="*/ 683 w 1755568"/>
                <a:gd name="connsiteY9" fmla="*/ 340787 h 454024"/>
                <a:gd name="connsiteX10" fmla="*/ 6595 w 1755568"/>
                <a:gd name="connsiteY10" fmla="*/ 340787 h 454024"/>
                <a:gd name="connsiteX11" fmla="*/ 6595 w 1755568"/>
                <a:gd name="connsiteY11" fmla="*/ 365149 h 454024"/>
                <a:gd name="connsiteX12" fmla="*/ 683 w 1755568"/>
                <a:gd name="connsiteY12" fmla="*/ 322319 h 454024"/>
                <a:gd name="connsiteX13" fmla="*/ 683 w 1755568"/>
                <a:gd name="connsiteY13" fmla="*/ 297224 h 454024"/>
                <a:gd name="connsiteX14" fmla="*/ 6595 w 1755568"/>
                <a:gd name="connsiteY14" fmla="*/ 297224 h 454024"/>
                <a:gd name="connsiteX15" fmla="*/ 6595 w 1755568"/>
                <a:gd name="connsiteY15" fmla="*/ 322319 h 454024"/>
                <a:gd name="connsiteX16" fmla="*/ 683 w 1755568"/>
                <a:gd name="connsiteY16" fmla="*/ 278774 h 454024"/>
                <a:gd name="connsiteX17" fmla="*/ 683 w 1755568"/>
                <a:gd name="connsiteY17" fmla="*/ 254412 h 454024"/>
                <a:gd name="connsiteX18" fmla="*/ 6595 w 1755568"/>
                <a:gd name="connsiteY18" fmla="*/ 254412 h 454024"/>
                <a:gd name="connsiteX19" fmla="*/ 6595 w 1755568"/>
                <a:gd name="connsiteY19" fmla="*/ 278774 h 454024"/>
                <a:gd name="connsiteX20" fmla="*/ 683 w 1755568"/>
                <a:gd name="connsiteY20" fmla="*/ 235944 h 454024"/>
                <a:gd name="connsiteX21" fmla="*/ 683 w 1755568"/>
                <a:gd name="connsiteY21" fmla="*/ 211581 h 454024"/>
                <a:gd name="connsiteX22" fmla="*/ 6595 w 1755568"/>
                <a:gd name="connsiteY22" fmla="*/ 211581 h 454024"/>
                <a:gd name="connsiteX23" fmla="*/ 6595 w 1755568"/>
                <a:gd name="connsiteY23" fmla="*/ 235944 h 454024"/>
                <a:gd name="connsiteX24" fmla="*/ 683 w 1755568"/>
                <a:gd name="connsiteY24" fmla="*/ 193131 h 454024"/>
                <a:gd name="connsiteX25" fmla="*/ 683 w 1755568"/>
                <a:gd name="connsiteY25" fmla="*/ 168036 h 454024"/>
                <a:gd name="connsiteX26" fmla="*/ 6595 w 1755568"/>
                <a:gd name="connsiteY26" fmla="*/ 168036 h 454024"/>
                <a:gd name="connsiteX27" fmla="*/ 6595 w 1755568"/>
                <a:gd name="connsiteY27" fmla="*/ 193131 h 454024"/>
                <a:gd name="connsiteX28" fmla="*/ 683 w 1755568"/>
                <a:gd name="connsiteY28" fmla="*/ 149568 h 454024"/>
                <a:gd name="connsiteX29" fmla="*/ 683 w 1755568"/>
                <a:gd name="connsiteY29" fmla="*/ 125206 h 454024"/>
                <a:gd name="connsiteX30" fmla="*/ 6595 w 1755568"/>
                <a:gd name="connsiteY30" fmla="*/ 125206 h 454024"/>
                <a:gd name="connsiteX31" fmla="*/ 6595 w 1755568"/>
                <a:gd name="connsiteY31" fmla="*/ 149568 h 454024"/>
                <a:gd name="connsiteX32" fmla="*/ 683 w 1755568"/>
                <a:gd name="connsiteY32" fmla="*/ 106755 h 454024"/>
                <a:gd name="connsiteX33" fmla="*/ 683 w 1755568"/>
                <a:gd name="connsiteY33" fmla="*/ 82393 h 454024"/>
                <a:gd name="connsiteX34" fmla="*/ 6595 w 1755568"/>
                <a:gd name="connsiteY34" fmla="*/ 82393 h 454024"/>
                <a:gd name="connsiteX35" fmla="*/ 6595 w 1755568"/>
                <a:gd name="connsiteY35" fmla="*/ 106755 h 454024"/>
                <a:gd name="connsiteX36" fmla="*/ 683 w 1755568"/>
                <a:gd name="connsiteY36" fmla="*/ 63943 h 454024"/>
                <a:gd name="connsiteX37" fmla="*/ 683 w 1755568"/>
                <a:gd name="connsiteY37" fmla="*/ 38830 h 454024"/>
                <a:gd name="connsiteX38" fmla="*/ 6595 w 1755568"/>
                <a:gd name="connsiteY38" fmla="*/ 38830 h 454024"/>
                <a:gd name="connsiteX39" fmla="*/ 6595 w 1755568"/>
                <a:gd name="connsiteY39" fmla="*/ 63943 h 454024"/>
                <a:gd name="connsiteX40" fmla="*/ 683 w 1755568"/>
                <a:gd name="connsiteY40" fmla="*/ 20380 h 454024"/>
                <a:gd name="connsiteX41" fmla="*/ 683 w 1755568"/>
                <a:gd name="connsiteY41" fmla="*/ 447 h 454024"/>
                <a:gd name="connsiteX42" fmla="*/ 11024 w 1755568"/>
                <a:gd name="connsiteY42" fmla="*/ 447 h 454024"/>
                <a:gd name="connsiteX43" fmla="*/ 11024 w 1755568"/>
                <a:gd name="connsiteY43" fmla="*/ 6359 h 454024"/>
                <a:gd name="connsiteX44" fmla="*/ 3648 w 1755568"/>
                <a:gd name="connsiteY44" fmla="*/ 6359 h 454024"/>
                <a:gd name="connsiteX45" fmla="*/ 6595 w 1755568"/>
                <a:gd name="connsiteY45" fmla="*/ 3394 h 454024"/>
                <a:gd name="connsiteX46" fmla="*/ 6595 w 1755568"/>
                <a:gd name="connsiteY46" fmla="*/ 20380 h 454024"/>
                <a:gd name="connsiteX47" fmla="*/ 29475 w 1755568"/>
                <a:gd name="connsiteY47" fmla="*/ 447 h 454024"/>
                <a:gd name="connsiteX48" fmla="*/ 54587 w 1755568"/>
                <a:gd name="connsiteY48" fmla="*/ 447 h 454024"/>
                <a:gd name="connsiteX49" fmla="*/ 54587 w 1755568"/>
                <a:gd name="connsiteY49" fmla="*/ 6359 h 454024"/>
                <a:gd name="connsiteX50" fmla="*/ 29475 w 1755568"/>
                <a:gd name="connsiteY50" fmla="*/ 6359 h 454024"/>
                <a:gd name="connsiteX51" fmla="*/ 73038 w 1755568"/>
                <a:gd name="connsiteY51" fmla="*/ 447 h 454024"/>
                <a:gd name="connsiteX52" fmla="*/ 97400 w 1755568"/>
                <a:gd name="connsiteY52" fmla="*/ 447 h 454024"/>
                <a:gd name="connsiteX53" fmla="*/ 97400 w 1755568"/>
                <a:gd name="connsiteY53" fmla="*/ 6359 h 454024"/>
                <a:gd name="connsiteX54" fmla="*/ 73038 w 1755568"/>
                <a:gd name="connsiteY54" fmla="*/ 6359 h 454024"/>
                <a:gd name="connsiteX55" fmla="*/ 115850 w 1755568"/>
                <a:gd name="connsiteY55" fmla="*/ 447 h 454024"/>
                <a:gd name="connsiteX56" fmla="*/ 140212 w 1755568"/>
                <a:gd name="connsiteY56" fmla="*/ 447 h 454024"/>
                <a:gd name="connsiteX57" fmla="*/ 140212 w 1755568"/>
                <a:gd name="connsiteY57" fmla="*/ 6359 h 454024"/>
                <a:gd name="connsiteX58" fmla="*/ 115850 w 1755568"/>
                <a:gd name="connsiteY58" fmla="*/ 6359 h 454024"/>
                <a:gd name="connsiteX59" fmla="*/ 158681 w 1755568"/>
                <a:gd name="connsiteY59" fmla="*/ 447 h 454024"/>
                <a:gd name="connsiteX60" fmla="*/ 183775 w 1755568"/>
                <a:gd name="connsiteY60" fmla="*/ 447 h 454024"/>
                <a:gd name="connsiteX61" fmla="*/ 183775 w 1755568"/>
                <a:gd name="connsiteY61" fmla="*/ 6359 h 454024"/>
                <a:gd name="connsiteX62" fmla="*/ 158681 w 1755568"/>
                <a:gd name="connsiteY62" fmla="*/ 6359 h 454024"/>
                <a:gd name="connsiteX63" fmla="*/ 202226 w 1755568"/>
                <a:gd name="connsiteY63" fmla="*/ 447 h 454024"/>
                <a:gd name="connsiteX64" fmla="*/ 226588 w 1755568"/>
                <a:gd name="connsiteY64" fmla="*/ 447 h 454024"/>
                <a:gd name="connsiteX65" fmla="*/ 226588 w 1755568"/>
                <a:gd name="connsiteY65" fmla="*/ 6359 h 454024"/>
                <a:gd name="connsiteX66" fmla="*/ 202226 w 1755568"/>
                <a:gd name="connsiteY66" fmla="*/ 6359 h 454024"/>
                <a:gd name="connsiteX67" fmla="*/ 245056 w 1755568"/>
                <a:gd name="connsiteY67" fmla="*/ 447 h 454024"/>
                <a:gd name="connsiteX68" fmla="*/ 269418 w 1755568"/>
                <a:gd name="connsiteY68" fmla="*/ 447 h 454024"/>
                <a:gd name="connsiteX69" fmla="*/ 269418 w 1755568"/>
                <a:gd name="connsiteY69" fmla="*/ 6359 h 454024"/>
                <a:gd name="connsiteX70" fmla="*/ 245056 w 1755568"/>
                <a:gd name="connsiteY70" fmla="*/ 6359 h 454024"/>
                <a:gd name="connsiteX71" fmla="*/ 287869 w 1755568"/>
                <a:gd name="connsiteY71" fmla="*/ 447 h 454024"/>
                <a:gd name="connsiteX72" fmla="*/ 312963 w 1755568"/>
                <a:gd name="connsiteY72" fmla="*/ 447 h 454024"/>
                <a:gd name="connsiteX73" fmla="*/ 312963 w 1755568"/>
                <a:gd name="connsiteY73" fmla="*/ 6359 h 454024"/>
                <a:gd name="connsiteX74" fmla="*/ 287869 w 1755568"/>
                <a:gd name="connsiteY74" fmla="*/ 6359 h 454024"/>
                <a:gd name="connsiteX75" fmla="*/ 331431 w 1755568"/>
                <a:gd name="connsiteY75" fmla="*/ 447 h 454024"/>
                <a:gd name="connsiteX76" fmla="*/ 355794 w 1755568"/>
                <a:gd name="connsiteY76" fmla="*/ 447 h 454024"/>
                <a:gd name="connsiteX77" fmla="*/ 355794 w 1755568"/>
                <a:gd name="connsiteY77" fmla="*/ 6359 h 454024"/>
                <a:gd name="connsiteX78" fmla="*/ 331431 w 1755568"/>
                <a:gd name="connsiteY78" fmla="*/ 6359 h 454024"/>
                <a:gd name="connsiteX79" fmla="*/ 374244 w 1755568"/>
                <a:gd name="connsiteY79" fmla="*/ 447 h 454024"/>
                <a:gd name="connsiteX80" fmla="*/ 398606 w 1755568"/>
                <a:gd name="connsiteY80" fmla="*/ 447 h 454024"/>
                <a:gd name="connsiteX81" fmla="*/ 398606 w 1755568"/>
                <a:gd name="connsiteY81" fmla="*/ 6359 h 454024"/>
                <a:gd name="connsiteX82" fmla="*/ 374244 w 1755568"/>
                <a:gd name="connsiteY82" fmla="*/ 6359 h 454024"/>
                <a:gd name="connsiteX83" fmla="*/ 417057 w 1755568"/>
                <a:gd name="connsiteY83" fmla="*/ 447 h 454024"/>
                <a:gd name="connsiteX84" fmla="*/ 442169 w 1755568"/>
                <a:gd name="connsiteY84" fmla="*/ 447 h 454024"/>
                <a:gd name="connsiteX85" fmla="*/ 442169 w 1755568"/>
                <a:gd name="connsiteY85" fmla="*/ 6359 h 454024"/>
                <a:gd name="connsiteX86" fmla="*/ 417057 w 1755568"/>
                <a:gd name="connsiteY86" fmla="*/ 6359 h 454024"/>
                <a:gd name="connsiteX87" fmla="*/ 460620 w 1755568"/>
                <a:gd name="connsiteY87" fmla="*/ 447 h 454024"/>
                <a:gd name="connsiteX88" fmla="*/ 484982 w 1755568"/>
                <a:gd name="connsiteY88" fmla="*/ 447 h 454024"/>
                <a:gd name="connsiteX89" fmla="*/ 484982 w 1755568"/>
                <a:gd name="connsiteY89" fmla="*/ 6359 h 454024"/>
                <a:gd name="connsiteX90" fmla="*/ 460620 w 1755568"/>
                <a:gd name="connsiteY90" fmla="*/ 6359 h 454024"/>
                <a:gd name="connsiteX91" fmla="*/ 503432 w 1755568"/>
                <a:gd name="connsiteY91" fmla="*/ 447 h 454024"/>
                <a:gd name="connsiteX92" fmla="*/ 527795 w 1755568"/>
                <a:gd name="connsiteY92" fmla="*/ 447 h 454024"/>
                <a:gd name="connsiteX93" fmla="*/ 527795 w 1755568"/>
                <a:gd name="connsiteY93" fmla="*/ 6359 h 454024"/>
                <a:gd name="connsiteX94" fmla="*/ 503432 w 1755568"/>
                <a:gd name="connsiteY94" fmla="*/ 6359 h 454024"/>
                <a:gd name="connsiteX95" fmla="*/ 546263 w 1755568"/>
                <a:gd name="connsiteY95" fmla="*/ 447 h 454024"/>
                <a:gd name="connsiteX96" fmla="*/ 571357 w 1755568"/>
                <a:gd name="connsiteY96" fmla="*/ 447 h 454024"/>
                <a:gd name="connsiteX97" fmla="*/ 571357 w 1755568"/>
                <a:gd name="connsiteY97" fmla="*/ 6359 h 454024"/>
                <a:gd name="connsiteX98" fmla="*/ 546263 w 1755568"/>
                <a:gd name="connsiteY98" fmla="*/ 6359 h 454024"/>
                <a:gd name="connsiteX99" fmla="*/ 589808 w 1755568"/>
                <a:gd name="connsiteY99" fmla="*/ 447 h 454024"/>
                <a:gd name="connsiteX100" fmla="*/ 614170 w 1755568"/>
                <a:gd name="connsiteY100" fmla="*/ 447 h 454024"/>
                <a:gd name="connsiteX101" fmla="*/ 614170 w 1755568"/>
                <a:gd name="connsiteY101" fmla="*/ 6359 h 454024"/>
                <a:gd name="connsiteX102" fmla="*/ 589808 w 1755568"/>
                <a:gd name="connsiteY102" fmla="*/ 6359 h 454024"/>
                <a:gd name="connsiteX103" fmla="*/ 632638 w 1755568"/>
                <a:gd name="connsiteY103" fmla="*/ 447 h 454024"/>
                <a:gd name="connsiteX104" fmla="*/ 657000 w 1755568"/>
                <a:gd name="connsiteY104" fmla="*/ 447 h 454024"/>
                <a:gd name="connsiteX105" fmla="*/ 657000 w 1755568"/>
                <a:gd name="connsiteY105" fmla="*/ 6359 h 454024"/>
                <a:gd name="connsiteX106" fmla="*/ 632638 w 1755568"/>
                <a:gd name="connsiteY106" fmla="*/ 6359 h 454024"/>
                <a:gd name="connsiteX107" fmla="*/ 675451 w 1755568"/>
                <a:gd name="connsiteY107" fmla="*/ 447 h 454024"/>
                <a:gd name="connsiteX108" fmla="*/ 700546 w 1755568"/>
                <a:gd name="connsiteY108" fmla="*/ 447 h 454024"/>
                <a:gd name="connsiteX109" fmla="*/ 700546 w 1755568"/>
                <a:gd name="connsiteY109" fmla="*/ 6359 h 454024"/>
                <a:gd name="connsiteX110" fmla="*/ 675451 w 1755568"/>
                <a:gd name="connsiteY110" fmla="*/ 6359 h 454024"/>
                <a:gd name="connsiteX111" fmla="*/ 719013 w 1755568"/>
                <a:gd name="connsiteY111" fmla="*/ 447 h 454024"/>
                <a:gd name="connsiteX112" fmla="*/ 743376 w 1755568"/>
                <a:gd name="connsiteY112" fmla="*/ 447 h 454024"/>
                <a:gd name="connsiteX113" fmla="*/ 743376 w 1755568"/>
                <a:gd name="connsiteY113" fmla="*/ 6359 h 454024"/>
                <a:gd name="connsiteX114" fmla="*/ 719013 w 1755568"/>
                <a:gd name="connsiteY114" fmla="*/ 6359 h 454024"/>
                <a:gd name="connsiteX115" fmla="*/ 761826 w 1755568"/>
                <a:gd name="connsiteY115" fmla="*/ 447 h 454024"/>
                <a:gd name="connsiteX116" fmla="*/ 786189 w 1755568"/>
                <a:gd name="connsiteY116" fmla="*/ 447 h 454024"/>
                <a:gd name="connsiteX117" fmla="*/ 786189 w 1755568"/>
                <a:gd name="connsiteY117" fmla="*/ 6359 h 454024"/>
                <a:gd name="connsiteX118" fmla="*/ 761826 w 1755568"/>
                <a:gd name="connsiteY118" fmla="*/ 6359 h 454024"/>
                <a:gd name="connsiteX119" fmla="*/ 804639 w 1755568"/>
                <a:gd name="connsiteY119" fmla="*/ 447 h 454024"/>
                <a:gd name="connsiteX120" fmla="*/ 829751 w 1755568"/>
                <a:gd name="connsiteY120" fmla="*/ 447 h 454024"/>
                <a:gd name="connsiteX121" fmla="*/ 829751 w 1755568"/>
                <a:gd name="connsiteY121" fmla="*/ 6359 h 454024"/>
                <a:gd name="connsiteX122" fmla="*/ 804639 w 1755568"/>
                <a:gd name="connsiteY122" fmla="*/ 6359 h 454024"/>
                <a:gd name="connsiteX123" fmla="*/ 848202 w 1755568"/>
                <a:gd name="connsiteY123" fmla="*/ 447 h 454024"/>
                <a:gd name="connsiteX124" fmla="*/ 872564 w 1755568"/>
                <a:gd name="connsiteY124" fmla="*/ 447 h 454024"/>
                <a:gd name="connsiteX125" fmla="*/ 872564 w 1755568"/>
                <a:gd name="connsiteY125" fmla="*/ 6359 h 454024"/>
                <a:gd name="connsiteX126" fmla="*/ 848202 w 1755568"/>
                <a:gd name="connsiteY126" fmla="*/ 6359 h 454024"/>
                <a:gd name="connsiteX127" fmla="*/ 891015 w 1755568"/>
                <a:gd name="connsiteY127" fmla="*/ 447 h 454024"/>
                <a:gd name="connsiteX128" fmla="*/ 915377 w 1755568"/>
                <a:gd name="connsiteY128" fmla="*/ 447 h 454024"/>
                <a:gd name="connsiteX129" fmla="*/ 915377 w 1755568"/>
                <a:gd name="connsiteY129" fmla="*/ 6359 h 454024"/>
                <a:gd name="connsiteX130" fmla="*/ 891015 w 1755568"/>
                <a:gd name="connsiteY130" fmla="*/ 6359 h 454024"/>
                <a:gd name="connsiteX131" fmla="*/ 933845 w 1755568"/>
                <a:gd name="connsiteY131" fmla="*/ 447 h 454024"/>
                <a:gd name="connsiteX132" fmla="*/ 958940 w 1755568"/>
                <a:gd name="connsiteY132" fmla="*/ 447 h 454024"/>
                <a:gd name="connsiteX133" fmla="*/ 958940 w 1755568"/>
                <a:gd name="connsiteY133" fmla="*/ 6359 h 454024"/>
                <a:gd name="connsiteX134" fmla="*/ 933845 w 1755568"/>
                <a:gd name="connsiteY134" fmla="*/ 6359 h 454024"/>
                <a:gd name="connsiteX135" fmla="*/ 977390 w 1755568"/>
                <a:gd name="connsiteY135" fmla="*/ 447 h 454024"/>
                <a:gd name="connsiteX136" fmla="*/ 1001752 w 1755568"/>
                <a:gd name="connsiteY136" fmla="*/ 447 h 454024"/>
                <a:gd name="connsiteX137" fmla="*/ 1001752 w 1755568"/>
                <a:gd name="connsiteY137" fmla="*/ 6359 h 454024"/>
                <a:gd name="connsiteX138" fmla="*/ 977390 w 1755568"/>
                <a:gd name="connsiteY138" fmla="*/ 6359 h 454024"/>
                <a:gd name="connsiteX139" fmla="*/ 1020220 w 1755568"/>
                <a:gd name="connsiteY139" fmla="*/ 447 h 454024"/>
                <a:gd name="connsiteX140" fmla="*/ 1044582 w 1755568"/>
                <a:gd name="connsiteY140" fmla="*/ 447 h 454024"/>
                <a:gd name="connsiteX141" fmla="*/ 1044582 w 1755568"/>
                <a:gd name="connsiteY141" fmla="*/ 6359 h 454024"/>
                <a:gd name="connsiteX142" fmla="*/ 1020220 w 1755568"/>
                <a:gd name="connsiteY142" fmla="*/ 6359 h 454024"/>
                <a:gd name="connsiteX143" fmla="*/ 1063033 w 1755568"/>
                <a:gd name="connsiteY143" fmla="*/ 447 h 454024"/>
                <a:gd name="connsiteX144" fmla="*/ 1088128 w 1755568"/>
                <a:gd name="connsiteY144" fmla="*/ 447 h 454024"/>
                <a:gd name="connsiteX145" fmla="*/ 1088128 w 1755568"/>
                <a:gd name="connsiteY145" fmla="*/ 6359 h 454024"/>
                <a:gd name="connsiteX146" fmla="*/ 1063033 w 1755568"/>
                <a:gd name="connsiteY146" fmla="*/ 6359 h 454024"/>
                <a:gd name="connsiteX147" fmla="*/ 1106596 w 1755568"/>
                <a:gd name="connsiteY147" fmla="*/ 447 h 454024"/>
                <a:gd name="connsiteX148" fmla="*/ 1130958 w 1755568"/>
                <a:gd name="connsiteY148" fmla="*/ 447 h 454024"/>
                <a:gd name="connsiteX149" fmla="*/ 1130958 w 1755568"/>
                <a:gd name="connsiteY149" fmla="*/ 6359 h 454024"/>
                <a:gd name="connsiteX150" fmla="*/ 1106596 w 1755568"/>
                <a:gd name="connsiteY150" fmla="*/ 6359 h 454024"/>
                <a:gd name="connsiteX151" fmla="*/ 1149408 w 1755568"/>
                <a:gd name="connsiteY151" fmla="*/ 447 h 454024"/>
                <a:gd name="connsiteX152" fmla="*/ 1173771 w 1755568"/>
                <a:gd name="connsiteY152" fmla="*/ 447 h 454024"/>
                <a:gd name="connsiteX153" fmla="*/ 1173771 w 1755568"/>
                <a:gd name="connsiteY153" fmla="*/ 6359 h 454024"/>
                <a:gd name="connsiteX154" fmla="*/ 1149408 w 1755568"/>
                <a:gd name="connsiteY154" fmla="*/ 6359 h 454024"/>
                <a:gd name="connsiteX155" fmla="*/ 1192221 w 1755568"/>
                <a:gd name="connsiteY155" fmla="*/ 447 h 454024"/>
                <a:gd name="connsiteX156" fmla="*/ 1217333 w 1755568"/>
                <a:gd name="connsiteY156" fmla="*/ 447 h 454024"/>
                <a:gd name="connsiteX157" fmla="*/ 1217333 w 1755568"/>
                <a:gd name="connsiteY157" fmla="*/ 6359 h 454024"/>
                <a:gd name="connsiteX158" fmla="*/ 1192221 w 1755568"/>
                <a:gd name="connsiteY158" fmla="*/ 6359 h 454024"/>
                <a:gd name="connsiteX159" fmla="*/ 1235784 w 1755568"/>
                <a:gd name="connsiteY159" fmla="*/ 447 h 454024"/>
                <a:gd name="connsiteX160" fmla="*/ 1260146 w 1755568"/>
                <a:gd name="connsiteY160" fmla="*/ 447 h 454024"/>
                <a:gd name="connsiteX161" fmla="*/ 1260146 w 1755568"/>
                <a:gd name="connsiteY161" fmla="*/ 6359 h 454024"/>
                <a:gd name="connsiteX162" fmla="*/ 1235784 w 1755568"/>
                <a:gd name="connsiteY162" fmla="*/ 6359 h 454024"/>
                <a:gd name="connsiteX163" fmla="*/ 1278596 w 1755568"/>
                <a:gd name="connsiteY163" fmla="*/ 447 h 454024"/>
                <a:gd name="connsiteX164" fmla="*/ 1302959 w 1755568"/>
                <a:gd name="connsiteY164" fmla="*/ 447 h 454024"/>
                <a:gd name="connsiteX165" fmla="*/ 1302959 w 1755568"/>
                <a:gd name="connsiteY165" fmla="*/ 6359 h 454024"/>
                <a:gd name="connsiteX166" fmla="*/ 1278596 w 1755568"/>
                <a:gd name="connsiteY166" fmla="*/ 6359 h 454024"/>
                <a:gd name="connsiteX167" fmla="*/ 1321427 w 1755568"/>
                <a:gd name="connsiteY167" fmla="*/ 447 h 454024"/>
                <a:gd name="connsiteX168" fmla="*/ 1346522 w 1755568"/>
                <a:gd name="connsiteY168" fmla="*/ 447 h 454024"/>
                <a:gd name="connsiteX169" fmla="*/ 1346522 w 1755568"/>
                <a:gd name="connsiteY169" fmla="*/ 6359 h 454024"/>
                <a:gd name="connsiteX170" fmla="*/ 1321427 w 1755568"/>
                <a:gd name="connsiteY170" fmla="*/ 6359 h 454024"/>
                <a:gd name="connsiteX171" fmla="*/ 1364972 w 1755568"/>
                <a:gd name="connsiteY171" fmla="*/ 447 h 454024"/>
                <a:gd name="connsiteX172" fmla="*/ 1389334 w 1755568"/>
                <a:gd name="connsiteY172" fmla="*/ 447 h 454024"/>
                <a:gd name="connsiteX173" fmla="*/ 1389334 w 1755568"/>
                <a:gd name="connsiteY173" fmla="*/ 6359 h 454024"/>
                <a:gd name="connsiteX174" fmla="*/ 1364972 w 1755568"/>
                <a:gd name="connsiteY174" fmla="*/ 6359 h 454024"/>
                <a:gd name="connsiteX175" fmla="*/ 1407802 w 1755568"/>
                <a:gd name="connsiteY175" fmla="*/ 447 h 454024"/>
                <a:gd name="connsiteX176" fmla="*/ 1432165 w 1755568"/>
                <a:gd name="connsiteY176" fmla="*/ 447 h 454024"/>
                <a:gd name="connsiteX177" fmla="*/ 1432165 w 1755568"/>
                <a:gd name="connsiteY177" fmla="*/ 6359 h 454024"/>
                <a:gd name="connsiteX178" fmla="*/ 1407802 w 1755568"/>
                <a:gd name="connsiteY178" fmla="*/ 6359 h 454024"/>
                <a:gd name="connsiteX179" fmla="*/ 1450615 w 1755568"/>
                <a:gd name="connsiteY179" fmla="*/ 447 h 454024"/>
                <a:gd name="connsiteX180" fmla="*/ 1475710 w 1755568"/>
                <a:gd name="connsiteY180" fmla="*/ 447 h 454024"/>
                <a:gd name="connsiteX181" fmla="*/ 1475710 w 1755568"/>
                <a:gd name="connsiteY181" fmla="*/ 6359 h 454024"/>
                <a:gd name="connsiteX182" fmla="*/ 1450615 w 1755568"/>
                <a:gd name="connsiteY182" fmla="*/ 6359 h 454024"/>
                <a:gd name="connsiteX183" fmla="*/ 1494178 w 1755568"/>
                <a:gd name="connsiteY183" fmla="*/ 447 h 454024"/>
                <a:gd name="connsiteX184" fmla="*/ 1518540 w 1755568"/>
                <a:gd name="connsiteY184" fmla="*/ 447 h 454024"/>
                <a:gd name="connsiteX185" fmla="*/ 1518540 w 1755568"/>
                <a:gd name="connsiteY185" fmla="*/ 6359 h 454024"/>
                <a:gd name="connsiteX186" fmla="*/ 1494178 w 1755568"/>
                <a:gd name="connsiteY186" fmla="*/ 6359 h 454024"/>
                <a:gd name="connsiteX187" fmla="*/ 1536990 w 1755568"/>
                <a:gd name="connsiteY187" fmla="*/ 447 h 454024"/>
                <a:gd name="connsiteX188" fmla="*/ 1561353 w 1755568"/>
                <a:gd name="connsiteY188" fmla="*/ 447 h 454024"/>
                <a:gd name="connsiteX189" fmla="*/ 1561353 w 1755568"/>
                <a:gd name="connsiteY189" fmla="*/ 6359 h 454024"/>
                <a:gd name="connsiteX190" fmla="*/ 1536990 w 1755568"/>
                <a:gd name="connsiteY190" fmla="*/ 6359 h 454024"/>
                <a:gd name="connsiteX191" fmla="*/ 1579803 w 1755568"/>
                <a:gd name="connsiteY191" fmla="*/ 447 h 454024"/>
                <a:gd name="connsiteX192" fmla="*/ 1604915 w 1755568"/>
                <a:gd name="connsiteY192" fmla="*/ 447 h 454024"/>
                <a:gd name="connsiteX193" fmla="*/ 1604915 w 1755568"/>
                <a:gd name="connsiteY193" fmla="*/ 6359 h 454024"/>
                <a:gd name="connsiteX194" fmla="*/ 1579803 w 1755568"/>
                <a:gd name="connsiteY194" fmla="*/ 6359 h 454024"/>
                <a:gd name="connsiteX195" fmla="*/ 1623366 w 1755568"/>
                <a:gd name="connsiteY195" fmla="*/ 447 h 454024"/>
                <a:gd name="connsiteX196" fmla="*/ 1647728 w 1755568"/>
                <a:gd name="connsiteY196" fmla="*/ 447 h 454024"/>
                <a:gd name="connsiteX197" fmla="*/ 1647728 w 1755568"/>
                <a:gd name="connsiteY197" fmla="*/ 6359 h 454024"/>
                <a:gd name="connsiteX198" fmla="*/ 1623366 w 1755568"/>
                <a:gd name="connsiteY198" fmla="*/ 6359 h 454024"/>
                <a:gd name="connsiteX199" fmla="*/ 1666179 w 1755568"/>
                <a:gd name="connsiteY199" fmla="*/ 447 h 454024"/>
                <a:gd name="connsiteX200" fmla="*/ 1690541 w 1755568"/>
                <a:gd name="connsiteY200" fmla="*/ 447 h 454024"/>
                <a:gd name="connsiteX201" fmla="*/ 1690541 w 1755568"/>
                <a:gd name="connsiteY201" fmla="*/ 6359 h 454024"/>
                <a:gd name="connsiteX202" fmla="*/ 1666179 w 1755568"/>
                <a:gd name="connsiteY202" fmla="*/ 6359 h 454024"/>
                <a:gd name="connsiteX203" fmla="*/ 1709009 w 1755568"/>
                <a:gd name="connsiteY203" fmla="*/ 447 h 454024"/>
                <a:gd name="connsiteX204" fmla="*/ 1734104 w 1755568"/>
                <a:gd name="connsiteY204" fmla="*/ 447 h 454024"/>
                <a:gd name="connsiteX205" fmla="*/ 1734104 w 1755568"/>
                <a:gd name="connsiteY205" fmla="*/ 6359 h 454024"/>
                <a:gd name="connsiteX206" fmla="*/ 1709009 w 1755568"/>
                <a:gd name="connsiteY206" fmla="*/ 6359 h 454024"/>
                <a:gd name="connsiteX207" fmla="*/ 1752554 w 1755568"/>
                <a:gd name="connsiteY207" fmla="*/ 447 h 454024"/>
                <a:gd name="connsiteX208" fmla="*/ 1756251 w 1755568"/>
                <a:gd name="connsiteY208" fmla="*/ 447 h 454024"/>
                <a:gd name="connsiteX209" fmla="*/ 1756251 w 1755568"/>
                <a:gd name="connsiteY209" fmla="*/ 27024 h 454024"/>
                <a:gd name="connsiteX210" fmla="*/ 1750339 w 1755568"/>
                <a:gd name="connsiteY210" fmla="*/ 27024 h 454024"/>
                <a:gd name="connsiteX211" fmla="*/ 1750339 w 1755568"/>
                <a:gd name="connsiteY211" fmla="*/ 3394 h 454024"/>
                <a:gd name="connsiteX212" fmla="*/ 1753304 w 1755568"/>
                <a:gd name="connsiteY212" fmla="*/ 6359 h 454024"/>
                <a:gd name="connsiteX213" fmla="*/ 1752571 w 1755568"/>
                <a:gd name="connsiteY213" fmla="*/ 6359 h 454024"/>
                <a:gd name="connsiteX214" fmla="*/ 1756251 w 1755568"/>
                <a:gd name="connsiteY214" fmla="*/ 45475 h 454024"/>
                <a:gd name="connsiteX215" fmla="*/ 1756251 w 1755568"/>
                <a:gd name="connsiteY215" fmla="*/ 69837 h 454024"/>
                <a:gd name="connsiteX216" fmla="*/ 1750339 w 1755568"/>
                <a:gd name="connsiteY216" fmla="*/ 69837 h 454024"/>
                <a:gd name="connsiteX217" fmla="*/ 1750339 w 1755568"/>
                <a:gd name="connsiteY217" fmla="*/ 45475 h 454024"/>
                <a:gd name="connsiteX218" fmla="*/ 1756251 w 1755568"/>
                <a:gd name="connsiteY218" fmla="*/ 88305 h 454024"/>
                <a:gd name="connsiteX219" fmla="*/ 1756251 w 1755568"/>
                <a:gd name="connsiteY219" fmla="*/ 113400 h 454024"/>
                <a:gd name="connsiteX220" fmla="*/ 1750339 w 1755568"/>
                <a:gd name="connsiteY220" fmla="*/ 113400 h 454024"/>
                <a:gd name="connsiteX221" fmla="*/ 1750339 w 1755568"/>
                <a:gd name="connsiteY221" fmla="*/ 88305 h 454024"/>
                <a:gd name="connsiteX222" fmla="*/ 1756251 w 1755568"/>
                <a:gd name="connsiteY222" fmla="*/ 131850 h 454024"/>
                <a:gd name="connsiteX223" fmla="*/ 1756251 w 1755568"/>
                <a:gd name="connsiteY223" fmla="*/ 156212 h 454024"/>
                <a:gd name="connsiteX224" fmla="*/ 1750339 w 1755568"/>
                <a:gd name="connsiteY224" fmla="*/ 156212 h 454024"/>
                <a:gd name="connsiteX225" fmla="*/ 1750339 w 1755568"/>
                <a:gd name="connsiteY225" fmla="*/ 131850 h 454024"/>
                <a:gd name="connsiteX226" fmla="*/ 1756251 w 1755568"/>
                <a:gd name="connsiteY226" fmla="*/ 174680 h 454024"/>
                <a:gd name="connsiteX227" fmla="*/ 1756251 w 1755568"/>
                <a:gd name="connsiteY227" fmla="*/ 199043 h 454024"/>
                <a:gd name="connsiteX228" fmla="*/ 1750339 w 1755568"/>
                <a:gd name="connsiteY228" fmla="*/ 199043 h 454024"/>
                <a:gd name="connsiteX229" fmla="*/ 1750339 w 1755568"/>
                <a:gd name="connsiteY229" fmla="*/ 174680 h 454024"/>
                <a:gd name="connsiteX230" fmla="*/ 1756251 w 1755568"/>
                <a:gd name="connsiteY230" fmla="*/ 217493 h 454024"/>
                <a:gd name="connsiteX231" fmla="*/ 1756251 w 1755568"/>
                <a:gd name="connsiteY231" fmla="*/ 242588 h 454024"/>
                <a:gd name="connsiteX232" fmla="*/ 1750339 w 1755568"/>
                <a:gd name="connsiteY232" fmla="*/ 242588 h 454024"/>
                <a:gd name="connsiteX233" fmla="*/ 1750339 w 1755568"/>
                <a:gd name="connsiteY233" fmla="*/ 217493 h 454024"/>
                <a:gd name="connsiteX234" fmla="*/ 1756251 w 1755568"/>
                <a:gd name="connsiteY234" fmla="*/ 261056 h 454024"/>
                <a:gd name="connsiteX235" fmla="*/ 1756251 w 1755568"/>
                <a:gd name="connsiteY235" fmla="*/ 285418 h 454024"/>
                <a:gd name="connsiteX236" fmla="*/ 1750339 w 1755568"/>
                <a:gd name="connsiteY236" fmla="*/ 285418 h 454024"/>
                <a:gd name="connsiteX237" fmla="*/ 1750339 w 1755568"/>
                <a:gd name="connsiteY237" fmla="*/ 261056 h 454024"/>
                <a:gd name="connsiteX238" fmla="*/ 1756251 w 1755568"/>
                <a:gd name="connsiteY238" fmla="*/ 303869 h 454024"/>
                <a:gd name="connsiteX239" fmla="*/ 1756251 w 1755568"/>
                <a:gd name="connsiteY239" fmla="*/ 328231 h 454024"/>
                <a:gd name="connsiteX240" fmla="*/ 1750339 w 1755568"/>
                <a:gd name="connsiteY240" fmla="*/ 328231 h 454024"/>
                <a:gd name="connsiteX241" fmla="*/ 1750339 w 1755568"/>
                <a:gd name="connsiteY241" fmla="*/ 303869 h 454024"/>
                <a:gd name="connsiteX242" fmla="*/ 1756251 w 1755568"/>
                <a:gd name="connsiteY242" fmla="*/ 346681 h 454024"/>
                <a:gd name="connsiteX243" fmla="*/ 1756251 w 1755568"/>
                <a:gd name="connsiteY243" fmla="*/ 371794 h 454024"/>
                <a:gd name="connsiteX244" fmla="*/ 1750339 w 1755568"/>
                <a:gd name="connsiteY244" fmla="*/ 371794 h 454024"/>
                <a:gd name="connsiteX245" fmla="*/ 1750339 w 1755568"/>
                <a:gd name="connsiteY245" fmla="*/ 346681 h 454024"/>
                <a:gd name="connsiteX246" fmla="*/ 1756251 w 1755568"/>
                <a:gd name="connsiteY246" fmla="*/ 390244 h 454024"/>
                <a:gd name="connsiteX247" fmla="*/ 1756251 w 1755568"/>
                <a:gd name="connsiteY247" fmla="*/ 414606 h 454024"/>
                <a:gd name="connsiteX248" fmla="*/ 1750339 w 1755568"/>
                <a:gd name="connsiteY248" fmla="*/ 414606 h 454024"/>
                <a:gd name="connsiteX249" fmla="*/ 1750339 w 1755568"/>
                <a:gd name="connsiteY249" fmla="*/ 390244 h 454024"/>
                <a:gd name="connsiteX250" fmla="*/ 1756251 w 1755568"/>
                <a:gd name="connsiteY250" fmla="*/ 433057 h 454024"/>
                <a:gd name="connsiteX251" fmla="*/ 1756251 w 1755568"/>
                <a:gd name="connsiteY251" fmla="*/ 454472 h 454024"/>
                <a:gd name="connsiteX252" fmla="*/ 1746660 w 1755568"/>
                <a:gd name="connsiteY252" fmla="*/ 454472 h 454024"/>
                <a:gd name="connsiteX253" fmla="*/ 1746660 w 1755568"/>
                <a:gd name="connsiteY253" fmla="*/ 448560 h 454024"/>
                <a:gd name="connsiteX254" fmla="*/ 1753304 w 1755568"/>
                <a:gd name="connsiteY254" fmla="*/ 448560 h 454024"/>
                <a:gd name="connsiteX255" fmla="*/ 1750339 w 1755568"/>
                <a:gd name="connsiteY255" fmla="*/ 451525 h 454024"/>
                <a:gd name="connsiteX256" fmla="*/ 1750339 w 1755568"/>
                <a:gd name="connsiteY256" fmla="*/ 433057 h 454024"/>
                <a:gd name="connsiteX257" fmla="*/ 1728192 w 1755568"/>
                <a:gd name="connsiteY257" fmla="*/ 454472 h 454024"/>
                <a:gd name="connsiteX258" fmla="*/ 1703829 w 1755568"/>
                <a:gd name="connsiteY258" fmla="*/ 454472 h 454024"/>
                <a:gd name="connsiteX259" fmla="*/ 1703829 w 1755568"/>
                <a:gd name="connsiteY259" fmla="*/ 448560 h 454024"/>
                <a:gd name="connsiteX260" fmla="*/ 1728192 w 1755568"/>
                <a:gd name="connsiteY260" fmla="*/ 448560 h 454024"/>
                <a:gd name="connsiteX261" fmla="*/ 1685379 w 1755568"/>
                <a:gd name="connsiteY261" fmla="*/ 454472 h 454024"/>
                <a:gd name="connsiteX262" fmla="*/ 1660284 w 1755568"/>
                <a:gd name="connsiteY262" fmla="*/ 454472 h 454024"/>
                <a:gd name="connsiteX263" fmla="*/ 1660284 w 1755568"/>
                <a:gd name="connsiteY263" fmla="*/ 448560 h 454024"/>
                <a:gd name="connsiteX264" fmla="*/ 1685379 w 1755568"/>
                <a:gd name="connsiteY264" fmla="*/ 448560 h 454024"/>
                <a:gd name="connsiteX265" fmla="*/ 1641816 w 1755568"/>
                <a:gd name="connsiteY265" fmla="*/ 454472 h 454024"/>
                <a:gd name="connsiteX266" fmla="*/ 1617454 w 1755568"/>
                <a:gd name="connsiteY266" fmla="*/ 454472 h 454024"/>
                <a:gd name="connsiteX267" fmla="*/ 1617454 w 1755568"/>
                <a:gd name="connsiteY267" fmla="*/ 448560 h 454024"/>
                <a:gd name="connsiteX268" fmla="*/ 1641816 w 1755568"/>
                <a:gd name="connsiteY268" fmla="*/ 448560 h 454024"/>
                <a:gd name="connsiteX269" fmla="*/ 1599004 w 1755568"/>
                <a:gd name="connsiteY269" fmla="*/ 454472 h 454024"/>
                <a:gd name="connsiteX270" fmla="*/ 1574641 w 1755568"/>
                <a:gd name="connsiteY270" fmla="*/ 454472 h 454024"/>
                <a:gd name="connsiteX271" fmla="*/ 1574641 w 1755568"/>
                <a:gd name="connsiteY271" fmla="*/ 448560 h 454024"/>
                <a:gd name="connsiteX272" fmla="*/ 1599004 w 1755568"/>
                <a:gd name="connsiteY272" fmla="*/ 448560 h 454024"/>
                <a:gd name="connsiteX273" fmla="*/ 1556191 w 1755568"/>
                <a:gd name="connsiteY273" fmla="*/ 454472 h 454024"/>
                <a:gd name="connsiteX274" fmla="*/ 1531079 w 1755568"/>
                <a:gd name="connsiteY274" fmla="*/ 454472 h 454024"/>
                <a:gd name="connsiteX275" fmla="*/ 1531079 w 1755568"/>
                <a:gd name="connsiteY275" fmla="*/ 448560 h 454024"/>
                <a:gd name="connsiteX276" fmla="*/ 1556191 w 1755568"/>
                <a:gd name="connsiteY276" fmla="*/ 448560 h 454024"/>
                <a:gd name="connsiteX277" fmla="*/ 1512628 w 1755568"/>
                <a:gd name="connsiteY277" fmla="*/ 454472 h 454024"/>
                <a:gd name="connsiteX278" fmla="*/ 1488266 w 1755568"/>
                <a:gd name="connsiteY278" fmla="*/ 454472 h 454024"/>
                <a:gd name="connsiteX279" fmla="*/ 1488266 w 1755568"/>
                <a:gd name="connsiteY279" fmla="*/ 448560 h 454024"/>
                <a:gd name="connsiteX280" fmla="*/ 1512628 w 1755568"/>
                <a:gd name="connsiteY280" fmla="*/ 448560 h 454024"/>
                <a:gd name="connsiteX281" fmla="*/ 1469815 w 1755568"/>
                <a:gd name="connsiteY281" fmla="*/ 454472 h 454024"/>
                <a:gd name="connsiteX282" fmla="*/ 1445453 w 1755568"/>
                <a:gd name="connsiteY282" fmla="*/ 454472 h 454024"/>
                <a:gd name="connsiteX283" fmla="*/ 1445453 w 1755568"/>
                <a:gd name="connsiteY283" fmla="*/ 448560 h 454024"/>
                <a:gd name="connsiteX284" fmla="*/ 1469815 w 1755568"/>
                <a:gd name="connsiteY284" fmla="*/ 448560 h 454024"/>
                <a:gd name="connsiteX285" fmla="*/ 1426985 w 1755568"/>
                <a:gd name="connsiteY285" fmla="*/ 454472 h 454024"/>
                <a:gd name="connsiteX286" fmla="*/ 1401890 w 1755568"/>
                <a:gd name="connsiteY286" fmla="*/ 454472 h 454024"/>
                <a:gd name="connsiteX287" fmla="*/ 1401890 w 1755568"/>
                <a:gd name="connsiteY287" fmla="*/ 448560 h 454024"/>
                <a:gd name="connsiteX288" fmla="*/ 1426985 w 1755568"/>
                <a:gd name="connsiteY288" fmla="*/ 448560 h 454024"/>
                <a:gd name="connsiteX289" fmla="*/ 1383440 w 1755568"/>
                <a:gd name="connsiteY289" fmla="*/ 454472 h 454024"/>
                <a:gd name="connsiteX290" fmla="*/ 1359078 w 1755568"/>
                <a:gd name="connsiteY290" fmla="*/ 454472 h 454024"/>
                <a:gd name="connsiteX291" fmla="*/ 1359078 w 1755568"/>
                <a:gd name="connsiteY291" fmla="*/ 448560 h 454024"/>
                <a:gd name="connsiteX292" fmla="*/ 1383440 w 1755568"/>
                <a:gd name="connsiteY292" fmla="*/ 448560 h 454024"/>
                <a:gd name="connsiteX293" fmla="*/ 1340610 w 1755568"/>
                <a:gd name="connsiteY293" fmla="*/ 454472 h 454024"/>
                <a:gd name="connsiteX294" fmla="*/ 1316248 w 1755568"/>
                <a:gd name="connsiteY294" fmla="*/ 454472 h 454024"/>
                <a:gd name="connsiteX295" fmla="*/ 1316248 w 1755568"/>
                <a:gd name="connsiteY295" fmla="*/ 448560 h 454024"/>
                <a:gd name="connsiteX296" fmla="*/ 1340610 w 1755568"/>
                <a:gd name="connsiteY296" fmla="*/ 448560 h 454024"/>
                <a:gd name="connsiteX297" fmla="*/ 1297797 w 1755568"/>
                <a:gd name="connsiteY297" fmla="*/ 454472 h 454024"/>
                <a:gd name="connsiteX298" fmla="*/ 1272702 w 1755568"/>
                <a:gd name="connsiteY298" fmla="*/ 454472 h 454024"/>
                <a:gd name="connsiteX299" fmla="*/ 1272702 w 1755568"/>
                <a:gd name="connsiteY299" fmla="*/ 448560 h 454024"/>
                <a:gd name="connsiteX300" fmla="*/ 1297797 w 1755568"/>
                <a:gd name="connsiteY300" fmla="*/ 448560 h 454024"/>
                <a:gd name="connsiteX301" fmla="*/ 1254234 w 1755568"/>
                <a:gd name="connsiteY301" fmla="*/ 454472 h 454024"/>
                <a:gd name="connsiteX302" fmla="*/ 1229872 w 1755568"/>
                <a:gd name="connsiteY302" fmla="*/ 454472 h 454024"/>
                <a:gd name="connsiteX303" fmla="*/ 1229872 w 1755568"/>
                <a:gd name="connsiteY303" fmla="*/ 448560 h 454024"/>
                <a:gd name="connsiteX304" fmla="*/ 1254234 w 1755568"/>
                <a:gd name="connsiteY304" fmla="*/ 448560 h 454024"/>
                <a:gd name="connsiteX305" fmla="*/ 1211422 w 1755568"/>
                <a:gd name="connsiteY305" fmla="*/ 454472 h 454024"/>
                <a:gd name="connsiteX306" fmla="*/ 1187059 w 1755568"/>
                <a:gd name="connsiteY306" fmla="*/ 454472 h 454024"/>
                <a:gd name="connsiteX307" fmla="*/ 1187059 w 1755568"/>
                <a:gd name="connsiteY307" fmla="*/ 448560 h 454024"/>
                <a:gd name="connsiteX308" fmla="*/ 1211422 w 1755568"/>
                <a:gd name="connsiteY308" fmla="*/ 448560 h 454024"/>
                <a:gd name="connsiteX309" fmla="*/ 1168609 w 1755568"/>
                <a:gd name="connsiteY309" fmla="*/ 454472 h 454024"/>
                <a:gd name="connsiteX310" fmla="*/ 1143497 w 1755568"/>
                <a:gd name="connsiteY310" fmla="*/ 454472 h 454024"/>
                <a:gd name="connsiteX311" fmla="*/ 1143497 w 1755568"/>
                <a:gd name="connsiteY311" fmla="*/ 448560 h 454024"/>
                <a:gd name="connsiteX312" fmla="*/ 1168609 w 1755568"/>
                <a:gd name="connsiteY312" fmla="*/ 448560 h 454024"/>
                <a:gd name="connsiteX313" fmla="*/ 1125046 w 1755568"/>
                <a:gd name="connsiteY313" fmla="*/ 454472 h 454024"/>
                <a:gd name="connsiteX314" fmla="*/ 1100684 w 1755568"/>
                <a:gd name="connsiteY314" fmla="*/ 454472 h 454024"/>
                <a:gd name="connsiteX315" fmla="*/ 1100684 w 1755568"/>
                <a:gd name="connsiteY315" fmla="*/ 448560 h 454024"/>
                <a:gd name="connsiteX316" fmla="*/ 1125046 w 1755568"/>
                <a:gd name="connsiteY316" fmla="*/ 448560 h 454024"/>
                <a:gd name="connsiteX317" fmla="*/ 1082233 w 1755568"/>
                <a:gd name="connsiteY317" fmla="*/ 454472 h 454024"/>
                <a:gd name="connsiteX318" fmla="*/ 1057871 w 1755568"/>
                <a:gd name="connsiteY318" fmla="*/ 454472 h 454024"/>
                <a:gd name="connsiteX319" fmla="*/ 1057871 w 1755568"/>
                <a:gd name="connsiteY319" fmla="*/ 448560 h 454024"/>
                <a:gd name="connsiteX320" fmla="*/ 1082233 w 1755568"/>
                <a:gd name="connsiteY320" fmla="*/ 448560 h 454024"/>
                <a:gd name="connsiteX321" fmla="*/ 1039403 w 1755568"/>
                <a:gd name="connsiteY321" fmla="*/ 454472 h 454024"/>
                <a:gd name="connsiteX322" fmla="*/ 1014308 w 1755568"/>
                <a:gd name="connsiteY322" fmla="*/ 454472 h 454024"/>
                <a:gd name="connsiteX323" fmla="*/ 1014308 w 1755568"/>
                <a:gd name="connsiteY323" fmla="*/ 448560 h 454024"/>
                <a:gd name="connsiteX324" fmla="*/ 1039403 w 1755568"/>
                <a:gd name="connsiteY324" fmla="*/ 448560 h 454024"/>
                <a:gd name="connsiteX325" fmla="*/ 995858 w 1755568"/>
                <a:gd name="connsiteY325" fmla="*/ 454472 h 454024"/>
                <a:gd name="connsiteX326" fmla="*/ 971496 w 1755568"/>
                <a:gd name="connsiteY326" fmla="*/ 454472 h 454024"/>
                <a:gd name="connsiteX327" fmla="*/ 971496 w 1755568"/>
                <a:gd name="connsiteY327" fmla="*/ 448560 h 454024"/>
                <a:gd name="connsiteX328" fmla="*/ 995858 w 1755568"/>
                <a:gd name="connsiteY328" fmla="*/ 448560 h 454024"/>
                <a:gd name="connsiteX329" fmla="*/ 953028 w 1755568"/>
                <a:gd name="connsiteY329" fmla="*/ 454472 h 454024"/>
                <a:gd name="connsiteX330" fmla="*/ 928665 w 1755568"/>
                <a:gd name="connsiteY330" fmla="*/ 454472 h 454024"/>
                <a:gd name="connsiteX331" fmla="*/ 928665 w 1755568"/>
                <a:gd name="connsiteY331" fmla="*/ 448560 h 454024"/>
                <a:gd name="connsiteX332" fmla="*/ 953028 w 1755568"/>
                <a:gd name="connsiteY332" fmla="*/ 448560 h 454024"/>
                <a:gd name="connsiteX333" fmla="*/ 910215 w 1755568"/>
                <a:gd name="connsiteY333" fmla="*/ 454472 h 454024"/>
                <a:gd name="connsiteX334" fmla="*/ 885120 w 1755568"/>
                <a:gd name="connsiteY334" fmla="*/ 454472 h 454024"/>
                <a:gd name="connsiteX335" fmla="*/ 885120 w 1755568"/>
                <a:gd name="connsiteY335" fmla="*/ 448560 h 454024"/>
                <a:gd name="connsiteX336" fmla="*/ 910215 w 1755568"/>
                <a:gd name="connsiteY336" fmla="*/ 448560 h 454024"/>
                <a:gd name="connsiteX337" fmla="*/ 866652 w 1755568"/>
                <a:gd name="connsiteY337" fmla="*/ 454472 h 454024"/>
                <a:gd name="connsiteX338" fmla="*/ 842290 w 1755568"/>
                <a:gd name="connsiteY338" fmla="*/ 454472 h 454024"/>
                <a:gd name="connsiteX339" fmla="*/ 842290 w 1755568"/>
                <a:gd name="connsiteY339" fmla="*/ 448560 h 454024"/>
                <a:gd name="connsiteX340" fmla="*/ 866652 w 1755568"/>
                <a:gd name="connsiteY340" fmla="*/ 448560 h 454024"/>
                <a:gd name="connsiteX341" fmla="*/ 823839 w 1755568"/>
                <a:gd name="connsiteY341" fmla="*/ 454472 h 454024"/>
                <a:gd name="connsiteX342" fmla="*/ 799477 w 1755568"/>
                <a:gd name="connsiteY342" fmla="*/ 454472 h 454024"/>
                <a:gd name="connsiteX343" fmla="*/ 799477 w 1755568"/>
                <a:gd name="connsiteY343" fmla="*/ 448560 h 454024"/>
                <a:gd name="connsiteX344" fmla="*/ 823839 w 1755568"/>
                <a:gd name="connsiteY344" fmla="*/ 448560 h 454024"/>
                <a:gd name="connsiteX345" fmla="*/ 781027 w 1755568"/>
                <a:gd name="connsiteY345" fmla="*/ 454472 h 454024"/>
                <a:gd name="connsiteX346" fmla="*/ 755915 w 1755568"/>
                <a:gd name="connsiteY346" fmla="*/ 454472 h 454024"/>
                <a:gd name="connsiteX347" fmla="*/ 755915 w 1755568"/>
                <a:gd name="connsiteY347" fmla="*/ 448560 h 454024"/>
                <a:gd name="connsiteX348" fmla="*/ 781027 w 1755568"/>
                <a:gd name="connsiteY348" fmla="*/ 448560 h 454024"/>
                <a:gd name="connsiteX349" fmla="*/ 737464 w 1755568"/>
                <a:gd name="connsiteY349" fmla="*/ 454472 h 454024"/>
                <a:gd name="connsiteX350" fmla="*/ 713102 w 1755568"/>
                <a:gd name="connsiteY350" fmla="*/ 454472 h 454024"/>
                <a:gd name="connsiteX351" fmla="*/ 713102 w 1755568"/>
                <a:gd name="connsiteY351" fmla="*/ 448560 h 454024"/>
                <a:gd name="connsiteX352" fmla="*/ 737464 w 1755568"/>
                <a:gd name="connsiteY352" fmla="*/ 448560 h 454024"/>
                <a:gd name="connsiteX353" fmla="*/ 694651 w 1755568"/>
                <a:gd name="connsiteY353" fmla="*/ 454472 h 454024"/>
                <a:gd name="connsiteX354" fmla="*/ 670289 w 1755568"/>
                <a:gd name="connsiteY354" fmla="*/ 454472 h 454024"/>
                <a:gd name="connsiteX355" fmla="*/ 670289 w 1755568"/>
                <a:gd name="connsiteY355" fmla="*/ 448560 h 454024"/>
                <a:gd name="connsiteX356" fmla="*/ 694651 w 1755568"/>
                <a:gd name="connsiteY356" fmla="*/ 448560 h 454024"/>
                <a:gd name="connsiteX357" fmla="*/ 651821 w 1755568"/>
                <a:gd name="connsiteY357" fmla="*/ 454472 h 454024"/>
                <a:gd name="connsiteX358" fmla="*/ 626726 w 1755568"/>
                <a:gd name="connsiteY358" fmla="*/ 454472 h 454024"/>
                <a:gd name="connsiteX359" fmla="*/ 626726 w 1755568"/>
                <a:gd name="connsiteY359" fmla="*/ 448560 h 454024"/>
                <a:gd name="connsiteX360" fmla="*/ 651821 w 1755568"/>
                <a:gd name="connsiteY360" fmla="*/ 448560 h 454024"/>
                <a:gd name="connsiteX361" fmla="*/ 608276 w 1755568"/>
                <a:gd name="connsiteY361" fmla="*/ 454472 h 454024"/>
                <a:gd name="connsiteX362" fmla="*/ 583913 w 1755568"/>
                <a:gd name="connsiteY362" fmla="*/ 454472 h 454024"/>
                <a:gd name="connsiteX363" fmla="*/ 583913 w 1755568"/>
                <a:gd name="connsiteY363" fmla="*/ 448560 h 454024"/>
                <a:gd name="connsiteX364" fmla="*/ 608276 w 1755568"/>
                <a:gd name="connsiteY364" fmla="*/ 448560 h 454024"/>
                <a:gd name="connsiteX365" fmla="*/ 565445 w 1755568"/>
                <a:gd name="connsiteY365" fmla="*/ 454472 h 454024"/>
                <a:gd name="connsiteX366" fmla="*/ 541083 w 1755568"/>
                <a:gd name="connsiteY366" fmla="*/ 454472 h 454024"/>
                <a:gd name="connsiteX367" fmla="*/ 541083 w 1755568"/>
                <a:gd name="connsiteY367" fmla="*/ 448560 h 454024"/>
                <a:gd name="connsiteX368" fmla="*/ 565445 w 1755568"/>
                <a:gd name="connsiteY368" fmla="*/ 448560 h 454024"/>
                <a:gd name="connsiteX369" fmla="*/ 522633 w 1755568"/>
                <a:gd name="connsiteY369" fmla="*/ 454472 h 454024"/>
                <a:gd name="connsiteX370" fmla="*/ 497538 w 1755568"/>
                <a:gd name="connsiteY370" fmla="*/ 454472 h 454024"/>
                <a:gd name="connsiteX371" fmla="*/ 497538 w 1755568"/>
                <a:gd name="connsiteY371" fmla="*/ 448560 h 454024"/>
                <a:gd name="connsiteX372" fmla="*/ 522633 w 1755568"/>
                <a:gd name="connsiteY372" fmla="*/ 448560 h 454024"/>
                <a:gd name="connsiteX373" fmla="*/ 479070 w 1755568"/>
                <a:gd name="connsiteY373" fmla="*/ 454472 h 454024"/>
                <a:gd name="connsiteX374" fmla="*/ 454708 w 1755568"/>
                <a:gd name="connsiteY374" fmla="*/ 454472 h 454024"/>
                <a:gd name="connsiteX375" fmla="*/ 454708 w 1755568"/>
                <a:gd name="connsiteY375" fmla="*/ 448560 h 454024"/>
                <a:gd name="connsiteX376" fmla="*/ 479070 w 1755568"/>
                <a:gd name="connsiteY376" fmla="*/ 448560 h 454024"/>
                <a:gd name="connsiteX377" fmla="*/ 436257 w 1755568"/>
                <a:gd name="connsiteY377" fmla="*/ 454472 h 454024"/>
                <a:gd name="connsiteX378" fmla="*/ 411895 w 1755568"/>
                <a:gd name="connsiteY378" fmla="*/ 454472 h 454024"/>
                <a:gd name="connsiteX379" fmla="*/ 411895 w 1755568"/>
                <a:gd name="connsiteY379" fmla="*/ 448560 h 454024"/>
                <a:gd name="connsiteX380" fmla="*/ 436257 w 1755568"/>
                <a:gd name="connsiteY380" fmla="*/ 448560 h 454024"/>
                <a:gd name="connsiteX381" fmla="*/ 393445 w 1755568"/>
                <a:gd name="connsiteY381" fmla="*/ 454472 h 454024"/>
                <a:gd name="connsiteX382" fmla="*/ 368332 w 1755568"/>
                <a:gd name="connsiteY382" fmla="*/ 454472 h 454024"/>
                <a:gd name="connsiteX383" fmla="*/ 368332 w 1755568"/>
                <a:gd name="connsiteY383" fmla="*/ 448560 h 454024"/>
                <a:gd name="connsiteX384" fmla="*/ 393445 w 1755568"/>
                <a:gd name="connsiteY384" fmla="*/ 448560 h 454024"/>
                <a:gd name="connsiteX385" fmla="*/ 349882 w 1755568"/>
                <a:gd name="connsiteY385" fmla="*/ 454472 h 454024"/>
                <a:gd name="connsiteX386" fmla="*/ 325520 w 1755568"/>
                <a:gd name="connsiteY386" fmla="*/ 454472 h 454024"/>
                <a:gd name="connsiteX387" fmla="*/ 325520 w 1755568"/>
                <a:gd name="connsiteY387" fmla="*/ 448560 h 454024"/>
                <a:gd name="connsiteX388" fmla="*/ 349882 w 1755568"/>
                <a:gd name="connsiteY388" fmla="*/ 448560 h 454024"/>
                <a:gd name="connsiteX389" fmla="*/ 307069 w 1755568"/>
                <a:gd name="connsiteY389" fmla="*/ 454472 h 454024"/>
                <a:gd name="connsiteX390" fmla="*/ 282707 w 1755568"/>
                <a:gd name="connsiteY390" fmla="*/ 454472 h 454024"/>
                <a:gd name="connsiteX391" fmla="*/ 282707 w 1755568"/>
                <a:gd name="connsiteY391" fmla="*/ 448560 h 454024"/>
                <a:gd name="connsiteX392" fmla="*/ 307069 w 1755568"/>
                <a:gd name="connsiteY392" fmla="*/ 448560 h 454024"/>
                <a:gd name="connsiteX393" fmla="*/ 264239 w 1755568"/>
                <a:gd name="connsiteY393" fmla="*/ 454472 h 454024"/>
                <a:gd name="connsiteX394" fmla="*/ 239144 w 1755568"/>
                <a:gd name="connsiteY394" fmla="*/ 454472 h 454024"/>
                <a:gd name="connsiteX395" fmla="*/ 239144 w 1755568"/>
                <a:gd name="connsiteY395" fmla="*/ 448560 h 454024"/>
                <a:gd name="connsiteX396" fmla="*/ 264239 w 1755568"/>
                <a:gd name="connsiteY396" fmla="*/ 448560 h 454024"/>
                <a:gd name="connsiteX397" fmla="*/ 220694 w 1755568"/>
                <a:gd name="connsiteY397" fmla="*/ 454472 h 454024"/>
                <a:gd name="connsiteX398" fmla="*/ 196331 w 1755568"/>
                <a:gd name="connsiteY398" fmla="*/ 454472 h 454024"/>
                <a:gd name="connsiteX399" fmla="*/ 196331 w 1755568"/>
                <a:gd name="connsiteY399" fmla="*/ 448560 h 454024"/>
                <a:gd name="connsiteX400" fmla="*/ 220694 w 1755568"/>
                <a:gd name="connsiteY400" fmla="*/ 448560 h 454024"/>
                <a:gd name="connsiteX401" fmla="*/ 177864 w 1755568"/>
                <a:gd name="connsiteY401" fmla="*/ 454472 h 454024"/>
                <a:gd name="connsiteX402" fmla="*/ 153501 w 1755568"/>
                <a:gd name="connsiteY402" fmla="*/ 454472 h 454024"/>
                <a:gd name="connsiteX403" fmla="*/ 153501 w 1755568"/>
                <a:gd name="connsiteY403" fmla="*/ 448560 h 454024"/>
                <a:gd name="connsiteX404" fmla="*/ 177864 w 1755568"/>
                <a:gd name="connsiteY404" fmla="*/ 448560 h 454024"/>
                <a:gd name="connsiteX405" fmla="*/ 135051 w 1755568"/>
                <a:gd name="connsiteY405" fmla="*/ 454472 h 454024"/>
                <a:gd name="connsiteX406" fmla="*/ 109956 w 1755568"/>
                <a:gd name="connsiteY406" fmla="*/ 454472 h 454024"/>
                <a:gd name="connsiteX407" fmla="*/ 109956 w 1755568"/>
                <a:gd name="connsiteY407" fmla="*/ 448560 h 454024"/>
                <a:gd name="connsiteX408" fmla="*/ 135051 w 1755568"/>
                <a:gd name="connsiteY408" fmla="*/ 448560 h 454024"/>
                <a:gd name="connsiteX409" fmla="*/ 91488 w 1755568"/>
                <a:gd name="connsiteY409" fmla="*/ 454472 h 454024"/>
                <a:gd name="connsiteX410" fmla="*/ 67126 w 1755568"/>
                <a:gd name="connsiteY410" fmla="*/ 454472 h 454024"/>
                <a:gd name="connsiteX411" fmla="*/ 67126 w 1755568"/>
                <a:gd name="connsiteY411" fmla="*/ 448560 h 454024"/>
                <a:gd name="connsiteX412" fmla="*/ 91488 w 1755568"/>
                <a:gd name="connsiteY412" fmla="*/ 448560 h 454024"/>
                <a:gd name="connsiteX413" fmla="*/ 48675 w 1755568"/>
                <a:gd name="connsiteY413" fmla="*/ 454472 h 454024"/>
                <a:gd name="connsiteX414" fmla="*/ 24313 w 1755568"/>
                <a:gd name="connsiteY414" fmla="*/ 454472 h 454024"/>
                <a:gd name="connsiteX415" fmla="*/ 24313 w 1755568"/>
                <a:gd name="connsiteY415" fmla="*/ 448560 h 454024"/>
                <a:gd name="connsiteX416" fmla="*/ 48675 w 1755568"/>
                <a:gd name="connsiteY416" fmla="*/ 448560 h 454024"/>
                <a:gd name="connsiteX417" fmla="*/ 5862 w 1755568"/>
                <a:gd name="connsiteY417" fmla="*/ 454472 h 454024"/>
                <a:gd name="connsiteX418" fmla="*/ 3648 w 1755568"/>
                <a:gd name="connsiteY418" fmla="*/ 454472 h 454024"/>
                <a:gd name="connsiteX419" fmla="*/ 3648 w 1755568"/>
                <a:gd name="connsiteY419" fmla="*/ 448560 h 454024"/>
                <a:gd name="connsiteX420" fmla="*/ 5862 w 1755568"/>
                <a:gd name="connsiteY420" fmla="*/ 448560 h 45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1755568" h="454024">
                  <a:moveTo>
                    <a:pt x="683" y="451525"/>
                  </a:moveTo>
                  <a:lnTo>
                    <a:pt x="683" y="426413"/>
                  </a:lnTo>
                  <a:lnTo>
                    <a:pt x="6595" y="426413"/>
                  </a:lnTo>
                  <a:lnTo>
                    <a:pt x="6595" y="451525"/>
                  </a:lnTo>
                  <a:close/>
                  <a:moveTo>
                    <a:pt x="683" y="407962"/>
                  </a:moveTo>
                  <a:lnTo>
                    <a:pt x="683" y="383600"/>
                  </a:lnTo>
                  <a:lnTo>
                    <a:pt x="6595" y="383600"/>
                  </a:lnTo>
                  <a:lnTo>
                    <a:pt x="6595" y="407962"/>
                  </a:lnTo>
                  <a:close/>
                  <a:moveTo>
                    <a:pt x="683" y="365149"/>
                  </a:moveTo>
                  <a:lnTo>
                    <a:pt x="683" y="340787"/>
                  </a:lnTo>
                  <a:lnTo>
                    <a:pt x="6595" y="340787"/>
                  </a:lnTo>
                  <a:lnTo>
                    <a:pt x="6595" y="365149"/>
                  </a:lnTo>
                  <a:close/>
                  <a:moveTo>
                    <a:pt x="683" y="322319"/>
                  </a:moveTo>
                  <a:lnTo>
                    <a:pt x="683" y="297224"/>
                  </a:lnTo>
                  <a:lnTo>
                    <a:pt x="6595" y="297224"/>
                  </a:lnTo>
                  <a:lnTo>
                    <a:pt x="6595" y="322319"/>
                  </a:lnTo>
                  <a:close/>
                  <a:moveTo>
                    <a:pt x="683" y="278774"/>
                  </a:moveTo>
                  <a:lnTo>
                    <a:pt x="683" y="254412"/>
                  </a:lnTo>
                  <a:lnTo>
                    <a:pt x="6595" y="254412"/>
                  </a:lnTo>
                  <a:lnTo>
                    <a:pt x="6595" y="278774"/>
                  </a:lnTo>
                  <a:close/>
                  <a:moveTo>
                    <a:pt x="683" y="235944"/>
                  </a:moveTo>
                  <a:lnTo>
                    <a:pt x="683" y="211581"/>
                  </a:lnTo>
                  <a:lnTo>
                    <a:pt x="6595" y="211581"/>
                  </a:lnTo>
                  <a:lnTo>
                    <a:pt x="6595" y="235944"/>
                  </a:lnTo>
                  <a:close/>
                  <a:moveTo>
                    <a:pt x="683" y="193131"/>
                  </a:moveTo>
                  <a:lnTo>
                    <a:pt x="683" y="168036"/>
                  </a:lnTo>
                  <a:lnTo>
                    <a:pt x="6595" y="168036"/>
                  </a:lnTo>
                  <a:lnTo>
                    <a:pt x="6595" y="193131"/>
                  </a:lnTo>
                  <a:close/>
                  <a:moveTo>
                    <a:pt x="683" y="149568"/>
                  </a:moveTo>
                  <a:lnTo>
                    <a:pt x="683" y="125206"/>
                  </a:lnTo>
                  <a:lnTo>
                    <a:pt x="6595" y="125206"/>
                  </a:lnTo>
                  <a:lnTo>
                    <a:pt x="6595" y="149568"/>
                  </a:lnTo>
                  <a:close/>
                  <a:moveTo>
                    <a:pt x="683" y="106755"/>
                  </a:moveTo>
                  <a:lnTo>
                    <a:pt x="683" y="82393"/>
                  </a:lnTo>
                  <a:lnTo>
                    <a:pt x="6595" y="82393"/>
                  </a:lnTo>
                  <a:lnTo>
                    <a:pt x="6595" y="106755"/>
                  </a:lnTo>
                  <a:close/>
                  <a:moveTo>
                    <a:pt x="683" y="63943"/>
                  </a:moveTo>
                  <a:lnTo>
                    <a:pt x="683" y="38830"/>
                  </a:lnTo>
                  <a:lnTo>
                    <a:pt x="6595" y="38830"/>
                  </a:lnTo>
                  <a:lnTo>
                    <a:pt x="6595" y="63943"/>
                  </a:lnTo>
                  <a:close/>
                  <a:moveTo>
                    <a:pt x="683" y="20380"/>
                  </a:moveTo>
                  <a:lnTo>
                    <a:pt x="683" y="447"/>
                  </a:lnTo>
                  <a:lnTo>
                    <a:pt x="11024" y="447"/>
                  </a:lnTo>
                  <a:lnTo>
                    <a:pt x="11024" y="6359"/>
                  </a:lnTo>
                  <a:lnTo>
                    <a:pt x="3648" y="6359"/>
                  </a:lnTo>
                  <a:lnTo>
                    <a:pt x="6595" y="3394"/>
                  </a:lnTo>
                  <a:lnTo>
                    <a:pt x="6595" y="20380"/>
                  </a:lnTo>
                  <a:close/>
                  <a:moveTo>
                    <a:pt x="29475" y="447"/>
                  </a:moveTo>
                  <a:lnTo>
                    <a:pt x="54587" y="447"/>
                  </a:lnTo>
                  <a:lnTo>
                    <a:pt x="54587" y="6359"/>
                  </a:lnTo>
                  <a:lnTo>
                    <a:pt x="29475" y="6359"/>
                  </a:lnTo>
                  <a:close/>
                  <a:moveTo>
                    <a:pt x="73038" y="447"/>
                  </a:moveTo>
                  <a:lnTo>
                    <a:pt x="97400" y="447"/>
                  </a:lnTo>
                  <a:lnTo>
                    <a:pt x="97400" y="6359"/>
                  </a:lnTo>
                  <a:lnTo>
                    <a:pt x="73038" y="6359"/>
                  </a:lnTo>
                  <a:close/>
                  <a:moveTo>
                    <a:pt x="115850" y="447"/>
                  </a:moveTo>
                  <a:lnTo>
                    <a:pt x="140212" y="447"/>
                  </a:lnTo>
                  <a:lnTo>
                    <a:pt x="140212" y="6359"/>
                  </a:lnTo>
                  <a:lnTo>
                    <a:pt x="115850" y="6359"/>
                  </a:lnTo>
                  <a:close/>
                  <a:moveTo>
                    <a:pt x="158681" y="447"/>
                  </a:moveTo>
                  <a:lnTo>
                    <a:pt x="183775" y="447"/>
                  </a:lnTo>
                  <a:lnTo>
                    <a:pt x="183775" y="6359"/>
                  </a:lnTo>
                  <a:lnTo>
                    <a:pt x="158681" y="6359"/>
                  </a:lnTo>
                  <a:close/>
                  <a:moveTo>
                    <a:pt x="202226" y="447"/>
                  </a:moveTo>
                  <a:lnTo>
                    <a:pt x="226588" y="447"/>
                  </a:lnTo>
                  <a:lnTo>
                    <a:pt x="226588" y="6359"/>
                  </a:lnTo>
                  <a:lnTo>
                    <a:pt x="202226" y="6359"/>
                  </a:lnTo>
                  <a:close/>
                  <a:moveTo>
                    <a:pt x="245056" y="447"/>
                  </a:moveTo>
                  <a:lnTo>
                    <a:pt x="269418" y="447"/>
                  </a:lnTo>
                  <a:lnTo>
                    <a:pt x="269418" y="6359"/>
                  </a:lnTo>
                  <a:lnTo>
                    <a:pt x="245056" y="6359"/>
                  </a:lnTo>
                  <a:close/>
                  <a:moveTo>
                    <a:pt x="287869" y="447"/>
                  </a:moveTo>
                  <a:lnTo>
                    <a:pt x="312963" y="447"/>
                  </a:lnTo>
                  <a:lnTo>
                    <a:pt x="312963" y="6359"/>
                  </a:lnTo>
                  <a:lnTo>
                    <a:pt x="287869" y="6359"/>
                  </a:lnTo>
                  <a:close/>
                  <a:moveTo>
                    <a:pt x="331431" y="447"/>
                  </a:moveTo>
                  <a:lnTo>
                    <a:pt x="355794" y="447"/>
                  </a:lnTo>
                  <a:lnTo>
                    <a:pt x="355794" y="6359"/>
                  </a:lnTo>
                  <a:lnTo>
                    <a:pt x="331431" y="6359"/>
                  </a:lnTo>
                  <a:close/>
                  <a:moveTo>
                    <a:pt x="374244" y="447"/>
                  </a:moveTo>
                  <a:lnTo>
                    <a:pt x="398606" y="447"/>
                  </a:lnTo>
                  <a:lnTo>
                    <a:pt x="398606" y="6359"/>
                  </a:lnTo>
                  <a:lnTo>
                    <a:pt x="374244" y="6359"/>
                  </a:lnTo>
                  <a:close/>
                  <a:moveTo>
                    <a:pt x="417057" y="447"/>
                  </a:moveTo>
                  <a:lnTo>
                    <a:pt x="442169" y="447"/>
                  </a:lnTo>
                  <a:lnTo>
                    <a:pt x="442169" y="6359"/>
                  </a:lnTo>
                  <a:lnTo>
                    <a:pt x="417057" y="6359"/>
                  </a:lnTo>
                  <a:close/>
                  <a:moveTo>
                    <a:pt x="460620" y="447"/>
                  </a:moveTo>
                  <a:lnTo>
                    <a:pt x="484982" y="447"/>
                  </a:lnTo>
                  <a:lnTo>
                    <a:pt x="484982" y="6359"/>
                  </a:lnTo>
                  <a:lnTo>
                    <a:pt x="460620" y="6359"/>
                  </a:lnTo>
                  <a:close/>
                  <a:moveTo>
                    <a:pt x="503432" y="447"/>
                  </a:moveTo>
                  <a:lnTo>
                    <a:pt x="527795" y="447"/>
                  </a:lnTo>
                  <a:lnTo>
                    <a:pt x="527795" y="6359"/>
                  </a:lnTo>
                  <a:lnTo>
                    <a:pt x="503432" y="6359"/>
                  </a:lnTo>
                  <a:close/>
                  <a:moveTo>
                    <a:pt x="546263" y="447"/>
                  </a:moveTo>
                  <a:lnTo>
                    <a:pt x="571357" y="447"/>
                  </a:lnTo>
                  <a:lnTo>
                    <a:pt x="571357" y="6359"/>
                  </a:lnTo>
                  <a:lnTo>
                    <a:pt x="546263" y="6359"/>
                  </a:lnTo>
                  <a:close/>
                  <a:moveTo>
                    <a:pt x="589808" y="447"/>
                  </a:moveTo>
                  <a:lnTo>
                    <a:pt x="614170" y="447"/>
                  </a:lnTo>
                  <a:lnTo>
                    <a:pt x="614170" y="6359"/>
                  </a:lnTo>
                  <a:lnTo>
                    <a:pt x="589808" y="6359"/>
                  </a:lnTo>
                  <a:close/>
                  <a:moveTo>
                    <a:pt x="632638" y="447"/>
                  </a:moveTo>
                  <a:lnTo>
                    <a:pt x="657000" y="447"/>
                  </a:lnTo>
                  <a:lnTo>
                    <a:pt x="657000" y="6359"/>
                  </a:lnTo>
                  <a:lnTo>
                    <a:pt x="632638" y="6359"/>
                  </a:lnTo>
                  <a:close/>
                  <a:moveTo>
                    <a:pt x="675451" y="447"/>
                  </a:moveTo>
                  <a:lnTo>
                    <a:pt x="700546" y="447"/>
                  </a:lnTo>
                  <a:lnTo>
                    <a:pt x="700546" y="6359"/>
                  </a:lnTo>
                  <a:lnTo>
                    <a:pt x="675451" y="6359"/>
                  </a:lnTo>
                  <a:close/>
                  <a:moveTo>
                    <a:pt x="719013" y="447"/>
                  </a:moveTo>
                  <a:lnTo>
                    <a:pt x="743376" y="447"/>
                  </a:lnTo>
                  <a:lnTo>
                    <a:pt x="743376" y="6359"/>
                  </a:lnTo>
                  <a:lnTo>
                    <a:pt x="719013" y="6359"/>
                  </a:lnTo>
                  <a:close/>
                  <a:moveTo>
                    <a:pt x="761826" y="447"/>
                  </a:moveTo>
                  <a:lnTo>
                    <a:pt x="786189" y="447"/>
                  </a:lnTo>
                  <a:lnTo>
                    <a:pt x="786189" y="6359"/>
                  </a:lnTo>
                  <a:lnTo>
                    <a:pt x="761826" y="6359"/>
                  </a:lnTo>
                  <a:close/>
                  <a:moveTo>
                    <a:pt x="804639" y="447"/>
                  </a:moveTo>
                  <a:lnTo>
                    <a:pt x="829751" y="447"/>
                  </a:lnTo>
                  <a:lnTo>
                    <a:pt x="829751" y="6359"/>
                  </a:lnTo>
                  <a:lnTo>
                    <a:pt x="804639" y="6359"/>
                  </a:lnTo>
                  <a:close/>
                  <a:moveTo>
                    <a:pt x="848202" y="447"/>
                  </a:moveTo>
                  <a:lnTo>
                    <a:pt x="872564" y="447"/>
                  </a:lnTo>
                  <a:lnTo>
                    <a:pt x="872564" y="6359"/>
                  </a:lnTo>
                  <a:lnTo>
                    <a:pt x="848202" y="6359"/>
                  </a:lnTo>
                  <a:close/>
                  <a:moveTo>
                    <a:pt x="891015" y="447"/>
                  </a:moveTo>
                  <a:lnTo>
                    <a:pt x="915377" y="447"/>
                  </a:lnTo>
                  <a:lnTo>
                    <a:pt x="915377" y="6359"/>
                  </a:lnTo>
                  <a:lnTo>
                    <a:pt x="891015" y="6359"/>
                  </a:lnTo>
                  <a:close/>
                  <a:moveTo>
                    <a:pt x="933845" y="447"/>
                  </a:moveTo>
                  <a:lnTo>
                    <a:pt x="958940" y="447"/>
                  </a:lnTo>
                  <a:lnTo>
                    <a:pt x="958940" y="6359"/>
                  </a:lnTo>
                  <a:lnTo>
                    <a:pt x="933845" y="6359"/>
                  </a:lnTo>
                  <a:close/>
                  <a:moveTo>
                    <a:pt x="977390" y="447"/>
                  </a:moveTo>
                  <a:lnTo>
                    <a:pt x="1001752" y="447"/>
                  </a:lnTo>
                  <a:lnTo>
                    <a:pt x="1001752" y="6359"/>
                  </a:lnTo>
                  <a:lnTo>
                    <a:pt x="977390" y="6359"/>
                  </a:lnTo>
                  <a:close/>
                  <a:moveTo>
                    <a:pt x="1020220" y="447"/>
                  </a:moveTo>
                  <a:lnTo>
                    <a:pt x="1044582" y="447"/>
                  </a:lnTo>
                  <a:lnTo>
                    <a:pt x="1044582" y="6359"/>
                  </a:lnTo>
                  <a:lnTo>
                    <a:pt x="1020220" y="6359"/>
                  </a:lnTo>
                  <a:close/>
                  <a:moveTo>
                    <a:pt x="1063033" y="447"/>
                  </a:moveTo>
                  <a:lnTo>
                    <a:pt x="1088128" y="447"/>
                  </a:lnTo>
                  <a:lnTo>
                    <a:pt x="1088128" y="6359"/>
                  </a:lnTo>
                  <a:lnTo>
                    <a:pt x="1063033" y="6359"/>
                  </a:lnTo>
                  <a:close/>
                  <a:moveTo>
                    <a:pt x="1106596" y="447"/>
                  </a:moveTo>
                  <a:lnTo>
                    <a:pt x="1130958" y="447"/>
                  </a:lnTo>
                  <a:lnTo>
                    <a:pt x="1130958" y="6359"/>
                  </a:lnTo>
                  <a:lnTo>
                    <a:pt x="1106596" y="6359"/>
                  </a:lnTo>
                  <a:close/>
                  <a:moveTo>
                    <a:pt x="1149408" y="447"/>
                  </a:moveTo>
                  <a:lnTo>
                    <a:pt x="1173771" y="447"/>
                  </a:lnTo>
                  <a:lnTo>
                    <a:pt x="1173771" y="6359"/>
                  </a:lnTo>
                  <a:lnTo>
                    <a:pt x="1149408" y="6359"/>
                  </a:lnTo>
                  <a:close/>
                  <a:moveTo>
                    <a:pt x="1192221" y="447"/>
                  </a:moveTo>
                  <a:lnTo>
                    <a:pt x="1217333" y="447"/>
                  </a:lnTo>
                  <a:lnTo>
                    <a:pt x="1217333" y="6359"/>
                  </a:lnTo>
                  <a:lnTo>
                    <a:pt x="1192221" y="6359"/>
                  </a:lnTo>
                  <a:close/>
                  <a:moveTo>
                    <a:pt x="1235784" y="447"/>
                  </a:moveTo>
                  <a:lnTo>
                    <a:pt x="1260146" y="447"/>
                  </a:lnTo>
                  <a:lnTo>
                    <a:pt x="1260146" y="6359"/>
                  </a:lnTo>
                  <a:lnTo>
                    <a:pt x="1235784" y="6359"/>
                  </a:lnTo>
                  <a:close/>
                  <a:moveTo>
                    <a:pt x="1278596" y="447"/>
                  </a:moveTo>
                  <a:lnTo>
                    <a:pt x="1302959" y="447"/>
                  </a:lnTo>
                  <a:lnTo>
                    <a:pt x="1302959" y="6359"/>
                  </a:lnTo>
                  <a:lnTo>
                    <a:pt x="1278596" y="6359"/>
                  </a:lnTo>
                  <a:close/>
                  <a:moveTo>
                    <a:pt x="1321427" y="447"/>
                  </a:moveTo>
                  <a:lnTo>
                    <a:pt x="1346522" y="447"/>
                  </a:lnTo>
                  <a:lnTo>
                    <a:pt x="1346522" y="6359"/>
                  </a:lnTo>
                  <a:lnTo>
                    <a:pt x="1321427" y="6359"/>
                  </a:lnTo>
                  <a:close/>
                  <a:moveTo>
                    <a:pt x="1364972" y="447"/>
                  </a:moveTo>
                  <a:lnTo>
                    <a:pt x="1389334" y="447"/>
                  </a:lnTo>
                  <a:lnTo>
                    <a:pt x="1389334" y="6359"/>
                  </a:lnTo>
                  <a:lnTo>
                    <a:pt x="1364972" y="6359"/>
                  </a:lnTo>
                  <a:close/>
                  <a:moveTo>
                    <a:pt x="1407802" y="447"/>
                  </a:moveTo>
                  <a:lnTo>
                    <a:pt x="1432165" y="447"/>
                  </a:lnTo>
                  <a:lnTo>
                    <a:pt x="1432165" y="6359"/>
                  </a:lnTo>
                  <a:lnTo>
                    <a:pt x="1407802" y="6359"/>
                  </a:lnTo>
                  <a:close/>
                  <a:moveTo>
                    <a:pt x="1450615" y="447"/>
                  </a:moveTo>
                  <a:lnTo>
                    <a:pt x="1475710" y="447"/>
                  </a:lnTo>
                  <a:lnTo>
                    <a:pt x="1475710" y="6359"/>
                  </a:lnTo>
                  <a:lnTo>
                    <a:pt x="1450615" y="6359"/>
                  </a:lnTo>
                  <a:close/>
                  <a:moveTo>
                    <a:pt x="1494178" y="447"/>
                  </a:moveTo>
                  <a:lnTo>
                    <a:pt x="1518540" y="447"/>
                  </a:lnTo>
                  <a:lnTo>
                    <a:pt x="1518540" y="6359"/>
                  </a:lnTo>
                  <a:lnTo>
                    <a:pt x="1494178" y="6359"/>
                  </a:lnTo>
                  <a:close/>
                  <a:moveTo>
                    <a:pt x="1536990" y="447"/>
                  </a:moveTo>
                  <a:lnTo>
                    <a:pt x="1561353" y="447"/>
                  </a:lnTo>
                  <a:lnTo>
                    <a:pt x="1561353" y="6359"/>
                  </a:lnTo>
                  <a:lnTo>
                    <a:pt x="1536990" y="6359"/>
                  </a:lnTo>
                  <a:close/>
                  <a:moveTo>
                    <a:pt x="1579803" y="447"/>
                  </a:moveTo>
                  <a:lnTo>
                    <a:pt x="1604915" y="447"/>
                  </a:lnTo>
                  <a:lnTo>
                    <a:pt x="1604915" y="6359"/>
                  </a:lnTo>
                  <a:lnTo>
                    <a:pt x="1579803" y="6359"/>
                  </a:lnTo>
                  <a:close/>
                  <a:moveTo>
                    <a:pt x="1623366" y="447"/>
                  </a:moveTo>
                  <a:lnTo>
                    <a:pt x="1647728" y="447"/>
                  </a:lnTo>
                  <a:lnTo>
                    <a:pt x="1647728" y="6359"/>
                  </a:lnTo>
                  <a:lnTo>
                    <a:pt x="1623366" y="6359"/>
                  </a:lnTo>
                  <a:close/>
                  <a:moveTo>
                    <a:pt x="1666179" y="447"/>
                  </a:moveTo>
                  <a:lnTo>
                    <a:pt x="1690541" y="447"/>
                  </a:lnTo>
                  <a:lnTo>
                    <a:pt x="1690541" y="6359"/>
                  </a:lnTo>
                  <a:lnTo>
                    <a:pt x="1666179" y="6359"/>
                  </a:lnTo>
                  <a:close/>
                  <a:moveTo>
                    <a:pt x="1709009" y="447"/>
                  </a:moveTo>
                  <a:lnTo>
                    <a:pt x="1734104" y="447"/>
                  </a:lnTo>
                  <a:lnTo>
                    <a:pt x="1734104" y="6359"/>
                  </a:lnTo>
                  <a:lnTo>
                    <a:pt x="1709009" y="6359"/>
                  </a:lnTo>
                  <a:close/>
                  <a:moveTo>
                    <a:pt x="1752554" y="447"/>
                  </a:moveTo>
                  <a:lnTo>
                    <a:pt x="1756251" y="447"/>
                  </a:lnTo>
                  <a:lnTo>
                    <a:pt x="1756251" y="27024"/>
                  </a:lnTo>
                  <a:lnTo>
                    <a:pt x="1750339" y="27024"/>
                  </a:lnTo>
                  <a:lnTo>
                    <a:pt x="1750339" y="3394"/>
                  </a:lnTo>
                  <a:lnTo>
                    <a:pt x="1753304" y="6359"/>
                  </a:lnTo>
                  <a:lnTo>
                    <a:pt x="1752571" y="6359"/>
                  </a:lnTo>
                  <a:close/>
                  <a:moveTo>
                    <a:pt x="1756251" y="45475"/>
                  </a:moveTo>
                  <a:lnTo>
                    <a:pt x="1756251" y="69837"/>
                  </a:lnTo>
                  <a:lnTo>
                    <a:pt x="1750339" y="69837"/>
                  </a:lnTo>
                  <a:lnTo>
                    <a:pt x="1750339" y="45475"/>
                  </a:lnTo>
                  <a:close/>
                  <a:moveTo>
                    <a:pt x="1756251" y="88305"/>
                  </a:moveTo>
                  <a:lnTo>
                    <a:pt x="1756251" y="113400"/>
                  </a:lnTo>
                  <a:lnTo>
                    <a:pt x="1750339" y="113400"/>
                  </a:lnTo>
                  <a:lnTo>
                    <a:pt x="1750339" y="88305"/>
                  </a:lnTo>
                  <a:close/>
                  <a:moveTo>
                    <a:pt x="1756251" y="131850"/>
                  </a:moveTo>
                  <a:lnTo>
                    <a:pt x="1756251" y="156212"/>
                  </a:lnTo>
                  <a:lnTo>
                    <a:pt x="1750339" y="156212"/>
                  </a:lnTo>
                  <a:lnTo>
                    <a:pt x="1750339" y="131850"/>
                  </a:lnTo>
                  <a:close/>
                  <a:moveTo>
                    <a:pt x="1756251" y="174680"/>
                  </a:moveTo>
                  <a:lnTo>
                    <a:pt x="1756251" y="199043"/>
                  </a:lnTo>
                  <a:lnTo>
                    <a:pt x="1750339" y="199043"/>
                  </a:lnTo>
                  <a:lnTo>
                    <a:pt x="1750339" y="174680"/>
                  </a:lnTo>
                  <a:close/>
                  <a:moveTo>
                    <a:pt x="1756251" y="217493"/>
                  </a:moveTo>
                  <a:lnTo>
                    <a:pt x="1756251" y="242588"/>
                  </a:lnTo>
                  <a:lnTo>
                    <a:pt x="1750339" y="242588"/>
                  </a:lnTo>
                  <a:lnTo>
                    <a:pt x="1750339" y="217493"/>
                  </a:lnTo>
                  <a:close/>
                  <a:moveTo>
                    <a:pt x="1756251" y="261056"/>
                  </a:moveTo>
                  <a:lnTo>
                    <a:pt x="1756251" y="285418"/>
                  </a:lnTo>
                  <a:lnTo>
                    <a:pt x="1750339" y="285418"/>
                  </a:lnTo>
                  <a:lnTo>
                    <a:pt x="1750339" y="261056"/>
                  </a:lnTo>
                  <a:close/>
                  <a:moveTo>
                    <a:pt x="1756251" y="303869"/>
                  </a:moveTo>
                  <a:lnTo>
                    <a:pt x="1756251" y="328231"/>
                  </a:lnTo>
                  <a:lnTo>
                    <a:pt x="1750339" y="328231"/>
                  </a:lnTo>
                  <a:lnTo>
                    <a:pt x="1750339" y="303869"/>
                  </a:lnTo>
                  <a:close/>
                  <a:moveTo>
                    <a:pt x="1756251" y="346681"/>
                  </a:moveTo>
                  <a:lnTo>
                    <a:pt x="1756251" y="371794"/>
                  </a:lnTo>
                  <a:lnTo>
                    <a:pt x="1750339" y="371794"/>
                  </a:lnTo>
                  <a:lnTo>
                    <a:pt x="1750339" y="346681"/>
                  </a:lnTo>
                  <a:close/>
                  <a:moveTo>
                    <a:pt x="1756251" y="390244"/>
                  </a:moveTo>
                  <a:lnTo>
                    <a:pt x="1756251" y="414606"/>
                  </a:lnTo>
                  <a:lnTo>
                    <a:pt x="1750339" y="414606"/>
                  </a:lnTo>
                  <a:lnTo>
                    <a:pt x="1750339" y="390244"/>
                  </a:lnTo>
                  <a:close/>
                  <a:moveTo>
                    <a:pt x="1756251" y="433057"/>
                  </a:moveTo>
                  <a:lnTo>
                    <a:pt x="1756251" y="454472"/>
                  </a:lnTo>
                  <a:lnTo>
                    <a:pt x="1746660" y="454472"/>
                  </a:lnTo>
                  <a:lnTo>
                    <a:pt x="1746660" y="448560"/>
                  </a:lnTo>
                  <a:lnTo>
                    <a:pt x="1753304" y="448560"/>
                  </a:lnTo>
                  <a:lnTo>
                    <a:pt x="1750339" y="451525"/>
                  </a:lnTo>
                  <a:lnTo>
                    <a:pt x="1750339" y="433057"/>
                  </a:lnTo>
                  <a:close/>
                  <a:moveTo>
                    <a:pt x="1728192" y="454472"/>
                  </a:moveTo>
                  <a:lnTo>
                    <a:pt x="1703829" y="454472"/>
                  </a:lnTo>
                  <a:lnTo>
                    <a:pt x="1703829" y="448560"/>
                  </a:lnTo>
                  <a:lnTo>
                    <a:pt x="1728192" y="448560"/>
                  </a:lnTo>
                  <a:close/>
                  <a:moveTo>
                    <a:pt x="1685379" y="454472"/>
                  </a:moveTo>
                  <a:lnTo>
                    <a:pt x="1660284" y="454472"/>
                  </a:lnTo>
                  <a:lnTo>
                    <a:pt x="1660284" y="448560"/>
                  </a:lnTo>
                  <a:lnTo>
                    <a:pt x="1685379" y="448560"/>
                  </a:lnTo>
                  <a:close/>
                  <a:moveTo>
                    <a:pt x="1641816" y="454472"/>
                  </a:moveTo>
                  <a:lnTo>
                    <a:pt x="1617454" y="454472"/>
                  </a:lnTo>
                  <a:lnTo>
                    <a:pt x="1617454" y="448560"/>
                  </a:lnTo>
                  <a:lnTo>
                    <a:pt x="1641816" y="448560"/>
                  </a:lnTo>
                  <a:close/>
                  <a:moveTo>
                    <a:pt x="1599004" y="454472"/>
                  </a:moveTo>
                  <a:lnTo>
                    <a:pt x="1574641" y="454472"/>
                  </a:lnTo>
                  <a:lnTo>
                    <a:pt x="1574641" y="448560"/>
                  </a:lnTo>
                  <a:lnTo>
                    <a:pt x="1599004" y="448560"/>
                  </a:lnTo>
                  <a:close/>
                  <a:moveTo>
                    <a:pt x="1556191" y="454472"/>
                  </a:moveTo>
                  <a:lnTo>
                    <a:pt x="1531079" y="454472"/>
                  </a:lnTo>
                  <a:lnTo>
                    <a:pt x="1531079" y="448560"/>
                  </a:lnTo>
                  <a:lnTo>
                    <a:pt x="1556191" y="448560"/>
                  </a:lnTo>
                  <a:close/>
                  <a:moveTo>
                    <a:pt x="1512628" y="454472"/>
                  </a:moveTo>
                  <a:lnTo>
                    <a:pt x="1488266" y="454472"/>
                  </a:lnTo>
                  <a:lnTo>
                    <a:pt x="1488266" y="448560"/>
                  </a:lnTo>
                  <a:lnTo>
                    <a:pt x="1512628" y="448560"/>
                  </a:lnTo>
                  <a:close/>
                  <a:moveTo>
                    <a:pt x="1469815" y="454472"/>
                  </a:moveTo>
                  <a:lnTo>
                    <a:pt x="1445453" y="454472"/>
                  </a:lnTo>
                  <a:lnTo>
                    <a:pt x="1445453" y="448560"/>
                  </a:lnTo>
                  <a:lnTo>
                    <a:pt x="1469815" y="448560"/>
                  </a:lnTo>
                  <a:close/>
                  <a:moveTo>
                    <a:pt x="1426985" y="454472"/>
                  </a:moveTo>
                  <a:lnTo>
                    <a:pt x="1401890" y="454472"/>
                  </a:lnTo>
                  <a:lnTo>
                    <a:pt x="1401890" y="448560"/>
                  </a:lnTo>
                  <a:lnTo>
                    <a:pt x="1426985" y="448560"/>
                  </a:lnTo>
                  <a:close/>
                  <a:moveTo>
                    <a:pt x="1383440" y="454472"/>
                  </a:moveTo>
                  <a:lnTo>
                    <a:pt x="1359078" y="454472"/>
                  </a:lnTo>
                  <a:lnTo>
                    <a:pt x="1359078" y="448560"/>
                  </a:lnTo>
                  <a:lnTo>
                    <a:pt x="1383440" y="448560"/>
                  </a:lnTo>
                  <a:close/>
                  <a:moveTo>
                    <a:pt x="1340610" y="454472"/>
                  </a:moveTo>
                  <a:lnTo>
                    <a:pt x="1316248" y="454472"/>
                  </a:lnTo>
                  <a:lnTo>
                    <a:pt x="1316248" y="448560"/>
                  </a:lnTo>
                  <a:lnTo>
                    <a:pt x="1340610" y="448560"/>
                  </a:lnTo>
                  <a:close/>
                  <a:moveTo>
                    <a:pt x="1297797" y="454472"/>
                  </a:moveTo>
                  <a:lnTo>
                    <a:pt x="1272702" y="454472"/>
                  </a:lnTo>
                  <a:lnTo>
                    <a:pt x="1272702" y="448560"/>
                  </a:lnTo>
                  <a:lnTo>
                    <a:pt x="1297797" y="448560"/>
                  </a:lnTo>
                  <a:close/>
                  <a:moveTo>
                    <a:pt x="1254234" y="454472"/>
                  </a:moveTo>
                  <a:lnTo>
                    <a:pt x="1229872" y="454472"/>
                  </a:lnTo>
                  <a:lnTo>
                    <a:pt x="1229872" y="448560"/>
                  </a:lnTo>
                  <a:lnTo>
                    <a:pt x="1254234" y="448560"/>
                  </a:lnTo>
                  <a:close/>
                  <a:moveTo>
                    <a:pt x="1211422" y="454472"/>
                  </a:moveTo>
                  <a:lnTo>
                    <a:pt x="1187059" y="454472"/>
                  </a:lnTo>
                  <a:lnTo>
                    <a:pt x="1187059" y="448560"/>
                  </a:lnTo>
                  <a:lnTo>
                    <a:pt x="1211422" y="448560"/>
                  </a:lnTo>
                  <a:close/>
                  <a:moveTo>
                    <a:pt x="1168609" y="454472"/>
                  </a:moveTo>
                  <a:lnTo>
                    <a:pt x="1143497" y="454472"/>
                  </a:lnTo>
                  <a:lnTo>
                    <a:pt x="1143497" y="448560"/>
                  </a:lnTo>
                  <a:lnTo>
                    <a:pt x="1168609" y="448560"/>
                  </a:lnTo>
                  <a:close/>
                  <a:moveTo>
                    <a:pt x="1125046" y="454472"/>
                  </a:moveTo>
                  <a:lnTo>
                    <a:pt x="1100684" y="454472"/>
                  </a:lnTo>
                  <a:lnTo>
                    <a:pt x="1100684" y="448560"/>
                  </a:lnTo>
                  <a:lnTo>
                    <a:pt x="1125046" y="448560"/>
                  </a:lnTo>
                  <a:close/>
                  <a:moveTo>
                    <a:pt x="1082233" y="454472"/>
                  </a:moveTo>
                  <a:lnTo>
                    <a:pt x="1057871" y="454472"/>
                  </a:lnTo>
                  <a:lnTo>
                    <a:pt x="1057871" y="448560"/>
                  </a:lnTo>
                  <a:lnTo>
                    <a:pt x="1082233" y="448560"/>
                  </a:lnTo>
                  <a:close/>
                  <a:moveTo>
                    <a:pt x="1039403" y="454472"/>
                  </a:moveTo>
                  <a:lnTo>
                    <a:pt x="1014308" y="454472"/>
                  </a:lnTo>
                  <a:lnTo>
                    <a:pt x="1014308" y="448560"/>
                  </a:lnTo>
                  <a:lnTo>
                    <a:pt x="1039403" y="448560"/>
                  </a:lnTo>
                  <a:close/>
                  <a:moveTo>
                    <a:pt x="995858" y="454472"/>
                  </a:moveTo>
                  <a:lnTo>
                    <a:pt x="971496" y="454472"/>
                  </a:lnTo>
                  <a:lnTo>
                    <a:pt x="971496" y="448560"/>
                  </a:lnTo>
                  <a:lnTo>
                    <a:pt x="995858" y="448560"/>
                  </a:lnTo>
                  <a:close/>
                  <a:moveTo>
                    <a:pt x="953028" y="454472"/>
                  </a:moveTo>
                  <a:lnTo>
                    <a:pt x="928665" y="454472"/>
                  </a:lnTo>
                  <a:lnTo>
                    <a:pt x="928665" y="448560"/>
                  </a:lnTo>
                  <a:lnTo>
                    <a:pt x="953028" y="448560"/>
                  </a:lnTo>
                  <a:close/>
                  <a:moveTo>
                    <a:pt x="910215" y="454472"/>
                  </a:moveTo>
                  <a:lnTo>
                    <a:pt x="885120" y="454472"/>
                  </a:lnTo>
                  <a:lnTo>
                    <a:pt x="885120" y="448560"/>
                  </a:lnTo>
                  <a:lnTo>
                    <a:pt x="910215" y="448560"/>
                  </a:lnTo>
                  <a:close/>
                  <a:moveTo>
                    <a:pt x="866652" y="454472"/>
                  </a:moveTo>
                  <a:lnTo>
                    <a:pt x="842290" y="454472"/>
                  </a:lnTo>
                  <a:lnTo>
                    <a:pt x="842290" y="448560"/>
                  </a:lnTo>
                  <a:lnTo>
                    <a:pt x="866652" y="448560"/>
                  </a:lnTo>
                  <a:close/>
                  <a:moveTo>
                    <a:pt x="823839" y="454472"/>
                  </a:moveTo>
                  <a:lnTo>
                    <a:pt x="799477" y="454472"/>
                  </a:lnTo>
                  <a:lnTo>
                    <a:pt x="799477" y="448560"/>
                  </a:lnTo>
                  <a:lnTo>
                    <a:pt x="823839" y="448560"/>
                  </a:lnTo>
                  <a:close/>
                  <a:moveTo>
                    <a:pt x="781027" y="454472"/>
                  </a:moveTo>
                  <a:lnTo>
                    <a:pt x="755915" y="454472"/>
                  </a:lnTo>
                  <a:lnTo>
                    <a:pt x="755915" y="448560"/>
                  </a:lnTo>
                  <a:lnTo>
                    <a:pt x="781027" y="448560"/>
                  </a:lnTo>
                  <a:close/>
                  <a:moveTo>
                    <a:pt x="737464" y="454472"/>
                  </a:moveTo>
                  <a:lnTo>
                    <a:pt x="713102" y="454472"/>
                  </a:lnTo>
                  <a:lnTo>
                    <a:pt x="713102" y="448560"/>
                  </a:lnTo>
                  <a:lnTo>
                    <a:pt x="737464" y="448560"/>
                  </a:lnTo>
                  <a:close/>
                  <a:moveTo>
                    <a:pt x="694651" y="454472"/>
                  </a:moveTo>
                  <a:lnTo>
                    <a:pt x="670289" y="454472"/>
                  </a:lnTo>
                  <a:lnTo>
                    <a:pt x="670289" y="448560"/>
                  </a:lnTo>
                  <a:lnTo>
                    <a:pt x="694651" y="448560"/>
                  </a:lnTo>
                  <a:close/>
                  <a:moveTo>
                    <a:pt x="651821" y="454472"/>
                  </a:moveTo>
                  <a:lnTo>
                    <a:pt x="626726" y="454472"/>
                  </a:lnTo>
                  <a:lnTo>
                    <a:pt x="626726" y="448560"/>
                  </a:lnTo>
                  <a:lnTo>
                    <a:pt x="651821" y="448560"/>
                  </a:lnTo>
                  <a:close/>
                  <a:moveTo>
                    <a:pt x="608276" y="454472"/>
                  </a:moveTo>
                  <a:lnTo>
                    <a:pt x="583913" y="454472"/>
                  </a:lnTo>
                  <a:lnTo>
                    <a:pt x="583913" y="448560"/>
                  </a:lnTo>
                  <a:lnTo>
                    <a:pt x="608276" y="448560"/>
                  </a:lnTo>
                  <a:close/>
                  <a:moveTo>
                    <a:pt x="565445" y="454472"/>
                  </a:moveTo>
                  <a:lnTo>
                    <a:pt x="541083" y="454472"/>
                  </a:lnTo>
                  <a:lnTo>
                    <a:pt x="541083" y="448560"/>
                  </a:lnTo>
                  <a:lnTo>
                    <a:pt x="565445" y="448560"/>
                  </a:lnTo>
                  <a:close/>
                  <a:moveTo>
                    <a:pt x="522633" y="454472"/>
                  </a:moveTo>
                  <a:lnTo>
                    <a:pt x="497538" y="454472"/>
                  </a:lnTo>
                  <a:lnTo>
                    <a:pt x="497538" y="448560"/>
                  </a:lnTo>
                  <a:lnTo>
                    <a:pt x="522633" y="448560"/>
                  </a:lnTo>
                  <a:close/>
                  <a:moveTo>
                    <a:pt x="479070" y="454472"/>
                  </a:moveTo>
                  <a:lnTo>
                    <a:pt x="454708" y="454472"/>
                  </a:lnTo>
                  <a:lnTo>
                    <a:pt x="454708" y="448560"/>
                  </a:lnTo>
                  <a:lnTo>
                    <a:pt x="479070" y="448560"/>
                  </a:lnTo>
                  <a:close/>
                  <a:moveTo>
                    <a:pt x="436257" y="454472"/>
                  </a:moveTo>
                  <a:lnTo>
                    <a:pt x="411895" y="454472"/>
                  </a:lnTo>
                  <a:lnTo>
                    <a:pt x="411895" y="448560"/>
                  </a:lnTo>
                  <a:lnTo>
                    <a:pt x="436257" y="448560"/>
                  </a:lnTo>
                  <a:close/>
                  <a:moveTo>
                    <a:pt x="393445" y="454472"/>
                  </a:moveTo>
                  <a:lnTo>
                    <a:pt x="368332" y="454472"/>
                  </a:lnTo>
                  <a:lnTo>
                    <a:pt x="368332" y="448560"/>
                  </a:lnTo>
                  <a:lnTo>
                    <a:pt x="393445" y="448560"/>
                  </a:lnTo>
                  <a:close/>
                  <a:moveTo>
                    <a:pt x="349882" y="454472"/>
                  </a:moveTo>
                  <a:lnTo>
                    <a:pt x="325520" y="454472"/>
                  </a:lnTo>
                  <a:lnTo>
                    <a:pt x="325520" y="448560"/>
                  </a:lnTo>
                  <a:lnTo>
                    <a:pt x="349882" y="448560"/>
                  </a:lnTo>
                  <a:close/>
                  <a:moveTo>
                    <a:pt x="307069" y="454472"/>
                  </a:moveTo>
                  <a:lnTo>
                    <a:pt x="282707" y="454472"/>
                  </a:lnTo>
                  <a:lnTo>
                    <a:pt x="282707" y="448560"/>
                  </a:lnTo>
                  <a:lnTo>
                    <a:pt x="307069" y="448560"/>
                  </a:lnTo>
                  <a:close/>
                  <a:moveTo>
                    <a:pt x="264239" y="454472"/>
                  </a:moveTo>
                  <a:lnTo>
                    <a:pt x="239144" y="454472"/>
                  </a:lnTo>
                  <a:lnTo>
                    <a:pt x="239144" y="448560"/>
                  </a:lnTo>
                  <a:lnTo>
                    <a:pt x="264239" y="448560"/>
                  </a:lnTo>
                  <a:close/>
                  <a:moveTo>
                    <a:pt x="220694" y="454472"/>
                  </a:moveTo>
                  <a:lnTo>
                    <a:pt x="196331" y="454472"/>
                  </a:lnTo>
                  <a:lnTo>
                    <a:pt x="196331" y="448560"/>
                  </a:lnTo>
                  <a:lnTo>
                    <a:pt x="220694" y="448560"/>
                  </a:lnTo>
                  <a:close/>
                  <a:moveTo>
                    <a:pt x="177864" y="454472"/>
                  </a:moveTo>
                  <a:lnTo>
                    <a:pt x="153501" y="454472"/>
                  </a:lnTo>
                  <a:lnTo>
                    <a:pt x="153501" y="448560"/>
                  </a:lnTo>
                  <a:lnTo>
                    <a:pt x="177864" y="448560"/>
                  </a:lnTo>
                  <a:close/>
                  <a:moveTo>
                    <a:pt x="135051" y="454472"/>
                  </a:moveTo>
                  <a:lnTo>
                    <a:pt x="109956" y="454472"/>
                  </a:lnTo>
                  <a:lnTo>
                    <a:pt x="109956" y="448560"/>
                  </a:lnTo>
                  <a:lnTo>
                    <a:pt x="135051" y="448560"/>
                  </a:lnTo>
                  <a:close/>
                  <a:moveTo>
                    <a:pt x="91488" y="454472"/>
                  </a:moveTo>
                  <a:lnTo>
                    <a:pt x="67126" y="454472"/>
                  </a:lnTo>
                  <a:lnTo>
                    <a:pt x="67126" y="448560"/>
                  </a:lnTo>
                  <a:lnTo>
                    <a:pt x="91488" y="448560"/>
                  </a:lnTo>
                  <a:close/>
                  <a:moveTo>
                    <a:pt x="48675" y="454472"/>
                  </a:moveTo>
                  <a:lnTo>
                    <a:pt x="24313" y="454472"/>
                  </a:lnTo>
                  <a:lnTo>
                    <a:pt x="24313" y="448560"/>
                  </a:lnTo>
                  <a:lnTo>
                    <a:pt x="48675" y="448560"/>
                  </a:lnTo>
                  <a:close/>
                  <a:moveTo>
                    <a:pt x="5862" y="454472"/>
                  </a:moveTo>
                  <a:lnTo>
                    <a:pt x="3648" y="454472"/>
                  </a:lnTo>
                  <a:lnTo>
                    <a:pt x="3648" y="448560"/>
                  </a:lnTo>
                  <a:lnTo>
                    <a:pt x="5862" y="448560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6C0CD0D-5BA5-4316-8518-DD1E4D66FFC9}"/>
                </a:ext>
              </a:extLst>
            </p:cNvPr>
            <p:cNvSpPr/>
            <p:nvPr/>
          </p:nvSpPr>
          <p:spPr>
            <a:xfrm>
              <a:off x="7599237" y="5070281"/>
              <a:ext cx="1554021" cy="458454"/>
            </a:xfrm>
            <a:custGeom>
              <a:avLst/>
              <a:gdLst>
                <a:gd name="connsiteX0" fmla="*/ 392 w 1554021"/>
                <a:gd name="connsiteY0" fmla="*/ 455954 h 458454"/>
                <a:gd name="connsiteX1" fmla="*/ 392 w 1554021"/>
                <a:gd name="connsiteY1" fmla="*/ 430842 h 458454"/>
                <a:gd name="connsiteX2" fmla="*/ 6297 w 1554021"/>
                <a:gd name="connsiteY2" fmla="*/ 430842 h 458454"/>
                <a:gd name="connsiteX3" fmla="*/ 6297 w 1554021"/>
                <a:gd name="connsiteY3" fmla="*/ 455954 h 458454"/>
                <a:gd name="connsiteX4" fmla="*/ 392 w 1554021"/>
                <a:gd name="connsiteY4" fmla="*/ 412391 h 458454"/>
                <a:gd name="connsiteX5" fmla="*/ 392 w 1554021"/>
                <a:gd name="connsiteY5" fmla="*/ 388029 h 458454"/>
                <a:gd name="connsiteX6" fmla="*/ 6297 w 1554021"/>
                <a:gd name="connsiteY6" fmla="*/ 388029 h 458454"/>
                <a:gd name="connsiteX7" fmla="*/ 6297 w 1554021"/>
                <a:gd name="connsiteY7" fmla="*/ 412391 h 458454"/>
                <a:gd name="connsiteX8" fmla="*/ 392 w 1554021"/>
                <a:gd name="connsiteY8" fmla="*/ 369578 h 458454"/>
                <a:gd name="connsiteX9" fmla="*/ 392 w 1554021"/>
                <a:gd name="connsiteY9" fmla="*/ 345216 h 458454"/>
                <a:gd name="connsiteX10" fmla="*/ 6297 w 1554021"/>
                <a:gd name="connsiteY10" fmla="*/ 345216 h 458454"/>
                <a:gd name="connsiteX11" fmla="*/ 6297 w 1554021"/>
                <a:gd name="connsiteY11" fmla="*/ 369578 h 458454"/>
                <a:gd name="connsiteX12" fmla="*/ 392 w 1554021"/>
                <a:gd name="connsiteY12" fmla="*/ 326748 h 458454"/>
                <a:gd name="connsiteX13" fmla="*/ 392 w 1554021"/>
                <a:gd name="connsiteY13" fmla="*/ 301653 h 458454"/>
                <a:gd name="connsiteX14" fmla="*/ 6297 w 1554021"/>
                <a:gd name="connsiteY14" fmla="*/ 301653 h 458454"/>
                <a:gd name="connsiteX15" fmla="*/ 6297 w 1554021"/>
                <a:gd name="connsiteY15" fmla="*/ 326748 h 458454"/>
                <a:gd name="connsiteX16" fmla="*/ 392 w 1554021"/>
                <a:gd name="connsiteY16" fmla="*/ 283203 h 458454"/>
                <a:gd name="connsiteX17" fmla="*/ 392 w 1554021"/>
                <a:gd name="connsiteY17" fmla="*/ 258841 h 458454"/>
                <a:gd name="connsiteX18" fmla="*/ 6297 w 1554021"/>
                <a:gd name="connsiteY18" fmla="*/ 258841 h 458454"/>
                <a:gd name="connsiteX19" fmla="*/ 6297 w 1554021"/>
                <a:gd name="connsiteY19" fmla="*/ 283203 h 458454"/>
                <a:gd name="connsiteX20" fmla="*/ 392 w 1554021"/>
                <a:gd name="connsiteY20" fmla="*/ 240373 h 458454"/>
                <a:gd name="connsiteX21" fmla="*/ 392 w 1554021"/>
                <a:gd name="connsiteY21" fmla="*/ 216011 h 458454"/>
                <a:gd name="connsiteX22" fmla="*/ 6297 w 1554021"/>
                <a:gd name="connsiteY22" fmla="*/ 216011 h 458454"/>
                <a:gd name="connsiteX23" fmla="*/ 6297 w 1554021"/>
                <a:gd name="connsiteY23" fmla="*/ 240373 h 458454"/>
                <a:gd name="connsiteX24" fmla="*/ 392 w 1554021"/>
                <a:gd name="connsiteY24" fmla="*/ 197560 h 458454"/>
                <a:gd name="connsiteX25" fmla="*/ 392 w 1554021"/>
                <a:gd name="connsiteY25" fmla="*/ 172465 h 458454"/>
                <a:gd name="connsiteX26" fmla="*/ 6297 w 1554021"/>
                <a:gd name="connsiteY26" fmla="*/ 172465 h 458454"/>
                <a:gd name="connsiteX27" fmla="*/ 6297 w 1554021"/>
                <a:gd name="connsiteY27" fmla="*/ 197560 h 458454"/>
                <a:gd name="connsiteX28" fmla="*/ 392 w 1554021"/>
                <a:gd name="connsiteY28" fmla="*/ 153997 h 458454"/>
                <a:gd name="connsiteX29" fmla="*/ 392 w 1554021"/>
                <a:gd name="connsiteY29" fmla="*/ 129635 h 458454"/>
                <a:gd name="connsiteX30" fmla="*/ 6297 w 1554021"/>
                <a:gd name="connsiteY30" fmla="*/ 129635 h 458454"/>
                <a:gd name="connsiteX31" fmla="*/ 6297 w 1554021"/>
                <a:gd name="connsiteY31" fmla="*/ 153997 h 458454"/>
                <a:gd name="connsiteX32" fmla="*/ 392 w 1554021"/>
                <a:gd name="connsiteY32" fmla="*/ 111185 h 458454"/>
                <a:gd name="connsiteX33" fmla="*/ 392 w 1554021"/>
                <a:gd name="connsiteY33" fmla="*/ 86822 h 458454"/>
                <a:gd name="connsiteX34" fmla="*/ 6297 w 1554021"/>
                <a:gd name="connsiteY34" fmla="*/ 86822 h 458454"/>
                <a:gd name="connsiteX35" fmla="*/ 6297 w 1554021"/>
                <a:gd name="connsiteY35" fmla="*/ 111185 h 458454"/>
                <a:gd name="connsiteX36" fmla="*/ 392 w 1554021"/>
                <a:gd name="connsiteY36" fmla="*/ 68372 h 458454"/>
                <a:gd name="connsiteX37" fmla="*/ 392 w 1554021"/>
                <a:gd name="connsiteY37" fmla="*/ 43260 h 458454"/>
                <a:gd name="connsiteX38" fmla="*/ 6297 w 1554021"/>
                <a:gd name="connsiteY38" fmla="*/ 43260 h 458454"/>
                <a:gd name="connsiteX39" fmla="*/ 6297 w 1554021"/>
                <a:gd name="connsiteY39" fmla="*/ 68372 h 458454"/>
                <a:gd name="connsiteX40" fmla="*/ 392 w 1554021"/>
                <a:gd name="connsiteY40" fmla="*/ 24809 h 458454"/>
                <a:gd name="connsiteX41" fmla="*/ 392 w 1554021"/>
                <a:gd name="connsiteY41" fmla="*/ 447 h 458454"/>
                <a:gd name="connsiteX42" fmla="*/ 6297 w 1554021"/>
                <a:gd name="connsiteY42" fmla="*/ 447 h 458454"/>
                <a:gd name="connsiteX43" fmla="*/ 6297 w 1554021"/>
                <a:gd name="connsiteY43" fmla="*/ 7091 h 458454"/>
                <a:gd name="connsiteX44" fmla="*/ 3345 w 1554021"/>
                <a:gd name="connsiteY44" fmla="*/ 7091 h 458454"/>
                <a:gd name="connsiteX45" fmla="*/ 6297 w 1554021"/>
                <a:gd name="connsiteY45" fmla="*/ 3394 h 458454"/>
                <a:gd name="connsiteX46" fmla="*/ 6297 w 1554021"/>
                <a:gd name="connsiteY46" fmla="*/ 24809 h 458454"/>
                <a:gd name="connsiteX47" fmla="*/ 24753 w 1554021"/>
                <a:gd name="connsiteY47" fmla="*/ 447 h 458454"/>
                <a:gd name="connsiteX48" fmla="*/ 49855 w 1554021"/>
                <a:gd name="connsiteY48" fmla="*/ 447 h 458454"/>
                <a:gd name="connsiteX49" fmla="*/ 49855 w 1554021"/>
                <a:gd name="connsiteY49" fmla="*/ 7091 h 458454"/>
                <a:gd name="connsiteX50" fmla="*/ 24753 w 1554021"/>
                <a:gd name="connsiteY50" fmla="*/ 7091 h 458454"/>
                <a:gd name="connsiteX51" fmla="*/ 68310 w 1554021"/>
                <a:gd name="connsiteY51" fmla="*/ 447 h 458454"/>
                <a:gd name="connsiteX52" fmla="*/ 92673 w 1554021"/>
                <a:gd name="connsiteY52" fmla="*/ 447 h 458454"/>
                <a:gd name="connsiteX53" fmla="*/ 92673 w 1554021"/>
                <a:gd name="connsiteY53" fmla="*/ 7091 h 458454"/>
                <a:gd name="connsiteX54" fmla="*/ 68310 w 1554021"/>
                <a:gd name="connsiteY54" fmla="*/ 7091 h 458454"/>
                <a:gd name="connsiteX55" fmla="*/ 111130 w 1554021"/>
                <a:gd name="connsiteY55" fmla="*/ 447 h 458454"/>
                <a:gd name="connsiteX56" fmla="*/ 135492 w 1554021"/>
                <a:gd name="connsiteY56" fmla="*/ 447 h 458454"/>
                <a:gd name="connsiteX57" fmla="*/ 135492 w 1554021"/>
                <a:gd name="connsiteY57" fmla="*/ 7091 h 458454"/>
                <a:gd name="connsiteX58" fmla="*/ 111130 w 1554021"/>
                <a:gd name="connsiteY58" fmla="*/ 7091 h 458454"/>
                <a:gd name="connsiteX59" fmla="*/ 153948 w 1554021"/>
                <a:gd name="connsiteY59" fmla="*/ 447 h 458454"/>
                <a:gd name="connsiteX60" fmla="*/ 179048 w 1554021"/>
                <a:gd name="connsiteY60" fmla="*/ 447 h 458454"/>
                <a:gd name="connsiteX61" fmla="*/ 179048 w 1554021"/>
                <a:gd name="connsiteY61" fmla="*/ 7091 h 458454"/>
                <a:gd name="connsiteX62" fmla="*/ 153948 w 1554021"/>
                <a:gd name="connsiteY62" fmla="*/ 7091 h 458454"/>
                <a:gd name="connsiteX63" fmla="*/ 197505 w 1554021"/>
                <a:gd name="connsiteY63" fmla="*/ 447 h 458454"/>
                <a:gd name="connsiteX64" fmla="*/ 221868 w 1554021"/>
                <a:gd name="connsiteY64" fmla="*/ 447 h 458454"/>
                <a:gd name="connsiteX65" fmla="*/ 221868 w 1554021"/>
                <a:gd name="connsiteY65" fmla="*/ 7091 h 458454"/>
                <a:gd name="connsiteX66" fmla="*/ 197505 w 1554021"/>
                <a:gd name="connsiteY66" fmla="*/ 7091 h 458454"/>
                <a:gd name="connsiteX67" fmla="*/ 240323 w 1554021"/>
                <a:gd name="connsiteY67" fmla="*/ 447 h 458454"/>
                <a:gd name="connsiteX68" fmla="*/ 264686 w 1554021"/>
                <a:gd name="connsiteY68" fmla="*/ 447 h 458454"/>
                <a:gd name="connsiteX69" fmla="*/ 264686 w 1554021"/>
                <a:gd name="connsiteY69" fmla="*/ 7091 h 458454"/>
                <a:gd name="connsiteX70" fmla="*/ 240323 w 1554021"/>
                <a:gd name="connsiteY70" fmla="*/ 7091 h 458454"/>
                <a:gd name="connsiteX71" fmla="*/ 283141 w 1554021"/>
                <a:gd name="connsiteY71" fmla="*/ 447 h 458454"/>
                <a:gd name="connsiteX72" fmla="*/ 308241 w 1554021"/>
                <a:gd name="connsiteY72" fmla="*/ 447 h 458454"/>
                <a:gd name="connsiteX73" fmla="*/ 308241 w 1554021"/>
                <a:gd name="connsiteY73" fmla="*/ 7091 h 458454"/>
                <a:gd name="connsiteX74" fmla="*/ 283141 w 1554021"/>
                <a:gd name="connsiteY74" fmla="*/ 7091 h 458454"/>
                <a:gd name="connsiteX75" fmla="*/ 326699 w 1554021"/>
                <a:gd name="connsiteY75" fmla="*/ 447 h 458454"/>
                <a:gd name="connsiteX76" fmla="*/ 351061 w 1554021"/>
                <a:gd name="connsiteY76" fmla="*/ 447 h 458454"/>
                <a:gd name="connsiteX77" fmla="*/ 351061 w 1554021"/>
                <a:gd name="connsiteY77" fmla="*/ 7091 h 458454"/>
                <a:gd name="connsiteX78" fmla="*/ 326699 w 1554021"/>
                <a:gd name="connsiteY78" fmla="*/ 7091 h 458454"/>
                <a:gd name="connsiteX79" fmla="*/ 369517 w 1554021"/>
                <a:gd name="connsiteY79" fmla="*/ 447 h 458454"/>
                <a:gd name="connsiteX80" fmla="*/ 393879 w 1554021"/>
                <a:gd name="connsiteY80" fmla="*/ 447 h 458454"/>
                <a:gd name="connsiteX81" fmla="*/ 393879 w 1554021"/>
                <a:gd name="connsiteY81" fmla="*/ 7091 h 458454"/>
                <a:gd name="connsiteX82" fmla="*/ 369517 w 1554021"/>
                <a:gd name="connsiteY82" fmla="*/ 7091 h 458454"/>
                <a:gd name="connsiteX83" fmla="*/ 412335 w 1554021"/>
                <a:gd name="connsiteY83" fmla="*/ 447 h 458454"/>
                <a:gd name="connsiteX84" fmla="*/ 437437 w 1554021"/>
                <a:gd name="connsiteY84" fmla="*/ 447 h 458454"/>
                <a:gd name="connsiteX85" fmla="*/ 437437 w 1554021"/>
                <a:gd name="connsiteY85" fmla="*/ 7091 h 458454"/>
                <a:gd name="connsiteX86" fmla="*/ 412335 w 1554021"/>
                <a:gd name="connsiteY86" fmla="*/ 7091 h 458454"/>
                <a:gd name="connsiteX87" fmla="*/ 455892 w 1554021"/>
                <a:gd name="connsiteY87" fmla="*/ 447 h 458454"/>
                <a:gd name="connsiteX88" fmla="*/ 480255 w 1554021"/>
                <a:gd name="connsiteY88" fmla="*/ 447 h 458454"/>
                <a:gd name="connsiteX89" fmla="*/ 480255 w 1554021"/>
                <a:gd name="connsiteY89" fmla="*/ 7091 h 458454"/>
                <a:gd name="connsiteX90" fmla="*/ 455892 w 1554021"/>
                <a:gd name="connsiteY90" fmla="*/ 7091 h 458454"/>
                <a:gd name="connsiteX91" fmla="*/ 498712 w 1554021"/>
                <a:gd name="connsiteY91" fmla="*/ 447 h 458454"/>
                <a:gd name="connsiteX92" fmla="*/ 523073 w 1554021"/>
                <a:gd name="connsiteY92" fmla="*/ 447 h 458454"/>
                <a:gd name="connsiteX93" fmla="*/ 523073 w 1554021"/>
                <a:gd name="connsiteY93" fmla="*/ 7091 h 458454"/>
                <a:gd name="connsiteX94" fmla="*/ 498712 w 1554021"/>
                <a:gd name="connsiteY94" fmla="*/ 7091 h 458454"/>
                <a:gd name="connsiteX95" fmla="*/ 541530 w 1554021"/>
                <a:gd name="connsiteY95" fmla="*/ 447 h 458454"/>
                <a:gd name="connsiteX96" fmla="*/ 566630 w 1554021"/>
                <a:gd name="connsiteY96" fmla="*/ 447 h 458454"/>
                <a:gd name="connsiteX97" fmla="*/ 566630 w 1554021"/>
                <a:gd name="connsiteY97" fmla="*/ 7091 h 458454"/>
                <a:gd name="connsiteX98" fmla="*/ 541530 w 1554021"/>
                <a:gd name="connsiteY98" fmla="*/ 7091 h 458454"/>
                <a:gd name="connsiteX99" fmla="*/ 585086 w 1554021"/>
                <a:gd name="connsiteY99" fmla="*/ 447 h 458454"/>
                <a:gd name="connsiteX100" fmla="*/ 609448 w 1554021"/>
                <a:gd name="connsiteY100" fmla="*/ 447 h 458454"/>
                <a:gd name="connsiteX101" fmla="*/ 609448 w 1554021"/>
                <a:gd name="connsiteY101" fmla="*/ 7091 h 458454"/>
                <a:gd name="connsiteX102" fmla="*/ 585086 w 1554021"/>
                <a:gd name="connsiteY102" fmla="*/ 7091 h 458454"/>
                <a:gd name="connsiteX103" fmla="*/ 627906 w 1554021"/>
                <a:gd name="connsiteY103" fmla="*/ 447 h 458454"/>
                <a:gd name="connsiteX104" fmla="*/ 652268 w 1554021"/>
                <a:gd name="connsiteY104" fmla="*/ 447 h 458454"/>
                <a:gd name="connsiteX105" fmla="*/ 652268 w 1554021"/>
                <a:gd name="connsiteY105" fmla="*/ 7091 h 458454"/>
                <a:gd name="connsiteX106" fmla="*/ 627906 w 1554021"/>
                <a:gd name="connsiteY106" fmla="*/ 7091 h 458454"/>
                <a:gd name="connsiteX107" fmla="*/ 670724 w 1554021"/>
                <a:gd name="connsiteY107" fmla="*/ 447 h 458454"/>
                <a:gd name="connsiteX108" fmla="*/ 695824 w 1554021"/>
                <a:gd name="connsiteY108" fmla="*/ 447 h 458454"/>
                <a:gd name="connsiteX109" fmla="*/ 695824 w 1554021"/>
                <a:gd name="connsiteY109" fmla="*/ 7091 h 458454"/>
                <a:gd name="connsiteX110" fmla="*/ 670724 w 1554021"/>
                <a:gd name="connsiteY110" fmla="*/ 7091 h 458454"/>
                <a:gd name="connsiteX111" fmla="*/ 714281 w 1554021"/>
                <a:gd name="connsiteY111" fmla="*/ 447 h 458454"/>
                <a:gd name="connsiteX112" fmla="*/ 738643 w 1554021"/>
                <a:gd name="connsiteY112" fmla="*/ 447 h 458454"/>
                <a:gd name="connsiteX113" fmla="*/ 738643 w 1554021"/>
                <a:gd name="connsiteY113" fmla="*/ 7091 h 458454"/>
                <a:gd name="connsiteX114" fmla="*/ 714281 w 1554021"/>
                <a:gd name="connsiteY114" fmla="*/ 7091 h 458454"/>
                <a:gd name="connsiteX115" fmla="*/ 757099 w 1554021"/>
                <a:gd name="connsiteY115" fmla="*/ 447 h 458454"/>
                <a:gd name="connsiteX116" fmla="*/ 781461 w 1554021"/>
                <a:gd name="connsiteY116" fmla="*/ 447 h 458454"/>
                <a:gd name="connsiteX117" fmla="*/ 781461 w 1554021"/>
                <a:gd name="connsiteY117" fmla="*/ 7091 h 458454"/>
                <a:gd name="connsiteX118" fmla="*/ 757099 w 1554021"/>
                <a:gd name="connsiteY118" fmla="*/ 7091 h 458454"/>
                <a:gd name="connsiteX119" fmla="*/ 799917 w 1554021"/>
                <a:gd name="connsiteY119" fmla="*/ 447 h 458454"/>
                <a:gd name="connsiteX120" fmla="*/ 825019 w 1554021"/>
                <a:gd name="connsiteY120" fmla="*/ 447 h 458454"/>
                <a:gd name="connsiteX121" fmla="*/ 825019 w 1554021"/>
                <a:gd name="connsiteY121" fmla="*/ 7091 h 458454"/>
                <a:gd name="connsiteX122" fmla="*/ 799917 w 1554021"/>
                <a:gd name="connsiteY122" fmla="*/ 7091 h 458454"/>
                <a:gd name="connsiteX123" fmla="*/ 843474 w 1554021"/>
                <a:gd name="connsiteY123" fmla="*/ 447 h 458454"/>
                <a:gd name="connsiteX124" fmla="*/ 867837 w 1554021"/>
                <a:gd name="connsiteY124" fmla="*/ 447 h 458454"/>
                <a:gd name="connsiteX125" fmla="*/ 867837 w 1554021"/>
                <a:gd name="connsiteY125" fmla="*/ 7091 h 458454"/>
                <a:gd name="connsiteX126" fmla="*/ 843474 w 1554021"/>
                <a:gd name="connsiteY126" fmla="*/ 7091 h 458454"/>
                <a:gd name="connsiteX127" fmla="*/ 886293 w 1554021"/>
                <a:gd name="connsiteY127" fmla="*/ 447 h 458454"/>
                <a:gd name="connsiteX128" fmla="*/ 910655 w 1554021"/>
                <a:gd name="connsiteY128" fmla="*/ 447 h 458454"/>
                <a:gd name="connsiteX129" fmla="*/ 910655 w 1554021"/>
                <a:gd name="connsiteY129" fmla="*/ 7091 h 458454"/>
                <a:gd name="connsiteX130" fmla="*/ 886293 w 1554021"/>
                <a:gd name="connsiteY130" fmla="*/ 7091 h 458454"/>
                <a:gd name="connsiteX131" fmla="*/ 929112 w 1554021"/>
                <a:gd name="connsiteY131" fmla="*/ 447 h 458454"/>
                <a:gd name="connsiteX132" fmla="*/ 954212 w 1554021"/>
                <a:gd name="connsiteY132" fmla="*/ 447 h 458454"/>
                <a:gd name="connsiteX133" fmla="*/ 954212 w 1554021"/>
                <a:gd name="connsiteY133" fmla="*/ 7091 h 458454"/>
                <a:gd name="connsiteX134" fmla="*/ 929112 w 1554021"/>
                <a:gd name="connsiteY134" fmla="*/ 7091 h 458454"/>
                <a:gd name="connsiteX135" fmla="*/ 972668 w 1554021"/>
                <a:gd name="connsiteY135" fmla="*/ 447 h 458454"/>
                <a:gd name="connsiteX136" fmla="*/ 997030 w 1554021"/>
                <a:gd name="connsiteY136" fmla="*/ 447 h 458454"/>
                <a:gd name="connsiteX137" fmla="*/ 997030 w 1554021"/>
                <a:gd name="connsiteY137" fmla="*/ 7091 h 458454"/>
                <a:gd name="connsiteX138" fmla="*/ 972668 w 1554021"/>
                <a:gd name="connsiteY138" fmla="*/ 7091 h 458454"/>
                <a:gd name="connsiteX139" fmla="*/ 1015488 w 1554021"/>
                <a:gd name="connsiteY139" fmla="*/ 447 h 458454"/>
                <a:gd name="connsiteX140" fmla="*/ 1039841 w 1554021"/>
                <a:gd name="connsiteY140" fmla="*/ 447 h 458454"/>
                <a:gd name="connsiteX141" fmla="*/ 1039841 w 1554021"/>
                <a:gd name="connsiteY141" fmla="*/ 7091 h 458454"/>
                <a:gd name="connsiteX142" fmla="*/ 1015488 w 1554021"/>
                <a:gd name="connsiteY142" fmla="*/ 7091 h 458454"/>
                <a:gd name="connsiteX143" fmla="*/ 1058309 w 1554021"/>
                <a:gd name="connsiteY143" fmla="*/ 447 h 458454"/>
                <a:gd name="connsiteX144" fmla="*/ 1083404 w 1554021"/>
                <a:gd name="connsiteY144" fmla="*/ 447 h 458454"/>
                <a:gd name="connsiteX145" fmla="*/ 1083404 w 1554021"/>
                <a:gd name="connsiteY145" fmla="*/ 7091 h 458454"/>
                <a:gd name="connsiteX146" fmla="*/ 1058309 w 1554021"/>
                <a:gd name="connsiteY146" fmla="*/ 7091 h 458454"/>
                <a:gd name="connsiteX147" fmla="*/ 1101854 w 1554021"/>
                <a:gd name="connsiteY147" fmla="*/ 447 h 458454"/>
                <a:gd name="connsiteX148" fmla="*/ 1126217 w 1554021"/>
                <a:gd name="connsiteY148" fmla="*/ 447 h 458454"/>
                <a:gd name="connsiteX149" fmla="*/ 1126217 w 1554021"/>
                <a:gd name="connsiteY149" fmla="*/ 7091 h 458454"/>
                <a:gd name="connsiteX150" fmla="*/ 1101854 w 1554021"/>
                <a:gd name="connsiteY150" fmla="*/ 7091 h 458454"/>
                <a:gd name="connsiteX151" fmla="*/ 1144685 w 1554021"/>
                <a:gd name="connsiteY151" fmla="*/ 447 h 458454"/>
                <a:gd name="connsiteX152" fmla="*/ 1169047 w 1554021"/>
                <a:gd name="connsiteY152" fmla="*/ 447 h 458454"/>
                <a:gd name="connsiteX153" fmla="*/ 1169047 w 1554021"/>
                <a:gd name="connsiteY153" fmla="*/ 7091 h 458454"/>
                <a:gd name="connsiteX154" fmla="*/ 1144685 w 1554021"/>
                <a:gd name="connsiteY154" fmla="*/ 7091 h 458454"/>
                <a:gd name="connsiteX155" fmla="*/ 1187497 w 1554021"/>
                <a:gd name="connsiteY155" fmla="*/ 447 h 458454"/>
                <a:gd name="connsiteX156" fmla="*/ 1212592 w 1554021"/>
                <a:gd name="connsiteY156" fmla="*/ 447 h 458454"/>
                <a:gd name="connsiteX157" fmla="*/ 1212592 w 1554021"/>
                <a:gd name="connsiteY157" fmla="*/ 7091 h 458454"/>
                <a:gd name="connsiteX158" fmla="*/ 1187497 w 1554021"/>
                <a:gd name="connsiteY158" fmla="*/ 7091 h 458454"/>
                <a:gd name="connsiteX159" fmla="*/ 1231060 w 1554021"/>
                <a:gd name="connsiteY159" fmla="*/ 447 h 458454"/>
                <a:gd name="connsiteX160" fmla="*/ 1255422 w 1554021"/>
                <a:gd name="connsiteY160" fmla="*/ 447 h 458454"/>
                <a:gd name="connsiteX161" fmla="*/ 1255422 w 1554021"/>
                <a:gd name="connsiteY161" fmla="*/ 7091 h 458454"/>
                <a:gd name="connsiteX162" fmla="*/ 1231060 w 1554021"/>
                <a:gd name="connsiteY162" fmla="*/ 7091 h 458454"/>
                <a:gd name="connsiteX163" fmla="*/ 1273873 w 1554021"/>
                <a:gd name="connsiteY163" fmla="*/ 447 h 458454"/>
                <a:gd name="connsiteX164" fmla="*/ 1298235 w 1554021"/>
                <a:gd name="connsiteY164" fmla="*/ 447 h 458454"/>
                <a:gd name="connsiteX165" fmla="*/ 1298235 w 1554021"/>
                <a:gd name="connsiteY165" fmla="*/ 7091 h 458454"/>
                <a:gd name="connsiteX166" fmla="*/ 1273873 w 1554021"/>
                <a:gd name="connsiteY166" fmla="*/ 7091 h 458454"/>
                <a:gd name="connsiteX167" fmla="*/ 1316686 w 1554021"/>
                <a:gd name="connsiteY167" fmla="*/ 447 h 458454"/>
                <a:gd name="connsiteX168" fmla="*/ 1341798 w 1554021"/>
                <a:gd name="connsiteY168" fmla="*/ 447 h 458454"/>
                <a:gd name="connsiteX169" fmla="*/ 1341798 w 1554021"/>
                <a:gd name="connsiteY169" fmla="*/ 7091 h 458454"/>
                <a:gd name="connsiteX170" fmla="*/ 1316686 w 1554021"/>
                <a:gd name="connsiteY170" fmla="*/ 7091 h 458454"/>
                <a:gd name="connsiteX171" fmla="*/ 1360248 w 1554021"/>
                <a:gd name="connsiteY171" fmla="*/ 447 h 458454"/>
                <a:gd name="connsiteX172" fmla="*/ 1384611 w 1554021"/>
                <a:gd name="connsiteY172" fmla="*/ 447 h 458454"/>
                <a:gd name="connsiteX173" fmla="*/ 1384611 w 1554021"/>
                <a:gd name="connsiteY173" fmla="*/ 7091 h 458454"/>
                <a:gd name="connsiteX174" fmla="*/ 1360248 w 1554021"/>
                <a:gd name="connsiteY174" fmla="*/ 7091 h 458454"/>
                <a:gd name="connsiteX175" fmla="*/ 1403061 w 1554021"/>
                <a:gd name="connsiteY175" fmla="*/ 447 h 458454"/>
                <a:gd name="connsiteX176" fmla="*/ 1427423 w 1554021"/>
                <a:gd name="connsiteY176" fmla="*/ 447 h 458454"/>
                <a:gd name="connsiteX177" fmla="*/ 1427423 w 1554021"/>
                <a:gd name="connsiteY177" fmla="*/ 7091 h 458454"/>
                <a:gd name="connsiteX178" fmla="*/ 1403061 w 1554021"/>
                <a:gd name="connsiteY178" fmla="*/ 7091 h 458454"/>
                <a:gd name="connsiteX179" fmla="*/ 1445891 w 1554021"/>
                <a:gd name="connsiteY179" fmla="*/ 447 h 458454"/>
                <a:gd name="connsiteX180" fmla="*/ 1470986 w 1554021"/>
                <a:gd name="connsiteY180" fmla="*/ 447 h 458454"/>
                <a:gd name="connsiteX181" fmla="*/ 1470986 w 1554021"/>
                <a:gd name="connsiteY181" fmla="*/ 7091 h 458454"/>
                <a:gd name="connsiteX182" fmla="*/ 1445891 w 1554021"/>
                <a:gd name="connsiteY182" fmla="*/ 7091 h 458454"/>
                <a:gd name="connsiteX183" fmla="*/ 1489437 w 1554021"/>
                <a:gd name="connsiteY183" fmla="*/ 447 h 458454"/>
                <a:gd name="connsiteX184" fmla="*/ 1513799 w 1554021"/>
                <a:gd name="connsiteY184" fmla="*/ 447 h 458454"/>
                <a:gd name="connsiteX185" fmla="*/ 1513799 w 1554021"/>
                <a:gd name="connsiteY185" fmla="*/ 7091 h 458454"/>
                <a:gd name="connsiteX186" fmla="*/ 1489437 w 1554021"/>
                <a:gd name="connsiteY186" fmla="*/ 7091 h 458454"/>
                <a:gd name="connsiteX187" fmla="*/ 1532267 w 1554021"/>
                <a:gd name="connsiteY187" fmla="*/ 447 h 458454"/>
                <a:gd name="connsiteX188" fmla="*/ 1554414 w 1554021"/>
                <a:gd name="connsiteY188" fmla="*/ 447 h 458454"/>
                <a:gd name="connsiteX189" fmla="*/ 1554414 w 1554021"/>
                <a:gd name="connsiteY189" fmla="*/ 9306 h 458454"/>
                <a:gd name="connsiteX190" fmla="*/ 1548502 w 1554021"/>
                <a:gd name="connsiteY190" fmla="*/ 9306 h 458454"/>
                <a:gd name="connsiteX191" fmla="*/ 1548502 w 1554021"/>
                <a:gd name="connsiteY191" fmla="*/ 3394 h 458454"/>
                <a:gd name="connsiteX192" fmla="*/ 1551450 w 1554021"/>
                <a:gd name="connsiteY192" fmla="*/ 7091 h 458454"/>
                <a:gd name="connsiteX193" fmla="*/ 1532267 w 1554021"/>
                <a:gd name="connsiteY193" fmla="*/ 7091 h 458454"/>
                <a:gd name="connsiteX194" fmla="*/ 1554414 w 1554021"/>
                <a:gd name="connsiteY194" fmla="*/ 27756 h 458454"/>
                <a:gd name="connsiteX195" fmla="*/ 1554414 w 1554021"/>
                <a:gd name="connsiteY195" fmla="*/ 52118 h 458454"/>
                <a:gd name="connsiteX196" fmla="*/ 1548502 w 1554021"/>
                <a:gd name="connsiteY196" fmla="*/ 52118 h 458454"/>
                <a:gd name="connsiteX197" fmla="*/ 1548502 w 1554021"/>
                <a:gd name="connsiteY197" fmla="*/ 27756 h 458454"/>
                <a:gd name="connsiteX198" fmla="*/ 1554414 w 1554021"/>
                <a:gd name="connsiteY198" fmla="*/ 70586 h 458454"/>
                <a:gd name="connsiteX199" fmla="*/ 1554414 w 1554021"/>
                <a:gd name="connsiteY199" fmla="*/ 95681 h 458454"/>
                <a:gd name="connsiteX200" fmla="*/ 1548502 w 1554021"/>
                <a:gd name="connsiteY200" fmla="*/ 95681 h 458454"/>
                <a:gd name="connsiteX201" fmla="*/ 1548502 w 1554021"/>
                <a:gd name="connsiteY201" fmla="*/ 70586 h 458454"/>
                <a:gd name="connsiteX202" fmla="*/ 1554414 w 1554021"/>
                <a:gd name="connsiteY202" fmla="*/ 114132 h 458454"/>
                <a:gd name="connsiteX203" fmla="*/ 1554414 w 1554021"/>
                <a:gd name="connsiteY203" fmla="*/ 138494 h 458454"/>
                <a:gd name="connsiteX204" fmla="*/ 1548502 w 1554021"/>
                <a:gd name="connsiteY204" fmla="*/ 138494 h 458454"/>
                <a:gd name="connsiteX205" fmla="*/ 1548502 w 1554021"/>
                <a:gd name="connsiteY205" fmla="*/ 114132 h 458454"/>
                <a:gd name="connsiteX206" fmla="*/ 1554414 w 1554021"/>
                <a:gd name="connsiteY206" fmla="*/ 156962 h 458454"/>
                <a:gd name="connsiteX207" fmla="*/ 1554414 w 1554021"/>
                <a:gd name="connsiteY207" fmla="*/ 181324 h 458454"/>
                <a:gd name="connsiteX208" fmla="*/ 1548502 w 1554021"/>
                <a:gd name="connsiteY208" fmla="*/ 181324 h 458454"/>
                <a:gd name="connsiteX209" fmla="*/ 1548502 w 1554021"/>
                <a:gd name="connsiteY209" fmla="*/ 156962 h 458454"/>
                <a:gd name="connsiteX210" fmla="*/ 1554414 w 1554021"/>
                <a:gd name="connsiteY210" fmla="*/ 199775 h 458454"/>
                <a:gd name="connsiteX211" fmla="*/ 1554414 w 1554021"/>
                <a:gd name="connsiteY211" fmla="*/ 224869 h 458454"/>
                <a:gd name="connsiteX212" fmla="*/ 1548502 w 1554021"/>
                <a:gd name="connsiteY212" fmla="*/ 224869 h 458454"/>
                <a:gd name="connsiteX213" fmla="*/ 1548502 w 1554021"/>
                <a:gd name="connsiteY213" fmla="*/ 199775 h 458454"/>
                <a:gd name="connsiteX214" fmla="*/ 1554414 w 1554021"/>
                <a:gd name="connsiteY214" fmla="*/ 243337 h 458454"/>
                <a:gd name="connsiteX215" fmla="*/ 1554414 w 1554021"/>
                <a:gd name="connsiteY215" fmla="*/ 267700 h 458454"/>
                <a:gd name="connsiteX216" fmla="*/ 1548502 w 1554021"/>
                <a:gd name="connsiteY216" fmla="*/ 267700 h 458454"/>
                <a:gd name="connsiteX217" fmla="*/ 1548502 w 1554021"/>
                <a:gd name="connsiteY217" fmla="*/ 243337 h 458454"/>
                <a:gd name="connsiteX218" fmla="*/ 1554414 w 1554021"/>
                <a:gd name="connsiteY218" fmla="*/ 286150 h 458454"/>
                <a:gd name="connsiteX219" fmla="*/ 1554414 w 1554021"/>
                <a:gd name="connsiteY219" fmla="*/ 310512 h 458454"/>
                <a:gd name="connsiteX220" fmla="*/ 1548502 w 1554021"/>
                <a:gd name="connsiteY220" fmla="*/ 310512 h 458454"/>
                <a:gd name="connsiteX221" fmla="*/ 1548502 w 1554021"/>
                <a:gd name="connsiteY221" fmla="*/ 286150 h 458454"/>
                <a:gd name="connsiteX222" fmla="*/ 1554414 w 1554021"/>
                <a:gd name="connsiteY222" fmla="*/ 328963 h 458454"/>
                <a:gd name="connsiteX223" fmla="*/ 1554414 w 1554021"/>
                <a:gd name="connsiteY223" fmla="*/ 354075 h 458454"/>
                <a:gd name="connsiteX224" fmla="*/ 1548502 w 1554021"/>
                <a:gd name="connsiteY224" fmla="*/ 354075 h 458454"/>
                <a:gd name="connsiteX225" fmla="*/ 1548502 w 1554021"/>
                <a:gd name="connsiteY225" fmla="*/ 328963 h 458454"/>
                <a:gd name="connsiteX226" fmla="*/ 1554414 w 1554021"/>
                <a:gd name="connsiteY226" fmla="*/ 372526 h 458454"/>
                <a:gd name="connsiteX227" fmla="*/ 1554414 w 1554021"/>
                <a:gd name="connsiteY227" fmla="*/ 396888 h 458454"/>
                <a:gd name="connsiteX228" fmla="*/ 1548502 w 1554021"/>
                <a:gd name="connsiteY228" fmla="*/ 396888 h 458454"/>
                <a:gd name="connsiteX229" fmla="*/ 1548502 w 1554021"/>
                <a:gd name="connsiteY229" fmla="*/ 372526 h 458454"/>
                <a:gd name="connsiteX230" fmla="*/ 1554414 w 1554021"/>
                <a:gd name="connsiteY230" fmla="*/ 415338 h 458454"/>
                <a:gd name="connsiteX231" fmla="*/ 1554414 w 1554021"/>
                <a:gd name="connsiteY231" fmla="*/ 439701 h 458454"/>
                <a:gd name="connsiteX232" fmla="*/ 1548502 w 1554021"/>
                <a:gd name="connsiteY232" fmla="*/ 439701 h 458454"/>
                <a:gd name="connsiteX233" fmla="*/ 1548502 w 1554021"/>
                <a:gd name="connsiteY233" fmla="*/ 415338 h 458454"/>
                <a:gd name="connsiteX234" fmla="*/ 1548502 w 1554021"/>
                <a:gd name="connsiteY234" fmla="*/ 458901 h 458454"/>
                <a:gd name="connsiteX235" fmla="*/ 1524140 w 1554021"/>
                <a:gd name="connsiteY235" fmla="*/ 458901 h 458454"/>
                <a:gd name="connsiteX236" fmla="*/ 1524140 w 1554021"/>
                <a:gd name="connsiteY236" fmla="*/ 452989 h 458454"/>
                <a:gd name="connsiteX237" fmla="*/ 1548502 w 1554021"/>
                <a:gd name="connsiteY237" fmla="*/ 452989 h 458454"/>
                <a:gd name="connsiteX238" fmla="*/ 1505690 w 1554021"/>
                <a:gd name="connsiteY238" fmla="*/ 458901 h 458454"/>
                <a:gd name="connsiteX239" fmla="*/ 1481327 w 1554021"/>
                <a:gd name="connsiteY239" fmla="*/ 458901 h 458454"/>
                <a:gd name="connsiteX240" fmla="*/ 1481327 w 1554021"/>
                <a:gd name="connsiteY240" fmla="*/ 452989 h 458454"/>
                <a:gd name="connsiteX241" fmla="*/ 1505690 w 1554021"/>
                <a:gd name="connsiteY241" fmla="*/ 452989 h 458454"/>
                <a:gd name="connsiteX242" fmla="*/ 1462859 w 1554021"/>
                <a:gd name="connsiteY242" fmla="*/ 458901 h 458454"/>
                <a:gd name="connsiteX243" fmla="*/ 1437765 w 1554021"/>
                <a:gd name="connsiteY243" fmla="*/ 458901 h 458454"/>
                <a:gd name="connsiteX244" fmla="*/ 1437765 w 1554021"/>
                <a:gd name="connsiteY244" fmla="*/ 452989 h 458454"/>
                <a:gd name="connsiteX245" fmla="*/ 1462859 w 1554021"/>
                <a:gd name="connsiteY245" fmla="*/ 452989 h 458454"/>
                <a:gd name="connsiteX246" fmla="*/ 1419314 w 1554021"/>
                <a:gd name="connsiteY246" fmla="*/ 458901 h 458454"/>
                <a:gd name="connsiteX247" fmla="*/ 1394952 w 1554021"/>
                <a:gd name="connsiteY247" fmla="*/ 458901 h 458454"/>
                <a:gd name="connsiteX248" fmla="*/ 1394952 w 1554021"/>
                <a:gd name="connsiteY248" fmla="*/ 452989 h 458454"/>
                <a:gd name="connsiteX249" fmla="*/ 1419314 w 1554021"/>
                <a:gd name="connsiteY249" fmla="*/ 452989 h 458454"/>
                <a:gd name="connsiteX250" fmla="*/ 1376484 w 1554021"/>
                <a:gd name="connsiteY250" fmla="*/ 458901 h 458454"/>
                <a:gd name="connsiteX251" fmla="*/ 1352122 w 1554021"/>
                <a:gd name="connsiteY251" fmla="*/ 458901 h 458454"/>
                <a:gd name="connsiteX252" fmla="*/ 1352122 w 1554021"/>
                <a:gd name="connsiteY252" fmla="*/ 452989 h 458454"/>
                <a:gd name="connsiteX253" fmla="*/ 1376484 w 1554021"/>
                <a:gd name="connsiteY253" fmla="*/ 452989 h 458454"/>
                <a:gd name="connsiteX254" fmla="*/ 1333671 w 1554021"/>
                <a:gd name="connsiteY254" fmla="*/ 458901 h 458454"/>
                <a:gd name="connsiteX255" fmla="*/ 1308576 w 1554021"/>
                <a:gd name="connsiteY255" fmla="*/ 458901 h 458454"/>
                <a:gd name="connsiteX256" fmla="*/ 1308576 w 1554021"/>
                <a:gd name="connsiteY256" fmla="*/ 452989 h 458454"/>
                <a:gd name="connsiteX257" fmla="*/ 1333671 w 1554021"/>
                <a:gd name="connsiteY257" fmla="*/ 452989 h 458454"/>
                <a:gd name="connsiteX258" fmla="*/ 1290109 w 1554021"/>
                <a:gd name="connsiteY258" fmla="*/ 458901 h 458454"/>
                <a:gd name="connsiteX259" fmla="*/ 1265746 w 1554021"/>
                <a:gd name="connsiteY259" fmla="*/ 458901 h 458454"/>
                <a:gd name="connsiteX260" fmla="*/ 1265746 w 1554021"/>
                <a:gd name="connsiteY260" fmla="*/ 452989 h 458454"/>
                <a:gd name="connsiteX261" fmla="*/ 1290109 w 1554021"/>
                <a:gd name="connsiteY261" fmla="*/ 452989 h 458454"/>
                <a:gd name="connsiteX262" fmla="*/ 1247296 w 1554021"/>
                <a:gd name="connsiteY262" fmla="*/ 458901 h 458454"/>
                <a:gd name="connsiteX263" fmla="*/ 1222933 w 1554021"/>
                <a:gd name="connsiteY263" fmla="*/ 458901 h 458454"/>
                <a:gd name="connsiteX264" fmla="*/ 1222933 w 1554021"/>
                <a:gd name="connsiteY264" fmla="*/ 452989 h 458454"/>
                <a:gd name="connsiteX265" fmla="*/ 1247296 w 1554021"/>
                <a:gd name="connsiteY265" fmla="*/ 452989 h 458454"/>
                <a:gd name="connsiteX266" fmla="*/ 1204483 w 1554021"/>
                <a:gd name="connsiteY266" fmla="*/ 458901 h 458454"/>
                <a:gd name="connsiteX267" fmla="*/ 1179371 w 1554021"/>
                <a:gd name="connsiteY267" fmla="*/ 458901 h 458454"/>
                <a:gd name="connsiteX268" fmla="*/ 1179371 w 1554021"/>
                <a:gd name="connsiteY268" fmla="*/ 452989 h 458454"/>
                <a:gd name="connsiteX269" fmla="*/ 1204483 w 1554021"/>
                <a:gd name="connsiteY269" fmla="*/ 452989 h 458454"/>
                <a:gd name="connsiteX270" fmla="*/ 1160920 w 1554021"/>
                <a:gd name="connsiteY270" fmla="*/ 458901 h 458454"/>
                <a:gd name="connsiteX271" fmla="*/ 1136558 w 1554021"/>
                <a:gd name="connsiteY271" fmla="*/ 458901 h 458454"/>
                <a:gd name="connsiteX272" fmla="*/ 1136558 w 1554021"/>
                <a:gd name="connsiteY272" fmla="*/ 452989 h 458454"/>
                <a:gd name="connsiteX273" fmla="*/ 1160920 w 1554021"/>
                <a:gd name="connsiteY273" fmla="*/ 452989 h 458454"/>
                <a:gd name="connsiteX274" fmla="*/ 1118108 w 1554021"/>
                <a:gd name="connsiteY274" fmla="*/ 458901 h 458454"/>
                <a:gd name="connsiteX275" fmla="*/ 1093745 w 1554021"/>
                <a:gd name="connsiteY275" fmla="*/ 458901 h 458454"/>
                <a:gd name="connsiteX276" fmla="*/ 1093745 w 1554021"/>
                <a:gd name="connsiteY276" fmla="*/ 452989 h 458454"/>
                <a:gd name="connsiteX277" fmla="*/ 1118108 w 1554021"/>
                <a:gd name="connsiteY277" fmla="*/ 452989 h 458454"/>
                <a:gd name="connsiteX278" fmla="*/ 1075277 w 1554021"/>
                <a:gd name="connsiteY278" fmla="*/ 458901 h 458454"/>
                <a:gd name="connsiteX279" fmla="*/ 1050183 w 1554021"/>
                <a:gd name="connsiteY279" fmla="*/ 458901 h 458454"/>
                <a:gd name="connsiteX280" fmla="*/ 1050183 w 1554021"/>
                <a:gd name="connsiteY280" fmla="*/ 452989 h 458454"/>
                <a:gd name="connsiteX281" fmla="*/ 1075277 w 1554021"/>
                <a:gd name="connsiteY281" fmla="*/ 452989 h 458454"/>
                <a:gd name="connsiteX282" fmla="*/ 1031729 w 1554021"/>
                <a:gd name="connsiteY282" fmla="*/ 458901 h 458454"/>
                <a:gd name="connsiteX283" fmla="*/ 1007366 w 1554021"/>
                <a:gd name="connsiteY283" fmla="*/ 458901 h 458454"/>
                <a:gd name="connsiteX284" fmla="*/ 1007366 w 1554021"/>
                <a:gd name="connsiteY284" fmla="*/ 452989 h 458454"/>
                <a:gd name="connsiteX285" fmla="*/ 1031729 w 1554021"/>
                <a:gd name="connsiteY285" fmla="*/ 452989 h 458454"/>
                <a:gd name="connsiteX286" fmla="*/ 988911 w 1554021"/>
                <a:gd name="connsiteY286" fmla="*/ 458901 h 458454"/>
                <a:gd name="connsiteX287" fmla="*/ 964548 w 1554021"/>
                <a:gd name="connsiteY287" fmla="*/ 458901 h 458454"/>
                <a:gd name="connsiteX288" fmla="*/ 964548 w 1554021"/>
                <a:gd name="connsiteY288" fmla="*/ 452989 h 458454"/>
                <a:gd name="connsiteX289" fmla="*/ 988911 w 1554021"/>
                <a:gd name="connsiteY289" fmla="*/ 452989 h 458454"/>
                <a:gd name="connsiteX290" fmla="*/ 946093 w 1554021"/>
                <a:gd name="connsiteY290" fmla="*/ 458901 h 458454"/>
                <a:gd name="connsiteX291" fmla="*/ 920991 w 1554021"/>
                <a:gd name="connsiteY291" fmla="*/ 458901 h 458454"/>
                <a:gd name="connsiteX292" fmla="*/ 920991 w 1554021"/>
                <a:gd name="connsiteY292" fmla="*/ 452989 h 458454"/>
                <a:gd name="connsiteX293" fmla="*/ 946093 w 1554021"/>
                <a:gd name="connsiteY293" fmla="*/ 452989 h 458454"/>
                <a:gd name="connsiteX294" fmla="*/ 902535 w 1554021"/>
                <a:gd name="connsiteY294" fmla="*/ 458901 h 458454"/>
                <a:gd name="connsiteX295" fmla="*/ 878173 w 1554021"/>
                <a:gd name="connsiteY295" fmla="*/ 458901 h 458454"/>
                <a:gd name="connsiteX296" fmla="*/ 878173 w 1554021"/>
                <a:gd name="connsiteY296" fmla="*/ 452989 h 458454"/>
                <a:gd name="connsiteX297" fmla="*/ 902535 w 1554021"/>
                <a:gd name="connsiteY297" fmla="*/ 452989 h 458454"/>
                <a:gd name="connsiteX298" fmla="*/ 859715 w 1554021"/>
                <a:gd name="connsiteY298" fmla="*/ 458901 h 458454"/>
                <a:gd name="connsiteX299" fmla="*/ 835355 w 1554021"/>
                <a:gd name="connsiteY299" fmla="*/ 458901 h 458454"/>
                <a:gd name="connsiteX300" fmla="*/ 835355 w 1554021"/>
                <a:gd name="connsiteY300" fmla="*/ 452989 h 458454"/>
                <a:gd name="connsiteX301" fmla="*/ 859715 w 1554021"/>
                <a:gd name="connsiteY301" fmla="*/ 452989 h 458454"/>
                <a:gd name="connsiteX302" fmla="*/ 816897 w 1554021"/>
                <a:gd name="connsiteY302" fmla="*/ 458901 h 458454"/>
                <a:gd name="connsiteX303" fmla="*/ 791797 w 1554021"/>
                <a:gd name="connsiteY303" fmla="*/ 458901 h 458454"/>
                <a:gd name="connsiteX304" fmla="*/ 791797 w 1554021"/>
                <a:gd name="connsiteY304" fmla="*/ 452989 h 458454"/>
                <a:gd name="connsiteX305" fmla="*/ 816897 w 1554021"/>
                <a:gd name="connsiteY305" fmla="*/ 452989 h 458454"/>
                <a:gd name="connsiteX306" fmla="*/ 773342 w 1554021"/>
                <a:gd name="connsiteY306" fmla="*/ 458901 h 458454"/>
                <a:gd name="connsiteX307" fmla="*/ 748978 w 1554021"/>
                <a:gd name="connsiteY307" fmla="*/ 458901 h 458454"/>
                <a:gd name="connsiteX308" fmla="*/ 748978 w 1554021"/>
                <a:gd name="connsiteY308" fmla="*/ 452989 h 458454"/>
                <a:gd name="connsiteX309" fmla="*/ 773342 w 1554021"/>
                <a:gd name="connsiteY309" fmla="*/ 452989 h 458454"/>
                <a:gd name="connsiteX310" fmla="*/ 730522 w 1554021"/>
                <a:gd name="connsiteY310" fmla="*/ 458901 h 458454"/>
                <a:gd name="connsiteX311" fmla="*/ 706160 w 1554021"/>
                <a:gd name="connsiteY311" fmla="*/ 458901 h 458454"/>
                <a:gd name="connsiteX312" fmla="*/ 706160 w 1554021"/>
                <a:gd name="connsiteY312" fmla="*/ 452989 h 458454"/>
                <a:gd name="connsiteX313" fmla="*/ 730522 w 1554021"/>
                <a:gd name="connsiteY313" fmla="*/ 452989 h 458454"/>
                <a:gd name="connsiteX314" fmla="*/ 687704 w 1554021"/>
                <a:gd name="connsiteY314" fmla="*/ 458901 h 458454"/>
                <a:gd name="connsiteX315" fmla="*/ 662602 w 1554021"/>
                <a:gd name="connsiteY315" fmla="*/ 458901 h 458454"/>
                <a:gd name="connsiteX316" fmla="*/ 662602 w 1554021"/>
                <a:gd name="connsiteY316" fmla="*/ 452989 h 458454"/>
                <a:gd name="connsiteX317" fmla="*/ 687704 w 1554021"/>
                <a:gd name="connsiteY317" fmla="*/ 452989 h 458454"/>
                <a:gd name="connsiteX318" fmla="*/ 644147 w 1554021"/>
                <a:gd name="connsiteY318" fmla="*/ 458901 h 458454"/>
                <a:gd name="connsiteX319" fmla="*/ 619784 w 1554021"/>
                <a:gd name="connsiteY319" fmla="*/ 458901 h 458454"/>
                <a:gd name="connsiteX320" fmla="*/ 619784 w 1554021"/>
                <a:gd name="connsiteY320" fmla="*/ 452989 h 458454"/>
                <a:gd name="connsiteX321" fmla="*/ 644147 w 1554021"/>
                <a:gd name="connsiteY321" fmla="*/ 452989 h 458454"/>
                <a:gd name="connsiteX322" fmla="*/ 601328 w 1554021"/>
                <a:gd name="connsiteY322" fmla="*/ 458901 h 458454"/>
                <a:gd name="connsiteX323" fmla="*/ 576966 w 1554021"/>
                <a:gd name="connsiteY323" fmla="*/ 458901 h 458454"/>
                <a:gd name="connsiteX324" fmla="*/ 576966 w 1554021"/>
                <a:gd name="connsiteY324" fmla="*/ 452989 h 458454"/>
                <a:gd name="connsiteX325" fmla="*/ 601328 w 1554021"/>
                <a:gd name="connsiteY325" fmla="*/ 452989 h 458454"/>
                <a:gd name="connsiteX326" fmla="*/ 558510 w 1554021"/>
                <a:gd name="connsiteY326" fmla="*/ 458901 h 458454"/>
                <a:gd name="connsiteX327" fmla="*/ 533409 w 1554021"/>
                <a:gd name="connsiteY327" fmla="*/ 458901 h 458454"/>
                <a:gd name="connsiteX328" fmla="*/ 533409 w 1554021"/>
                <a:gd name="connsiteY328" fmla="*/ 452989 h 458454"/>
                <a:gd name="connsiteX329" fmla="*/ 558510 w 1554021"/>
                <a:gd name="connsiteY329" fmla="*/ 452989 h 458454"/>
                <a:gd name="connsiteX330" fmla="*/ 514953 w 1554021"/>
                <a:gd name="connsiteY330" fmla="*/ 458901 h 458454"/>
                <a:gd name="connsiteX331" fmla="*/ 490591 w 1554021"/>
                <a:gd name="connsiteY331" fmla="*/ 458901 h 458454"/>
                <a:gd name="connsiteX332" fmla="*/ 490591 w 1554021"/>
                <a:gd name="connsiteY332" fmla="*/ 452989 h 458454"/>
                <a:gd name="connsiteX333" fmla="*/ 514953 w 1554021"/>
                <a:gd name="connsiteY333" fmla="*/ 452989 h 458454"/>
                <a:gd name="connsiteX334" fmla="*/ 472133 w 1554021"/>
                <a:gd name="connsiteY334" fmla="*/ 458901 h 458454"/>
                <a:gd name="connsiteX335" fmla="*/ 447773 w 1554021"/>
                <a:gd name="connsiteY335" fmla="*/ 458901 h 458454"/>
                <a:gd name="connsiteX336" fmla="*/ 447773 w 1554021"/>
                <a:gd name="connsiteY336" fmla="*/ 452989 h 458454"/>
                <a:gd name="connsiteX337" fmla="*/ 472133 w 1554021"/>
                <a:gd name="connsiteY337" fmla="*/ 452989 h 458454"/>
                <a:gd name="connsiteX338" fmla="*/ 429315 w 1554021"/>
                <a:gd name="connsiteY338" fmla="*/ 458901 h 458454"/>
                <a:gd name="connsiteX339" fmla="*/ 404215 w 1554021"/>
                <a:gd name="connsiteY339" fmla="*/ 458901 h 458454"/>
                <a:gd name="connsiteX340" fmla="*/ 404215 w 1554021"/>
                <a:gd name="connsiteY340" fmla="*/ 452989 h 458454"/>
                <a:gd name="connsiteX341" fmla="*/ 429315 w 1554021"/>
                <a:gd name="connsiteY341" fmla="*/ 452989 h 458454"/>
                <a:gd name="connsiteX342" fmla="*/ 385758 w 1554021"/>
                <a:gd name="connsiteY342" fmla="*/ 458901 h 458454"/>
                <a:gd name="connsiteX343" fmla="*/ 361397 w 1554021"/>
                <a:gd name="connsiteY343" fmla="*/ 458901 h 458454"/>
                <a:gd name="connsiteX344" fmla="*/ 361397 w 1554021"/>
                <a:gd name="connsiteY344" fmla="*/ 452989 h 458454"/>
                <a:gd name="connsiteX345" fmla="*/ 385758 w 1554021"/>
                <a:gd name="connsiteY345" fmla="*/ 452989 h 458454"/>
                <a:gd name="connsiteX346" fmla="*/ 342940 w 1554021"/>
                <a:gd name="connsiteY346" fmla="*/ 458901 h 458454"/>
                <a:gd name="connsiteX347" fmla="*/ 318578 w 1554021"/>
                <a:gd name="connsiteY347" fmla="*/ 458901 h 458454"/>
                <a:gd name="connsiteX348" fmla="*/ 318578 w 1554021"/>
                <a:gd name="connsiteY348" fmla="*/ 452989 h 458454"/>
                <a:gd name="connsiteX349" fmla="*/ 342940 w 1554021"/>
                <a:gd name="connsiteY349" fmla="*/ 452989 h 458454"/>
                <a:gd name="connsiteX350" fmla="*/ 300122 w 1554021"/>
                <a:gd name="connsiteY350" fmla="*/ 458901 h 458454"/>
                <a:gd name="connsiteX351" fmla="*/ 275022 w 1554021"/>
                <a:gd name="connsiteY351" fmla="*/ 458901 h 458454"/>
                <a:gd name="connsiteX352" fmla="*/ 275022 w 1554021"/>
                <a:gd name="connsiteY352" fmla="*/ 452989 h 458454"/>
                <a:gd name="connsiteX353" fmla="*/ 300122 w 1554021"/>
                <a:gd name="connsiteY353" fmla="*/ 452989 h 458454"/>
                <a:gd name="connsiteX354" fmla="*/ 256564 w 1554021"/>
                <a:gd name="connsiteY354" fmla="*/ 458901 h 458454"/>
                <a:gd name="connsiteX355" fmla="*/ 232202 w 1554021"/>
                <a:gd name="connsiteY355" fmla="*/ 458901 h 458454"/>
                <a:gd name="connsiteX356" fmla="*/ 232202 w 1554021"/>
                <a:gd name="connsiteY356" fmla="*/ 452989 h 458454"/>
                <a:gd name="connsiteX357" fmla="*/ 256564 w 1554021"/>
                <a:gd name="connsiteY357" fmla="*/ 452989 h 458454"/>
                <a:gd name="connsiteX358" fmla="*/ 213746 w 1554021"/>
                <a:gd name="connsiteY358" fmla="*/ 458901 h 458454"/>
                <a:gd name="connsiteX359" fmla="*/ 189384 w 1554021"/>
                <a:gd name="connsiteY359" fmla="*/ 458901 h 458454"/>
                <a:gd name="connsiteX360" fmla="*/ 189384 w 1554021"/>
                <a:gd name="connsiteY360" fmla="*/ 452989 h 458454"/>
                <a:gd name="connsiteX361" fmla="*/ 213746 w 1554021"/>
                <a:gd name="connsiteY361" fmla="*/ 452989 h 458454"/>
                <a:gd name="connsiteX362" fmla="*/ 170927 w 1554021"/>
                <a:gd name="connsiteY362" fmla="*/ 458901 h 458454"/>
                <a:gd name="connsiteX363" fmla="*/ 145827 w 1554021"/>
                <a:gd name="connsiteY363" fmla="*/ 458901 h 458454"/>
                <a:gd name="connsiteX364" fmla="*/ 145827 w 1554021"/>
                <a:gd name="connsiteY364" fmla="*/ 452989 h 458454"/>
                <a:gd name="connsiteX365" fmla="*/ 170927 w 1554021"/>
                <a:gd name="connsiteY365" fmla="*/ 452989 h 458454"/>
                <a:gd name="connsiteX366" fmla="*/ 127371 w 1554021"/>
                <a:gd name="connsiteY366" fmla="*/ 458901 h 458454"/>
                <a:gd name="connsiteX367" fmla="*/ 103009 w 1554021"/>
                <a:gd name="connsiteY367" fmla="*/ 458901 h 458454"/>
                <a:gd name="connsiteX368" fmla="*/ 103009 w 1554021"/>
                <a:gd name="connsiteY368" fmla="*/ 452989 h 458454"/>
                <a:gd name="connsiteX369" fmla="*/ 127371 w 1554021"/>
                <a:gd name="connsiteY369" fmla="*/ 452989 h 458454"/>
                <a:gd name="connsiteX370" fmla="*/ 84553 w 1554021"/>
                <a:gd name="connsiteY370" fmla="*/ 458901 h 458454"/>
                <a:gd name="connsiteX371" fmla="*/ 60191 w 1554021"/>
                <a:gd name="connsiteY371" fmla="*/ 458901 h 458454"/>
                <a:gd name="connsiteX372" fmla="*/ 60191 w 1554021"/>
                <a:gd name="connsiteY372" fmla="*/ 452989 h 458454"/>
                <a:gd name="connsiteX373" fmla="*/ 84553 w 1554021"/>
                <a:gd name="connsiteY373" fmla="*/ 452989 h 458454"/>
                <a:gd name="connsiteX374" fmla="*/ 41733 w 1554021"/>
                <a:gd name="connsiteY374" fmla="*/ 458901 h 458454"/>
                <a:gd name="connsiteX375" fmla="*/ 16633 w 1554021"/>
                <a:gd name="connsiteY375" fmla="*/ 458901 h 458454"/>
                <a:gd name="connsiteX376" fmla="*/ 16633 w 1554021"/>
                <a:gd name="connsiteY376" fmla="*/ 452989 h 458454"/>
                <a:gd name="connsiteX377" fmla="*/ 41733 w 1554021"/>
                <a:gd name="connsiteY377" fmla="*/ 452989 h 45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1554021" h="458454">
                  <a:moveTo>
                    <a:pt x="392" y="455954"/>
                  </a:moveTo>
                  <a:lnTo>
                    <a:pt x="392" y="430842"/>
                  </a:lnTo>
                  <a:lnTo>
                    <a:pt x="6297" y="430842"/>
                  </a:lnTo>
                  <a:lnTo>
                    <a:pt x="6297" y="455954"/>
                  </a:lnTo>
                  <a:close/>
                  <a:moveTo>
                    <a:pt x="392" y="412391"/>
                  </a:moveTo>
                  <a:lnTo>
                    <a:pt x="392" y="388029"/>
                  </a:lnTo>
                  <a:lnTo>
                    <a:pt x="6297" y="388029"/>
                  </a:lnTo>
                  <a:lnTo>
                    <a:pt x="6297" y="412391"/>
                  </a:lnTo>
                  <a:close/>
                  <a:moveTo>
                    <a:pt x="392" y="369578"/>
                  </a:moveTo>
                  <a:lnTo>
                    <a:pt x="392" y="345216"/>
                  </a:lnTo>
                  <a:lnTo>
                    <a:pt x="6297" y="345216"/>
                  </a:lnTo>
                  <a:lnTo>
                    <a:pt x="6297" y="369578"/>
                  </a:lnTo>
                  <a:close/>
                  <a:moveTo>
                    <a:pt x="392" y="326748"/>
                  </a:moveTo>
                  <a:lnTo>
                    <a:pt x="392" y="301653"/>
                  </a:lnTo>
                  <a:lnTo>
                    <a:pt x="6297" y="301653"/>
                  </a:lnTo>
                  <a:lnTo>
                    <a:pt x="6297" y="326748"/>
                  </a:lnTo>
                  <a:close/>
                  <a:moveTo>
                    <a:pt x="392" y="283203"/>
                  </a:moveTo>
                  <a:lnTo>
                    <a:pt x="392" y="258841"/>
                  </a:lnTo>
                  <a:lnTo>
                    <a:pt x="6297" y="258841"/>
                  </a:lnTo>
                  <a:lnTo>
                    <a:pt x="6297" y="283203"/>
                  </a:lnTo>
                  <a:close/>
                  <a:moveTo>
                    <a:pt x="392" y="240373"/>
                  </a:moveTo>
                  <a:lnTo>
                    <a:pt x="392" y="216011"/>
                  </a:lnTo>
                  <a:lnTo>
                    <a:pt x="6297" y="216011"/>
                  </a:lnTo>
                  <a:lnTo>
                    <a:pt x="6297" y="240373"/>
                  </a:lnTo>
                  <a:close/>
                  <a:moveTo>
                    <a:pt x="392" y="197560"/>
                  </a:moveTo>
                  <a:lnTo>
                    <a:pt x="392" y="172465"/>
                  </a:lnTo>
                  <a:lnTo>
                    <a:pt x="6297" y="172465"/>
                  </a:lnTo>
                  <a:lnTo>
                    <a:pt x="6297" y="197560"/>
                  </a:lnTo>
                  <a:close/>
                  <a:moveTo>
                    <a:pt x="392" y="153997"/>
                  </a:moveTo>
                  <a:lnTo>
                    <a:pt x="392" y="129635"/>
                  </a:lnTo>
                  <a:lnTo>
                    <a:pt x="6297" y="129635"/>
                  </a:lnTo>
                  <a:lnTo>
                    <a:pt x="6297" y="153997"/>
                  </a:lnTo>
                  <a:close/>
                  <a:moveTo>
                    <a:pt x="392" y="111185"/>
                  </a:moveTo>
                  <a:lnTo>
                    <a:pt x="392" y="86822"/>
                  </a:lnTo>
                  <a:lnTo>
                    <a:pt x="6297" y="86822"/>
                  </a:lnTo>
                  <a:lnTo>
                    <a:pt x="6297" y="111185"/>
                  </a:lnTo>
                  <a:close/>
                  <a:moveTo>
                    <a:pt x="392" y="68372"/>
                  </a:moveTo>
                  <a:lnTo>
                    <a:pt x="392" y="43260"/>
                  </a:lnTo>
                  <a:lnTo>
                    <a:pt x="6297" y="43260"/>
                  </a:lnTo>
                  <a:lnTo>
                    <a:pt x="6297" y="68372"/>
                  </a:lnTo>
                  <a:close/>
                  <a:moveTo>
                    <a:pt x="392" y="24809"/>
                  </a:moveTo>
                  <a:lnTo>
                    <a:pt x="392" y="447"/>
                  </a:lnTo>
                  <a:lnTo>
                    <a:pt x="6297" y="447"/>
                  </a:lnTo>
                  <a:lnTo>
                    <a:pt x="6297" y="7091"/>
                  </a:lnTo>
                  <a:lnTo>
                    <a:pt x="3345" y="7091"/>
                  </a:lnTo>
                  <a:lnTo>
                    <a:pt x="6297" y="3394"/>
                  </a:lnTo>
                  <a:lnTo>
                    <a:pt x="6297" y="24809"/>
                  </a:lnTo>
                  <a:close/>
                  <a:moveTo>
                    <a:pt x="24753" y="447"/>
                  </a:moveTo>
                  <a:lnTo>
                    <a:pt x="49855" y="447"/>
                  </a:lnTo>
                  <a:lnTo>
                    <a:pt x="49855" y="7091"/>
                  </a:lnTo>
                  <a:lnTo>
                    <a:pt x="24753" y="7091"/>
                  </a:lnTo>
                  <a:close/>
                  <a:moveTo>
                    <a:pt x="68310" y="447"/>
                  </a:moveTo>
                  <a:lnTo>
                    <a:pt x="92673" y="447"/>
                  </a:lnTo>
                  <a:lnTo>
                    <a:pt x="92673" y="7091"/>
                  </a:lnTo>
                  <a:lnTo>
                    <a:pt x="68310" y="7091"/>
                  </a:lnTo>
                  <a:close/>
                  <a:moveTo>
                    <a:pt x="111130" y="447"/>
                  </a:moveTo>
                  <a:lnTo>
                    <a:pt x="135492" y="447"/>
                  </a:lnTo>
                  <a:lnTo>
                    <a:pt x="135492" y="7091"/>
                  </a:lnTo>
                  <a:lnTo>
                    <a:pt x="111130" y="7091"/>
                  </a:lnTo>
                  <a:close/>
                  <a:moveTo>
                    <a:pt x="153948" y="447"/>
                  </a:moveTo>
                  <a:lnTo>
                    <a:pt x="179048" y="447"/>
                  </a:lnTo>
                  <a:lnTo>
                    <a:pt x="179048" y="7091"/>
                  </a:lnTo>
                  <a:lnTo>
                    <a:pt x="153948" y="7091"/>
                  </a:lnTo>
                  <a:close/>
                  <a:moveTo>
                    <a:pt x="197505" y="447"/>
                  </a:moveTo>
                  <a:lnTo>
                    <a:pt x="221868" y="447"/>
                  </a:lnTo>
                  <a:lnTo>
                    <a:pt x="221868" y="7091"/>
                  </a:lnTo>
                  <a:lnTo>
                    <a:pt x="197505" y="7091"/>
                  </a:lnTo>
                  <a:close/>
                  <a:moveTo>
                    <a:pt x="240323" y="447"/>
                  </a:moveTo>
                  <a:lnTo>
                    <a:pt x="264686" y="447"/>
                  </a:lnTo>
                  <a:lnTo>
                    <a:pt x="264686" y="7091"/>
                  </a:lnTo>
                  <a:lnTo>
                    <a:pt x="240323" y="7091"/>
                  </a:lnTo>
                  <a:close/>
                  <a:moveTo>
                    <a:pt x="283141" y="447"/>
                  </a:moveTo>
                  <a:lnTo>
                    <a:pt x="308241" y="447"/>
                  </a:lnTo>
                  <a:lnTo>
                    <a:pt x="308241" y="7091"/>
                  </a:lnTo>
                  <a:lnTo>
                    <a:pt x="283141" y="7091"/>
                  </a:lnTo>
                  <a:close/>
                  <a:moveTo>
                    <a:pt x="326699" y="447"/>
                  </a:moveTo>
                  <a:lnTo>
                    <a:pt x="351061" y="447"/>
                  </a:lnTo>
                  <a:lnTo>
                    <a:pt x="351061" y="7091"/>
                  </a:lnTo>
                  <a:lnTo>
                    <a:pt x="326699" y="7091"/>
                  </a:lnTo>
                  <a:close/>
                  <a:moveTo>
                    <a:pt x="369517" y="447"/>
                  </a:moveTo>
                  <a:lnTo>
                    <a:pt x="393879" y="447"/>
                  </a:lnTo>
                  <a:lnTo>
                    <a:pt x="393879" y="7091"/>
                  </a:lnTo>
                  <a:lnTo>
                    <a:pt x="369517" y="7091"/>
                  </a:lnTo>
                  <a:close/>
                  <a:moveTo>
                    <a:pt x="412335" y="447"/>
                  </a:moveTo>
                  <a:lnTo>
                    <a:pt x="437437" y="447"/>
                  </a:lnTo>
                  <a:lnTo>
                    <a:pt x="437437" y="7091"/>
                  </a:lnTo>
                  <a:lnTo>
                    <a:pt x="412335" y="7091"/>
                  </a:lnTo>
                  <a:close/>
                  <a:moveTo>
                    <a:pt x="455892" y="447"/>
                  </a:moveTo>
                  <a:lnTo>
                    <a:pt x="480255" y="447"/>
                  </a:lnTo>
                  <a:lnTo>
                    <a:pt x="480255" y="7091"/>
                  </a:lnTo>
                  <a:lnTo>
                    <a:pt x="455892" y="7091"/>
                  </a:lnTo>
                  <a:close/>
                  <a:moveTo>
                    <a:pt x="498712" y="447"/>
                  </a:moveTo>
                  <a:lnTo>
                    <a:pt x="523073" y="447"/>
                  </a:lnTo>
                  <a:lnTo>
                    <a:pt x="523073" y="7091"/>
                  </a:lnTo>
                  <a:lnTo>
                    <a:pt x="498712" y="7091"/>
                  </a:lnTo>
                  <a:close/>
                  <a:moveTo>
                    <a:pt x="541530" y="447"/>
                  </a:moveTo>
                  <a:lnTo>
                    <a:pt x="566630" y="447"/>
                  </a:lnTo>
                  <a:lnTo>
                    <a:pt x="566630" y="7091"/>
                  </a:lnTo>
                  <a:lnTo>
                    <a:pt x="541530" y="7091"/>
                  </a:lnTo>
                  <a:close/>
                  <a:moveTo>
                    <a:pt x="585086" y="447"/>
                  </a:moveTo>
                  <a:lnTo>
                    <a:pt x="609448" y="447"/>
                  </a:lnTo>
                  <a:lnTo>
                    <a:pt x="609448" y="7091"/>
                  </a:lnTo>
                  <a:lnTo>
                    <a:pt x="585086" y="7091"/>
                  </a:lnTo>
                  <a:close/>
                  <a:moveTo>
                    <a:pt x="627906" y="447"/>
                  </a:moveTo>
                  <a:lnTo>
                    <a:pt x="652268" y="447"/>
                  </a:lnTo>
                  <a:lnTo>
                    <a:pt x="652268" y="7091"/>
                  </a:lnTo>
                  <a:lnTo>
                    <a:pt x="627906" y="7091"/>
                  </a:lnTo>
                  <a:close/>
                  <a:moveTo>
                    <a:pt x="670724" y="447"/>
                  </a:moveTo>
                  <a:lnTo>
                    <a:pt x="695824" y="447"/>
                  </a:lnTo>
                  <a:lnTo>
                    <a:pt x="695824" y="7091"/>
                  </a:lnTo>
                  <a:lnTo>
                    <a:pt x="670724" y="7091"/>
                  </a:lnTo>
                  <a:close/>
                  <a:moveTo>
                    <a:pt x="714281" y="447"/>
                  </a:moveTo>
                  <a:lnTo>
                    <a:pt x="738643" y="447"/>
                  </a:lnTo>
                  <a:lnTo>
                    <a:pt x="738643" y="7091"/>
                  </a:lnTo>
                  <a:lnTo>
                    <a:pt x="714281" y="7091"/>
                  </a:lnTo>
                  <a:close/>
                  <a:moveTo>
                    <a:pt x="757099" y="447"/>
                  </a:moveTo>
                  <a:lnTo>
                    <a:pt x="781461" y="447"/>
                  </a:lnTo>
                  <a:lnTo>
                    <a:pt x="781461" y="7091"/>
                  </a:lnTo>
                  <a:lnTo>
                    <a:pt x="757099" y="7091"/>
                  </a:lnTo>
                  <a:close/>
                  <a:moveTo>
                    <a:pt x="799917" y="447"/>
                  </a:moveTo>
                  <a:lnTo>
                    <a:pt x="825019" y="447"/>
                  </a:lnTo>
                  <a:lnTo>
                    <a:pt x="825019" y="7091"/>
                  </a:lnTo>
                  <a:lnTo>
                    <a:pt x="799917" y="7091"/>
                  </a:lnTo>
                  <a:close/>
                  <a:moveTo>
                    <a:pt x="843474" y="447"/>
                  </a:moveTo>
                  <a:lnTo>
                    <a:pt x="867837" y="447"/>
                  </a:lnTo>
                  <a:lnTo>
                    <a:pt x="867837" y="7091"/>
                  </a:lnTo>
                  <a:lnTo>
                    <a:pt x="843474" y="7091"/>
                  </a:lnTo>
                  <a:close/>
                  <a:moveTo>
                    <a:pt x="886293" y="447"/>
                  </a:moveTo>
                  <a:lnTo>
                    <a:pt x="910655" y="447"/>
                  </a:lnTo>
                  <a:lnTo>
                    <a:pt x="910655" y="7091"/>
                  </a:lnTo>
                  <a:lnTo>
                    <a:pt x="886293" y="7091"/>
                  </a:lnTo>
                  <a:close/>
                  <a:moveTo>
                    <a:pt x="929112" y="447"/>
                  </a:moveTo>
                  <a:lnTo>
                    <a:pt x="954212" y="447"/>
                  </a:lnTo>
                  <a:lnTo>
                    <a:pt x="954212" y="7091"/>
                  </a:lnTo>
                  <a:lnTo>
                    <a:pt x="929112" y="7091"/>
                  </a:lnTo>
                  <a:close/>
                  <a:moveTo>
                    <a:pt x="972668" y="447"/>
                  </a:moveTo>
                  <a:lnTo>
                    <a:pt x="997030" y="447"/>
                  </a:lnTo>
                  <a:lnTo>
                    <a:pt x="997030" y="7091"/>
                  </a:lnTo>
                  <a:lnTo>
                    <a:pt x="972668" y="7091"/>
                  </a:lnTo>
                  <a:close/>
                  <a:moveTo>
                    <a:pt x="1015488" y="447"/>
                  </a:moveTo>
                  <a:lnTo>
                    <a:pt x="1039841" y="447"/>
                  </a:lnTo>
                  <a:lnTo>
                    <a:pt x="1039841" y="7091"/>
                  </a:lnTo>
                  <a:lnTo>
                    <a:pt x="1015488" y="7091"/>
                  </a:lnTo>
                  <a:close/>
                  <a:moveTo>
                    <a:pt x="1058309" y="447"/>
                  </a:moveTo>
                  <a:lnTo>
                    <a:pt x="1083404" y="447"/>
                  </a:lnTo>
                  <a:lnTo>
                    <a:pt x="1083404" y="7091"/>
                  </a:lnTo>
                  <a:lnTo>
                    <a:pt x="1058309" y="7091"/>
                  </a:lnTo>
                  <a:close/>
                  <a:moveTo>
                    <a:pt x="1101854" y="447"/>
                  </a:moveTo>
                  <a:lnTo>
                    <a:pt x="1126217" y="447"/>
                  </a:lnTo>
                  <a:lnTo>
                    <a:pt x="1126217" y="7091"/>
                  </a:lnTo>
                  <a:lnTo>
                    <a:pt x="1101854" y="7091"/>
                  </a:lnTo>
                  <a:close/>
                  <a:moveTo>
                    <a:pt x="1144685" y="447"/>
                  </a:moveTo>
                  <a:lnTo>
                    <a:pt x="1169047" y="447"/>
                  </a:lnTo>
                  <a:lnTo>
                    <a:pt x="1169047" y="7091"/>
                  </a:lnTo>
                  <a:lnTo>
                    <a:pt x="1144685" y="7091"/>
                  </a:lnTo>
                  <a:close/>
                  <a:moveTo>
                    <a:pt x="1187497" y="447"/>
                  </a:moveTo>
                  <a:lnTo>
                    <a:pt x="1212592" y="447"/>
                  </a:lnTo>
                  <a:lnTo>
                    <a:pt x="1212592" y="7091"/>
                  </a:lnTo>
                  <a:lnTo>
                    <a:pt x="1187497" y="7091"/>
                  </a:lnTo>
                  <a:close/>
                  <a:moveTo>
                    <a:pt x="1231060" y="447"/>
                  </a:moveTo>
                  <a:lnTo>
                    <a:pt x="1255422" y="447"/>
                  </a:lnTo>
                  <a:lnTo>
                    <a:pt x="1255422" y="7091"/>
                  </a:lnTo>
                  <a:lnTo>
                    <a:pt x="1231060" y="7091"/>
                  </a:lnTo>
                  <a:close/>
                  <a:moveTo>
                    <a:pt x="1273873" y="447"/>
                  </a:moveTo>
                  <a:lnTo>
                    <a:pt x="1298235" y="447"/>
                  </a:lnTo>
                  <a:lnTo>
                    <a:pt x="1298235" y="7091"/>
                  </a:lnTo>
                  <a:lnTo>
                    <a:pt x="1273873" y="7091"/>
                  </a:lnTo>
                  <a:close/>
                  <a:moveTo>
                    <a:pt x="1316686" y="447"/>
                  </a:moveTo>
                  <a:lnTo>
                    <a:pt x="1341798" y="447"/>
                  </a:lnTo>
                  <a:lnTo>
                    <a:pt x="1341798" y="7091"/>
                  </a:lnTo>
                  <a:lnTo>
                    <a:pt x="1316686" y="7091"/>
                  </a:lnTo>
                  <a:close/>
                  <a:moveTo>
                    <a:pt x="1360248" y="447"/>
                  </a:moveTo>
                  <a:lnTo>
                    <a:pt x="1384611" y="447"/>
                  </a:lnTo>
                  <a:lnTo>
                    <a:pt x="1384611" y="7091"/>
                  </a:lnTo>
                  <a:lnTo>
                    <a:pt x="1360248" y="7091"/>
                  </a:lnTo>
                  <a:close/>
                  <a:moveTo>
                    <a:pt x="1403061" y="447"/>
                  </a:moveTo>
                  <a:lnTo>
                    <a:pt x="1427423" y="447"/>
                  </a:lnTo>
                  <a:lnTo>
                    <a:pt x="1427423" y="7091"/>
                  </a:lnTo>
                  <a:lnTo>
                    <a:pt x="1403061" y="7091"/>
                  </a:lnTo>
                  <a:close/>
                  <a:moveTo>
                    <a:pt x="1445891" y="447"/>
                  </a:moveTo>
                  <a:lnTo>
                    <a:pt x="1470986" y="447"/>
                  </a:lnTo>
                  <a:lnTo>
                    <a:pt x="1470986" y="7091"/>
                  </a:lnTo>
                  <a:lnTo>
                    <a:pt x="1445891" y="7091"/>
                  </a:lnTo>
                  <a:close/>
                  <a:moveTo>
                    <a:pt x="1489437" y="447"/>
                  </a:moveTo>
                  <a:lnTo>
                    <a:pt x="1513799" y="447"/>
                  </a:lnTo>
                  <a:lnTo>
                    <a:pt x="1513799" y="7091"/>
                  </a:lnTo>
                  <a:lnTo>
                    <a:pt x="1489437" y="7091"/>
                  </a:lnTo>
                  <a:close/>
                  <a:moveTo>
                    <a:pt x="1532267" y="447"/>
                  </a:moveTo>
                  <a:lnTo>
                    <a:pt x="1554414" y="447"/>
                  </a:lnTo>
                  <a:lnTo>
                    <a:pt x="1554414" y="9306"/>
                  </a:lnTo>
                  <a:lnTo>
                    <a:pt x="1548502" y="9306"/>
                  </a:lnTo>
                  <a:lnTo>
                    <a:pt x="1548502" y="3394"/>
                  </a:lnTo>
                  <a:lnTo>
                    <a:pt x="1551450" y="7091"/>
                  </a:lnTo>
                  <a:lnTo>
                    <a:pt x="1532267" y="7091"/>
                  </a:lnTo>
                  <a:close/>
                  <a:moveTo>
                    <a:pt x="1554414" y="27756"/>
                  </a:moveTo>
                  <a:lnTo>
                    <a:pt x="1554414" y="52118"/>
                  </a:lnTo>
                  <a:lnTo>
                    <a:pt x="1548502" y="52118"/>
                  </a:lnTo>
                  <a:lnTo>
                    <a:pt x="1548502" y="27756"/>
                  </a:lnTo>
                  <a:close/>
                  <a:moveTo>
                    <a:pt x="1554414" y="70586"/>
                  </a:moveTo>
                  <a:lnTo>
                    <a:pt x="1554414" y="95681"/>
                  </a:lnTo>
                  <a:lnTo>
                    <a:pt x="1548502" y="95681"/>
                  </a:lnTo>
                  <a:lnTo>
                    <a:pt x="1548502" y="70586"/>
                  </a:lnTo>
                  <a:close/>
                  <a:moveTo>
                    <a:pt x="1554414" y="114132"/>
                  </a:moveTo>
                  <a:lnTo>
                    <a:pt x="1554414" y="138494"/>
                  </a:lnTo>
                  <a:lnTo>
                    <a:pt x="1548502" y="138494"/>
                  </a:lnTo>
                  <a:lnTo>
                    <a:pt x="1548502" y="114132"/>
                  </a:lnTo>
                  <a:close/>
                  <a:moveTo>
                    <a:pt x="1554414" y="156962"/>
                  </a:moveTo>
                  <a:lnTo>
                    <a:pt x="1554414" y="181324"/>
                  </a:lnTo>
                  <a:lnTo>
                    <a:pt x="1548502" y="181324"/>
                  </a:lnTo>
                  <a:lnTo>
                    <a:pt x="1548502" y="156962"/>
                  </a:lnTo>
                  <a:close/>
                  <a:moveTo>
                    <a:pt x="1554414" y="199775"/>
                  </a:moveTo>
                  <a:lnTo>
                    <a:pt x="1554414" y="224869"/>
                  </a:lnTo>
                  <a:lnTo>
                    <a:pt x="1548502" y="224869"/>
                  </a:lnTo>
                  <a:lnTo>
                    <a:pt x="1548502" y="199775"/>
                  </a:lnTo>
                  <a:close/>
                  <a:moveTo>
                    <a:pt x="1554414" y="243337"/>
                  </a:moveTo>
                  <a:lnTo>
                    <a:pt x="1554414" y="267700"/>
                  </a:lnTo>
                  <a:lnTo>
                    <a:pt x="1548502" y="267700"/>
                  </a:lnTo>
                  <a:lnTo>
                    <a:pt x="1548502" y="243337"/>
                  </a:lnTo>
                  <a:close/>
                  <a:moveTo>
                    <a:pt x="1554414" y="286150"/>
                  </a:moveTo>
                  <a:lnTo>
                    <a:pt x="1554414" y="310512"/>
                  </a:lnTo>
                  <a:lnTo>
                    <a:pt x="1548502" y="310512"/>
                  </a:lnTo>
                  <a:lnTo>
                    <a:pt x="1548502" y="286150"/>
                  </a:lnTo>
                  <a:close/>
                  <a:moveTo>
                    <a:pt x="1554414" y="328963"/>
                  </a:moveTo>
                  <a:lnTo>
                    <a:pt x="1554414" y="354075"/>
                  </a:lnTo>
                  <a:lnTo>
                    <a:pt x="1548502" y="354075"/>
                  </a:lnTo>
                  <a:lnTo>
                    <a:pt x="1548502" y="328963"/>
                  </a:lnTo>
                  <a:close/>
                  <a:moveTo>
                    <a:pt x="1554414" y="372526"/>
                  </a:moveTo>
                  <a:lnTo>
                    <a:pt x="1554414" y="396888"/>
                  </a:lnTo>
                  <a:lnTo>
                    <a:pt x="1548502" y="396888"/>
                  </a:lnTo>
                  <a:lnTo>
                    <a:pt x="1548502" y="372526"/>
                  </a:lnTo>
                  <a:close/>
                  <a:moveTo>
                    <a:pt x="1554414" y="415338"/>
                  </a:moveTo>
                  <a:lnTo>
                    <a:pt x="1554414" y="439701"/>
                  </a:lnTo>
                  <a:lnTo>
                    <a:pt x="1548502" y="439701"/>
                  </a:lnTo>
                  <a:lnTo>
                    <a:pt x="1548502" y="415338"/>
                  </a:lnTo>
                  <a:close/>
                  <a:moveTo>
                    <a:pt x="1548502" y="458901"/>
                  </a:moveTo>
                  <a:lnTo>
                    <a:pt x="1524140" y="458901"/>
                  </a:lnTo>
                  <a:lnTo>
                    <a:pt x="1524140" y="452989"/>
                  </a:lnTo>
                  <a:lnTo>
                    <a:pt x="1548502" y="452989"/>
                  </a:lnTo>
                  <a:close/>
                  <a:moveTo>
                    <a:pt x="1505690" y="458901"/>
                  </a:moveTo>
                  <a:lnTo>
                    <a:pt x="1481327" y="458901"/>
                  </a:lnTo>
                  <a:lnTo>
                    <a:pt x="1481327" y="452989"/>
                  </a:lnTo>
                  <a:lnTo>
                    <a:pt x="1505690" y="452989"/>
                  </a:lnTo>
                  <a:close/>
                  <a:moveTo>
                    <a:pt x="1462859" y="458901"/>
                  </a:moveTo>
                  <a:lnTo>
                    <a:pt x="1437765" y="458901"/>
                  </a:lnTo>
                  <a:lnTo>
                    <a:pt x="1437765" y="452989"/>
                  </a:lnTo>
                  <a:lnTo>
                    <a:pt x="1462859" y="452989"/>
                  </a:lnTo>
                  <a:close/>
                  <a:moveTo>
                    <a:pt x="1419314" y="458901"/>
                  </a:moveTo>
                  <a:lnTo>
                    <a:pt x="1394952" y="458901"/>
                  </a:lnTo>
                  <a:lnTo>
                    <a:pt x="1394952" y="452989"/>
                  </a:lnTo>
                  <a:lnTo>
                    <a:pt x="1419314" y="452989"/>
                  </a:lnTo>
                  <a:close/>
                  <a:moveTo>
                    <a:pt x="1376484" y="458901"/>
                  </a:moveTo>
                  <a:lnTo>
                    <a:pt x="1352122" y="458901"/>
                  </a:lnTo>
                  <a:lnTo>
                    <a:pt x="1352122" y="452989"/>
                  </a:lnTo>
                  <a:lnTo>
                    <a:pt x="1376484" y="452989"/>
                  </a:lnTo>
                  <a:close/>
                  <a:moveTo>
                    <a:pt x="1333671" y="458901"/>
                  </a:moveTo>
                  <a:lnTo>
                    <a:pt x="1308576" y="458901"/>
                  </a:lnTo>
                  <a:lnTo>
                    <a:pt x="1308576" y="452989"/>
                  </a:lnTo>
                  <a:lnTo>
                    <a:pt x="1333671" y="452989"/>
                  </a:lnTo>
                  <a:close/>
                  <a:moveTo>
                    <a:pt x="1290109" y="458901"/>
                  </a:moveTo>
                  <a:lnTo>
                    <a:pt x="1265746" y="458901"/>
                  </a:lnTo>
                  <a:lnTo>
                    <a:pt x="1265746" y="452989"/>
                  </a:lnTo>
                  <a:lnTo>
                    <a:pt x="1290109" y="452989"/>
                  </a:lnTo>
                  <a:close/>
                  <a:moveTo>
                    <a:pt x="1247296" y="458901"/>
                  </a:moveTo>
                  <a:lnTo>
                    <a:pt x="1222933" y="458901"/>
                  </a:lnTo>
                  <a:lnTo>
                    <a:pt x="1222933" y="452989"/>
                  </a:lnTo>
                  <a:lnTo>
                    <a:pt x="1247296" y="452989"/>
                  </a:lnTo>
                  <a:close/>
                  <a:moveTo>
                    <a:pt x="1204483" y="458901"/>
                  </a:moveTo>
                  <a:lnTo>
                    <a:pt x="1179371" y="458901"/>
                  </a:lnTo>
                  <a:lnTo>
                    <a:pt x="1179371" y="452989"/>
                  </a:lnTo>
                  <a:lnTo>
                    <a:pt x="1204483" y="452989"/>
                  </a:lnTo>
                  <a:close/>
                  <a:moveTo>
                    <a:pt x="1160920" y="458901"/>
                  </a:moveTo>
                  <a:lnTo>
                    <a:pt x="1136558" y="458901"/>
                  </a:lnTo>
                  <a:lnTo>
                    <a:pt x="1136558" y="452989"/>
                  </a:lnTo>
                  <a:lnTo>
                    <a:pt x="1160920" y="452989"/>
                  </a:lnTo>
                  <a:close/>
                  <a:moveTo>
                    <a:pt x="1118108" y="458901"/>
                  </a:moveTo>
                  <a:lnTo>
                    <a:pt x="1093745" y="458901"/>
                  </a:lnTo>
                  <a:lnTo>
                    <a:pt x="1093745" y="452989"/>
                  </a:lnTo>
                  <a:lnTo>
                    <a:pt x="1118108" y="452989"/>
                  </a:lnTo>
                  <a:close/>
                  <a:moveTo>
                    <a:pt x="1075277" y="458901"/>
                  </a:moveTo>
                  <a:lnTo>
                    <a:pt x="1050183" y="458901"/>
                  </a:lnTo>
                  <a:lnTo>
                    <a:pt x="1050183" y="452989"/>
                  </a:lnTo>
                  <a:lnTo>
                    <a:pt x="1075277" y="452989"/>
                  </a:lnTo>
                  <a:close/>
                  <a:moveTo>
                    <a:pt x="1031729" y="458901"/>
                  </a:moveTo>
                  <a:lnTo>
                    <a:pt x="1007366" y="458901"/>
                  </a:lnTo>
                  <a:lnTo>
                    <a:pt x="1007366" y="452989"/>
                  </a:lnTo>
                  <a:lnTo>
                    <a:pt x="1031729" y="452989"/>
                  </a:lnTo>
                  <a:close/>
                  <a:moveTo>
                    <a:pt x="988911" y="458901"/>
                  </a:moveTo>
                  <a:lnTo>
                    <a:pt x="964548" y="458901"/>
                  </a:lnTo>
                  <a:lnTo>
                    <a:pt x="964548" y="452989"/>
                  </a:lnTo>
                  <a:lnTo>
                    <a:pt x="988911" y="452989"/>
                  </a:lnTo>
                  <a:close/>
                  <a:moveTo>
                    <a:pt x="946093" y="458901"/>
                  </a:moveTo>
                  <a:lnTo>
                    <a:pt x="920991" y="458901"/>
                  </a:lnTo>
                  <a:lnTo>
                    <a:pt x="920991" y="452989"/>
                  </a:lnTo>
                  <a:lnTo>
                    <a:pt x="946093" y="452989"/>
                  </a:lnTo>
                  <a:close/>
                  <a:moveTo>
                    <a:pt x="902535" y="458901"/>
                  </a:moveTo>
                  <a:lnTo>
                    <a:pt x="878173" y="458901"/>
                  </a:lnTo>
                  <a:lnTo>
                    <a:pt x="878173" y="452989"/>
                  </a:lnTo>
                  <a:lnTo>
                    <a:pt x="902535" y="452989"/>
                  </a:lnTo>
                  <a:close/>
                  <a:moveTo>
                    <a:pt x="859715" y="458901"/>
                  </a:moveTo>
                  <a:lnTo>
                    <a:pt x="835355" y="458901"/>
                  </a:lnTo>
                  <a:lnTo>
                    <a:pt x="835355" y="452989"/>
                  </a:lnTo>
                  <a:lnTo>
                    <a:pt x="859715" y="452989"/>
                  </a:lnTo>
                  <a:close/>
                  <a:moveTo>
                    <a:pt x="816897" y="458901"/>
                  </a:moveTo>
                  <a:lnTo>
                    <a:pt x="791797" y="458901"/>
                  </a:lnTo>
                  <a:lnTo>
                    <a:pt x="791797" y="452989"/>
                  </a:lnTo>
                  <a:lnTo>
                    <a:pt x="816897" y="452989"/>
                  </a:lnTo>
                  <a:close/>
                  <a:moveTo>
                    <a:pt x="773342" y="458901"/>
                  </a:moveTo>
                  <a:lnTo>
                    <a:pt x="748978" y="458901"/>
                  </a:lnTo>
                  <a:lnTo>
                    <a:pt x="748978" y="452989"/>
                  </a:lnTo>
                  <a:lnTo>
                    <a:pt x="773342" y="452989"/>
                  </a:lnTo>
                  <a:close/>
                  <a:moveTo>
                    <a:pt x="730522" y="458901"/>
                  </a:moveTo>
                  <a:lnTo>
                    <a:pt x="706160" y="458901"/>
                  </a:lnTo>
                  <a:lnTo>
                    <a:pt x="706160" y="452989"/>
                  </a:lnTo>
                  <a:lnTo>
                    <a:pt x="730522" y="452989"/>
                  </a:lnTo>
                  <a:close/>
                  <a:moveTo>
                    <a:pt x="687704" y="458901"/>
                  </a:moveTo>
                  <a:lnTo>
                    <a:pt x="662602" y="458901"/>
                  </a:lnTo>
                  <a:lnTo>
                    <a:pt x="662602" y="452989"/>
                  </a:lnTo>
                  <a:lnTo>
                    <a:pt x="687704" y="452989"/>
                  </a:lnTo>
                  <a:close/>
                  <a:moveTo>
                    <a:pt x="644147" y="458901"/>
                  </a:moveTo>
                  <a:lnTo>
                    <a:pt x="619784" y="458901"/>
                  </a:lnTo>
                  <a:lnTo>
                    <a:pt x="619784" y="452989"/>
                  </a:lnTo>
                  <a:lnTo>
                    <a:pt x="644147" y="452989"/>
                  </a:lnTo>
                  <a:close/>
                  <a:moveTo>
                    <a:pt x="601328" y="458901"/>
                  </a:moveTo>
                  <a:lnTo>
                    <a:pt x="576966" y="458901"/>
                  </a:lnTo>
                  <a:lnTo>
                    <a:pt x="576966" y="452989"/>
                  </a:lnTo>
                  <a:lnTo>
                    <a:pt x="601328" y="452989"/>
                  </a:lnTo>
                  <a:close/>
                  <a:moveTo>
                    <a:pt x="558510" y="458901"/>
                  </a:moveTo>
                  <a:lnTo>
                    <a:pt x="533409" y="458901"/>
                  </a:lnTo>
                  <a:lnTo>
                    <a:pt x="533409" y="452989"/>
                  </a:lnTo>
                  <a:lnTo>
                    <a:pt x="558510" y="452989"/>
                  </a:lnTo>
                  <a:close/>
                  <a:moveTo>
                    <a:pt x="514953" y="458901"/>
                  </a:moveTo>
                  <a:lnTo>
                    <a:pt x="490591" y="458901"/>
                  </a:lnTo>
                  <a:lnTo>
                    <a:pt x="490591" y="452989"/>
                  </a:lnTo>
                  <a:lnTo>
                    <a:pt x="514953" y="452989"/>
                  </a:lnTo>
                  <a:close/>
                  <a:moveTo>
                    <a:pt x="472133" y="458901"/>
                  </a:moveTo>
                  <a:lnTo>
                    <a:pt x="447773" y="458901"/>
                  </a:lnTo>
                  <a:lnTo>
                    <a:pt x="447773" y="452989"/>
                  </a:lnTo>
                  <a:lnTo>
                    <a:pt x="472133" y="452989"/>
                  </a:lnTo>
                  <a:close/>
                  <a:moveTo>
                    <a:pt x="429315" y="458901"/>
                  </a:moveTo>
                  <a:lnTo>
                    <a:pt x="404215" y="458901"/>
                  </a:lnTo>
                  <a:lnTo>
                    <a:pt x="404215" y="452989"/>
                  </a:lnTo>
                  <a:lnTo>
                    <a:pt x="429315" y="452989"/>
                  </a:lnTo>
                  <a:close/>
                  <a:moveTo>
                    <a:pt x="385758" y="458901"/>
                  </a:moveTo>
                  <a:lnTo>
                    <a:pt x="361397" y="458901"/>
                  </a:lnTo>
                  <a:lnTo>
                    <a:pt x="361397" y="452989"/>
                  </a:lnTo>
                  <a:lnTo>
                    <a:pt x="385758" y="452989"/>
                  </a:lnTo>
                  <a:close/>
                  <a:moveTo>
                    <a:pt x="342940" y="458901"/>
                  </a:moveTo>
                  <a:lnTo>
                    <a:pt x="318578" y="458901"/>
                  </a:lnTo>
                  <a:lnTo>
                    <a:pt x="318578" y="452989"/>
                  </a:lnTo>
                  <a:lnTo>
                    <a:pt x="342940" y="452989"/>
                  </a:lnTo>
                  <a:close/>
                  <a:moveTo>
                    <a:pt x="300122" y="458901"/>
                  </a:moveTo>
                  <a:lnTo>
                    <a:pt x="275022" y="458901"/>
                  </a:lnTo>
                  <a:lnTo>
                    <a:pt x="275022" y="452989"/>
                  </a:lnTo>
                  <a:lnTo>
                    <a:pt x="300122" y="452989"/>
                  </a:lnTo>
                  <a:close/>
                  <a:moveTo>
                    <a:pt x="256564" y="458901"/>
                  </a:moveTo>
                  <a:lnTo>
                    <a:pt x="232202" y="458901"/>
                  </a:lnTo>
                  <a:lnTo>
                    <a:pt x="232202" y="452989"/>
                  </a:lnTo>
                  <a:lnTo>
                    <a:pt x="256564" y="452989"/>
                  </a:lnTo>
                  <a:close/>
                  <a:moveTo>
                    <a:pt x="213746" y="458901"/>
                  </a:moveTo>
                  <a:lnTo>
                    <a:pt x="189384" y="458901"/>
                  </a:lnTo>
                  <a:lnTo>
                    <a:pt x="189384" y="452989"/>
                  </a:lnTo>
                  <a:lnTo>
                    <a:pt x="213746" y="452989"/>
                  </a:lnTo>
                  <a:close/>
                  <a:moveTo>
                    <a:pt x="170927" y="458901"/>
                  </a:moveTo>
                  <a:lnTo>
                    <a:pt x="145827" y="458901"/>
                  </a:lnTo>
                  <a:lnTo>
                    <a:pt x="145827" y="452989"/>
                  </a:lnTo>
                  <a:lnTo>
                    <a:pt x="170927" y="452989"/>
                  </a:lnTo>
                  <a:close/>
                  <a:moveTo>
                    <a:pt x="127371" y="458901"/>
                  </a:moveTo>
                  <a:lnTo>
                    <a:pt x="103009" y="458901"/>
                  </a:lnTo>
                  <a:lnTo>
                    <a:pt x="103009" y="452989"/>
                  </a:lnTo>
                  <a:lnTo>
                    <a:pt x="127371" y="452989"/>
                  </a:lnTo>
                  <a:close/>
                  <a:moveTo>
                    <a:pt x="84553" y="458901"/>
                  </a:moveTo>
                  <a:lnTo>
                    <a:pt x="60191" y="458901"/>
                  </a:lnTo>
                  <a:lnTo>
                    <a:pt x="60191" y="452989"/>
                  </a:lnTo>
                  <a:lnTo>
                    <a:pt x="84553" y="452989"/>
                  </a:lnTo>
                  <a:close/>
                  <a:moveTo>
                    <a:pt x="41733" y="458901"/>
                  </a:moveTo>
                  <a:lnTo>
                    <a:pt x="16633" y="458901"/>
                  </a:lnTo>
                  <a:lnTo>
                    <a:pt x="16633" y="452989"/>
                  </a:lnTo>
                  <a:lnTo>
                    <a:pt x="41733" y="45298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25A676-EFC1-404F-984D-78A7E3000E16}"/>
                </a:ext>
              </a:extLst>
            </p:cNvPr>
            <p:cNvSpPr txBox="1"/>
            <p:nvPr/>
          </p:nvSpPr>
          <p:spPr>
            <a:xfrm>
              <a:off x="6189281" y="3089360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3DAFC2-0EEF-4900-8614-9F2CF4189B47}"/>
                </a:ext>
              </a:extLst>
            </p:cNvPr>
            <p:cNvSpPr txBox="1"/>
            <p:nvPr/>
          </p:nvSpPr>
          <p:spPr>
            <a:xfrm>
              <a:off x="6237267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8A4676-41EC-462B-90EB-D5C591708C1B}"/>
                </a:ext>
              </a:extLst>
            </p:cNvPr>
            <p:cNvSpPr txBox="1"/>
            <p:nvPr/>
          </p:nvSpPr>
          <p:spPr>
            <a:xfrm>
              <a:off x="6280824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97A3B7-2F8A-4CE4-8CAF-10507FF850B1}"/>
                </a:ext>
              </a:extLst>
            </p:cNvPr>
            <p:cNvSpPr txBox="1"/>
            <p:nvPr/>
          </p:nvSpPr>
          <p:spPr>
            <a:xfrm>
              <a:off x="6324381" y="3089360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1BD44B-B825-4559-A03D-EB76CA2423CE}"/>
                </a:ext>
              </a:extLst>
            </p:cNvPr>
            <p:cNvSpPr txBox="1"/>
            <p:nvPr/>
          </p:nvSpPr>
          <p:spPr>
            <a:xfrm>
              <a:off x="6353172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4E0664-120A-4089-A2C2-E8E28560D8CE}"/>
                </a:ext>
              </a:extLst>
            </p:cNvPr>
            <p:cNvSpPr txBox="1"/>
            <p:nvPr/>
          </p:nvSpPr>
          <p:spPr>
            <a:xfrm>
              <a:off x="6391562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9FEE2A-1C51-463F-B722-259AF19BA4A5}"/>
                </a:ext>
              </a:extLst>
            </p:cNvPr>
            <p:cNvSpPr txBox="1"/>
            <p:nvPr/>
          </p:nvSpPr>
          <p:spPr>
            <a:xfrm>
              <a:off x="6429951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9A062B-DB58-4187-BDE1-4DDD0B90A5A9}"/>
                </a:ext>
              </a:extLst>
            </p:cNvPr>
            <p:cNvSpPr txBox="1"/>
            <p:nvPr/>
          </p:nvSpPr>
          <p:spPr>
            <a:xfrm>
              <a:off x="6463910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892D92-3BDC-47E8-925B-9AA82D7B67BB}"/>
                </a:ext>
              </a:extLst>
            </p:cNvPr>
            <p:cNvSpPr txBox="1"/>
            <p:nvPr/>
          </p:nvSpPr>
          <p:spPr>
            <a:xfrm>
              <a:off x="6483843" y="3089360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562AF4-308C-4544-A02A-984A04C353E9}"/>
                </a:ext>
              </a:extLst>
            </p:cNvPr>
            <p:cNvSpPr txBox="1"/>
            <p:nvPr/>
          </p:nvSpPr>
          <p:spPr>
            <a:xfrm>
              <a:off x="6551024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866A12-5F89-4B1B-80A1-3A016F628E98}"/>
                </a:ext>
              </a:extLst>
            </p:cNvPr>
            <p:cNvSpPr txBox="1"/>
            <p:nvPr/>
          </p:nvSpPr>
          <p:spPr>
            <a:xfrm>
              <a:off x="6572433" y="3089360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CD4146-76F7-41D0-8402-4BABA2169964}"/>
                </a:ext>
              </a:extLst>
            </p:cNvPr>
            <p:cNvSpPr txBox="1"/>
            <p:nvPr/>
          </p:nvSpPr>
          <p:spPr>
            <a:xfrm>
              <a:off x="663444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6350A5-0A26-4395-B369-6ADA5D1FF6DF}"/>
                </a:ext>
              </a:extLst>
            </p:cNvPr>
            <p:cNvSpPr txBox="1"/>
            <p:nvPr/>
          </p:nvSpPr>
          <p:spPr>
            <a:xfrm>
              <a:off x="6672836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C7B2F5-FCC1-48E0-946B-13A02E99A76A}"/>
                </a:ext>
              </a:extLst>
            </p:cNvPr>
            <p:cNvSpPr txBox="1"/>
            <p:nvPr/>
          </p:nvSpPr>
          <p:spPr>
            <a:xfrm>
              <a:off x="6706795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815401-886D-4846-84BB-DCA8078C8FF7}"/>
                </a:ext>
              </a:extLst>
            </p:cNvPr>
            <p:cNvSpPr txBox="1"/>
            <p:nvPr/>
          </p:nvSpPr>
          <p:spPr>
            <a:xfrm>
              <a:off x="673115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6E23C-57EB-4889-9BC7-CC67D410F831}"/>
                </a:ext>
              </a:extLst>
            </p:cNvPr>
            <p:cNvSpPr txBox="1"/>
            <p:nvPr/>
          </p:nvSpPr>
          <p:spPr>
            <a:xfrm>
              <a:off x="675552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E0B50B-DA9A-42C7-BF86-3CF90D829AB4}"/>
                </a:ext>
              </a:extLst>
            </p:cNvPr>
            <p:cNvSpPr txBox="1"/>
            <p:nvPr/>
          </p:nvSpPr>
          <p:spPr>
            <a:xfrm>
              <a:off x="679907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BF0C2C-E750-48F4-B96D-D3F385542F9F}"/>
                </a:ext>
              </a:extLst>
            </p:cNvPr>
            <p:cNvSpPr txBox="1"/>
            <p:nvPr/>
          </p:nvSpPr>
          <p:spPr>
            <a:xfrm>
              <a:off x="6837466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D211671-677B-48A8-B9F3-F55C77522669}"/>
                </a:ext>
              </a:extLst>
            </p:cNvPr>
            <p:cNvSpPr txBox="1"/>
            <p:nvPr/>
          </p:nvSpPr>
          <p:spPr>
            <a:xfrm>
              <a:off x="686182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8B534A-E219-4090-939B-627B97D14D8A}"/>
                </a:ext>
              </a:extLst>
            </p:cNvPr>
            <p:cNvSpPr txBox="1"/>
            <p:nvPr/>
          </p:nvSpPr>
          <p:spPr>
            <a:xfrm>
              <a:off x="688619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93E199-518F-4D16-A7A6-31E7A29A3629}"/>
                </a:ext>
              </a:extLst>
            </p:cNvPr>
            <p:cNvSpPr txBox="1"/>
            <p:nvPr/>
          </p:nvSpPr>
          <p:spPr>
            <a:xfrm>
              <a:off x="6929009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E01039-4DCC-4FD2-BF84-EFA204FC5CBA}"/>
                </a:ext>
              </a:extLst>
            </p:cNvPr>
            <p:cNvSpPr txBox="1"/>
            <p:nvPr/>
          </p:nvSpPr>
          <p:spPr>
            <a:xfrm>
              <a:off x="6971828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04E751-EE82-4D28-B16B-C70AF9B3FD23}"/>
                </a:ext>
              </a:extLst>
            </p:cNvPr>
            <p:cNvSpPr txBox="1"/>
            <p:nvPr/>
          </p:nvSpPr>
          <p:spPr>
            <a:xfrm>
              <a:off x="7558738" y="337506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F4EDF4A-219D-4479-848D-4370B7763B9E}"/>
                </a:ext>
              </a:extLst>
            </p:cNvPr>
            <p:cNvSpPr txBox="1"/>
            <p:nvPr/>
          </p:nvSpPr>
          <p:spPr>
            <a:xfrm>
              <a:off x="7620751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9E730D-7636-4715-82F3-4AE86D03C6BD}"/>
                </a:ext>
              </a:extLst>
            </p:cNvPr>
            <p:cNvSpPr txBox="1"/>
            <p:nvPr/>
          </p:nvSpPr>
          <p:spPr>
            <a:xfrm>
              <a:off x="7659140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FEB6A6-ED76-4995-8C7E-10130EE8D34F}"/>
                </a:ext>
              </a:extLst>
            </p:cNvPr>
            <p:cNvSpPr txBox="1"/>
            <p:nvPr/>
          </p:nvSpPr>
          <p:spPr>
            <a:xfrm>
              <a:off x="768350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9CE4F18-AF1C-489F-9302-3D3BE9E8DBEA}"/>
                </a:ext>
              </a:extLst>
            </p:cNvPr>
            <p:cNvSpPr txBox="1"/>
            <p:nvPr/>
          </p:nvSpPr>
          <p:spPr>
            <a:xfrm>
              <a:off x="7721892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72B7E8F-F52F-44B8-9DB4-11EEB48230AC}"/>
                </a:ext>
              </a:extLst>
            </p:cNvPr>
            <p:cNvSpPr txBox="1"/>
            <p:nvPr/>
          </p:nvSpPr>
          <p:spPr>
            <a:xfrm>
              <a:off x="7743301" y="337506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22799A-9C4A-44BE-8CE5-D3F1053B7E2D}"/>
                </a:ext>
              </a:extLst>
            </p:cNvPr>
            <p:cNvSpPr txBox="1"/>
            <p:nvPr/>
          </p:nvSpPr>
          <p:spPr>
            <a:xfrm>
              <a:off x="7791287" y="337506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F54261-3663-41FF-AD00-D185714A78E3}"/>
                </a:ext>
              </a:extLst>
            </p:cNvPr>
            <p:cNvSpPr txBox="1"/>
            <p:nvPr/>
          </p:nvSpPr>
          <p:spPr>
            <a:xfrm>
              <a:off x="7820079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D8E418-21FA-4170-91AB-03873DAF098A}"/>
                </a:ext>
              </a:extLst>
            </p:cNvPr>
            <p:cNvSpPr txBox="1"/>
            <p:nvPr/>
          </p:nvSpPr>
          <p:spPr>
            <a:xfrm>
              <a:off x="7863636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999985-257D-4C62-9496-07D054AA3F10}"/>
                </a:ext>
              </a:extLst>
            </p:cNvPr>
            <p:cNvSpPr txBox="1"/>
            <p:nvPr/>
          </p:nvSpPr>
          <p:spPr>
            <a:xfrm>
              <a:off x="790202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35ECD3-65D2-4B82-A31D-3986413C4985}"/>
                </a:ext>
              </a:extLst>
            </p:cNvPr>
            <p:cNvSpPr txBox="1"/>
            <p:nvPr/>
          </p:nvSpPr>
          <p:spPr>
            <a:xfrm>
              <a:off x="794041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07CA0E-B2DE-49B2-B949-FFAFD24D5748}"/>
                </a:ext>
              </a:extLst>
            </p:cNvPr>
            <p:cNvSpPr txBox="1"/>
            <p:nvPr/>
          </p:nvSpPr>
          <p:spPr>
            <a:xfrm>
              <a:off x="797437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256E0D-FB3D-4060-BFA4-93966505F6DC}"/>
                </a:ext>
              </a:extLst>
            </p:cNvPr>
            <p:cNvSpPr txBox="1"/>
            <p:nvPr/>
          </p:nvSpPr>
          <p:spPr>
            <a:xfrm>
              <a:off x="800833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6512EB-6DC8-4575-8748-C965D65F0C26}"/>
                </a:ext>
              </a:extLst>
            </p:cNvPr>
            <p:cNvSpPr txBox="1"/>
            <p:nvPr/>
          </p:nvSpPr>
          <p:spPr>
            <a:xfrm>
              <a:off x="804672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278A4FB-C739-4EF8-AF10-90E83D0BA83E}"/>
                </a:ext>
              </a:extLst>
            </p:cNvPr>
            <p:cNvSpPr/>
            <p:nvPr/>
          </p:nvSpPr>
          <p:spPr>
            <a:xfrm>
              <a:off x="7602189" y="2950763"/>
              <a:ext cx="3475691" cy="199327"/>
            </a:xfrm>
            <a:custGeom>
              <a:avLst/>
              <a:gdLst>
                <a:gd name="connsiteX0" fmla="*/ 546 w 3475691"/>
                <a:gd name="connsiteY0" fmla="*/ 33310 h 199327"/>
                <a:gd name="connsiteX1" fmla="*/ 33767 w 3475691"/>
                <a:gd name="connsiteY1" fmla="*/ 88 h 199327"/>
                <a:gd name="connsiteX2" fmla="*/ 3443016 w 3475691"/>
                <a:gd name="connsiteY2" fmla="*/ 88 h 199327"/>
                <a:gd name="connsiteX3" fmla="*/ 3476237 w 3475691"/>
                <a:gd name="connsiteY3" fmla="*/ 33310 h 199327"/>
                <a:gd name="connsiteX4" fmla="*/ 3476237 w 3475691"/>
                <a:gd name="connsiteY4" fmla="*/ 166195 h 199327"/>
                <a:gd name="connsiteX5" fmla="*/ 3443016 w 3475691"/>
                <a:gd name="connsiteY5" fmla="*/ 199416 h 199327"/>
                <a:gd name="connsiteX6" fmla="*/ 33767 w 3475691"/>
                <a:gd name="connsiteY6" fmla="*/ 199416 h 199327"/>
                <a:gd name="connsiteX7" fmla="*/ 546 w 3475691"/>
                <a:gd name="connsiteY7" fmla="*/ 166195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5691" h="199327">
                  <a:moveTo>
                    <a:pt x="546" y="33310"/>
                  </a:moveTo>
                  <a:cubicBezTo>
                    <a:pt x="546" y="14854"/>
                    <a:pt x="15311" y="88"/>
                    <a:pt x="33767" y="88"/>
                  </a:cubicBezTo>
                  <a:lnTo>
                    <a:pt x="3443016" y="88"/>
                  </a:lnTo>
                  <a:cubicBezTo>
                    <a:pt x="3461467" y="88"/>
                    <a:pt x="3476237" y="14854"/>
                    <a:pt x="3476237" y="33310"/>
                  </a:cubicBezTo>
                  <a:lnTo>
                    <a:pt x="3476237" y="166195"/>
                  </a:lnTo>
                  <a:cubicBezTo>
                    <a:pt x="3476237" y="184651"/>
                    <a:pt x="3461467" y="199416"/>
                    <a:pt x="3443016" y="199416"/>
                  </a:cubicBezTo>
                  <a:lnTo>
                    <a:pt x="33767" y="199416"/>
                  </a:lnTo>
                  <a:cubicBezTo>
                    <a:pt x="15311" y="199416"/>
                    <a:pt x="546" y="184651"/>
                    <a:pt x="546" y="166195"/>
                  </a:cubicBezTo>
                </a:path>
              </a:pathLst>
            </a:custGeom>
            <a:solidFill>
              <a:srgbClr val="9B86F8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AA87B87-9405-4AB0-AD5F-E990D1C72D2C}"/>
                </a:ext>
              </a:extLst>
            </p:cNvPr>
            <p:cNvSpPr/>
            <p:nvPr/>
          </p:nvSpPr>
          <p:spPr>
            <a:xfrm>
              <a:off x="7600712" y="2949286"/>
              <a:ext cx="3478650" cy="202282"/>
            </a:xfrm>
            <a:custGeom>
              <a:avLst/>
              <a:gdLst>
                <a:gd name="connsiteX0" fmla="*/ 546 w 3478650"/>
                <a:gd name="connsiteY0" fmla="*/ 34787 h 202282"/>
                <a:gd name="connsiteX1" fmla="*/ 546 w 3478650"/>
                <a:gd name="connsiteY1" fmla="*/ 31095 h 202282"/>
                <a:gd name="connsiteX2" fmla="*/ 1284 w 3478650"/>
                <a:gd name="connsiteY2" fmla="*/ 27405 h 202282"/>
                <a:gd name="connsiteX3" fmla="*/ 2023 w 3478650"/>
                <a:gd name="connsiteY3" fmla="*/ 24451 h 202282"/>
                <a:gd name="connsiteX4" fmla="*/ 3498 w 3478650"/>
                <a:gd name="connsiteY4" fmla="*/ 20760 h 202282"/>
                <a:gd name="connsiteX5" fmla="*/ 4975 w 3478650"/>
                <a:gd name="connsiteY5" fmla="*/ 17806 h 202282"/>
                <a:gd name="connsiteX6" fmla="*/ 6452 w 3478650"/>
                <a:gd name="connsiteY6" fmla="*/ 14854 h 202282"/>
                <a:gd name="connsiteX7" fmla="*/ 10882 w 3478650"/>
                <a:gd name="connsiteY7" fmla="*/ 9687 h 202282"/>
                <a:gd name="connsiteX8" fmla="*/ 16049 w 3478650"/>
                <a:gd name="connsiteY8" fmla="*/ 5995 h 202282"/>
                <a:gd name="connsiteX9" fmla="*/ 19003 w 3478650"/>
                <a:gd name="connsiteY9" fmla="*/ 3780 h 202282"/>
                <a:gd name="connsiteX10" fmla="*/ 21956 w 3478650"/>
                <a:gd name="connsiteY10" fmla="*/ 2303 h 202282"/>
                <a:gd name="connsiteX11" fmla="*/ 24908 w 3478650"/>
                <a:gd name="connsiteY11" fmla="*/ 1565 h 202282"/>
                <a:gd name="connsiteX12" fmla="*/ 28600 w 3478650"/>
                <a:gd name="connsiteY12" fmla="*/ 828 h 202282"/>
                <a:gd name="connsiteX13" fmla="*/ 31552 w 3478650"/>
                <a:gd name="connsiteY13" fmla="*/ 88 h 202282"/>
                <a:gd name="connsiteX14" fmla="*/ 3448173 w 3478650"/>
                <a:gd name="connsiteY14" fmla="*/ 88 h 202282"/>
                <a:gd name="connsiteX15" fmla="*/ 3451137 w 3478650"/>
                <a:gd name="connsiteY15" fmla="*/ 828 h 202282"/>
                <a:gd name="connsiteX16" fmla="*/ 3454817 w 3478650"/>
                <a:gd name="connsiteY16" fmla="*/ 1565 h 202282"/>
                <a:gd name="connsiteX17" fmla="*/ 3457782 w 3478650"/>
                <a:gd name="connsiteY17" fmla="*/ 2303 h 202282"/>
                <a:gd name="connsiteX18" fmla="*/ 3460729 w 3478650"/>
                <a:gd name="connsiteY18" fmla="*/ 3780 h 202282"/>
                <a:gd name="connsiteX19" fmla="*/ 3463676 w 3478650"/>
                <a:gd name="connsiteY19" fmla="*/ 5995 h 202282"/>
                <a:gd name="connsiteX20" fmla="*/ 3468855 w 3478650"/>
                <a:gd name="connsiteY20" fmla="*/ 9687 h 202282"/>
                <a:gd name="connsiteX21" fmla="*/ 3473285 w 3478650"/>
                <a:gd name="connsiteY21" fmla="*/ 14854 h 202282"/>
                <a:gd name="connsiteX22" fmla="*/ 3474767 w 3478650"/>
                <a:gd name="connsiteY22" fmla="*/ 17806 h 202282"/>
                <a:gd name="connsiteX23" fmla="*/ 3476232 w 3478650"/>
                <a:gd name="connsiteY23" fmla="*/ 20760 h 202282"/>
                <a:gd name="connsiteX24" fmla="*/ 3477714 w 3478650"/>
                <a:gd name="connsiteY24" fmla="*/ 24451 h 202282"/>
                <a:gd name="connsiteX25" fmla="*/ 3478447 w 3478650"/>
                <a:gd name="connsiteY25" fmla="*/ 27405 h 202282"/>
                <a:gd name="connsiteX26" fmla="*/ 3479197 w 3478650"/>
                <a:gd name="connsiteY26" fmla="*/ 31095 h 202282"/>
                <a:gd name="connsiteX27" fmla="*/ 3479197 w 3478650"/>
                <a:gd name="connsiteY27" fmla="*/ 171364 h 202282"/>
                <a:gd name="connsiteX28" fmla="*/ 3478447 w 3478650"/>
                <a:gd name="connsiteY28" fmla="*/ 174316 h 202282"/>
                <a:gd name="connsiteX29" fmla="*/ 3477714 w 3478650"/>
                <a:gd name="connsiteY29" fmla="*/ 178008 h 202282"/>
                <a:gd name="connsiteX30" fmla="*/ 3476232 w 3478650"/>
                <a:gd name="connsiteY30" fmla="*/ 180961 h 202282"/>
                <a:gd name="connsiteX31" fmla="*/ 3474767 w 3478650"/>
                <a:gd name="connsiteY31" fmla="*/ 183913 h 202282"/>
                <a:gd name="connsiteX32" fmla="*/ 3473285 w 3478650"/>
                <a:gd name="connsiteY32" fmla="*/ 186867 h 202282"/>
                <a:gd name="connsiteX33" fmla="*/ 3468855 w 3478650"/>
                <a:gd name="connsiteY33" fmla="*/ 192034 h 202282"/>
                <a:gd name="connsiteX34" fmla="*/ 3463676 w 3478650"/>
                <a:gd name="connsiteY34" fmla="*/ 196464 h 202282"/>
                <a:gd name="connsiteX35" fmla="*/ 3460729 w 3478650"/>
                <a:gd name="connsiteY35" fmla="*/ 197941 h 202282"/>
                <a:gd name="connsiteX36" fmla="*/ 3457782 w 3478650"/>
                <a:gd name="connsiteY36" fmla="*/ 199416 h 202282"/>
                <a:gd name="connsiteX37" fmla="*/ 3454817 w 3478650"/>
                <a:gd name="connsiteY37" fmla="*/ 200893 h 202282"/>
                <a:gd name="connsiteX38" fmla="*/ 3451137 w 3478650"/>
                <a:gd name="connsiteY38" fmla="*/ 201631 h 202282"/>
                <a:gd name="connsiteX39" fmla="*/ 3448173 w 3478650"/>
                <a:gd name="connsiteY39" fmla="*/ 202370 h 202282"/>
                <a:gd name="connsiteX40" fmla="*/ 31552 w 3478650"/>
                <a:gd name="connsiteY40" fmla="*/ 202370 h 202282"/>
                <a:gd name="connsiteX41" fmla="*/ 28600 w 3478650"/>
                <a:gd name="connsiteY41" fmla="*/ 201631 h 202282"/>
                <a:gd name="connsiteX42" fmla="*/ 24908 w 3478650"/>
                <a:gd name="connsiteY42" fmla="*/ 200893 h 202282"/>
                <a:gd name="connsiteX43" fmla="*/ 21956 w 3478650"/>
                <a:gd name="connsiteY43" fmla="*/ 199416 h 202282"/>
                <a:gd name="connsiteX44" fmla="*/ 19003 w 3478650"/>
                <a:gd name="connsiteY44" fmla="*/ 197941 h 202282"/>
                <a:gd name="connsiteX45" fmla="*/ 16049 w 3478650"/>
                <a:gd name="connsiteY45" fmla="*/ 196464 h 202282"/>
                <a:gd name="connsiteX46" fmla="*/ 10882 w 3478650"/>
                <a:gd name="connsiteY46" fmla="*/ 192034 h 202282"/>
                <a:gd name="connsiteX47" fmla="*/ 6452 w 3478650"/>
                <a:gd name="connsiteY47" fmla="*/ 186867 h 202282"/>
                <a:gd name="connsiteX48" fmla="*/ 4975 w 3478650"/>
                <a:gd name="connsiteY48" fmla="*/ 183913 h 202282"/>
                <a:gd name="connsiteX49" fmla="*/ 3498 w 3478650"/>
                <a:gd name="connsiteY49" fmla="*/ 180961 h 202282"/>
                <a:gd name="connsiteX50" fmla="*/ 2023 w 3478650"/>
                <a:gd name="connsiteY50" fmla="*/ 178008 h 202282"/>
                <a:gd name="connsiteX51" fmla="*/ 1284 w 3478650"/>
                <a:gd name="connsiteY51" fmla="*/ 174316 h 202282"/>
                <a:gd name="connsiteX52" fmla="*/ 546 w 3478650"/>
                <a:gd name="connsiteY52" fmla="*/ 171364 h 202282"/>
                <a:gd name="connsiteX53" fmla="*/ 546 w 3478650"/>
                <a:gd name="connsiteY53" fmla="*/ 167672 h 202282"/>
                <a:gd name="connsiteX54" fmla="*/ 3500 w 3478650"/>
                <a:gd name="connsiteY54" fmla="*/ 167672 h 202282"/>
                <a:gd name="connsiteX55" fmla="*/ 3500 w 3478650"/>
                <a:gd name="connsiteY55" fmla="*/ 170624 h 202282"/>
                <a:gd name="connsiteX56" fmla="*/ 3500 w 3478650"/>
                <a:gd name="connsiteY56" fmla="*/ 170624 h 202282"/>
                <a:gd name="connsiteX57" fmla="*/ 4238 w 3478650"/>
                <a:gd name="connsiteY57" fmla="*/ 174316 h 202282"/>
                <a:gd name="connsiteX58" fmla="*/ 4238 w 3478650"/>
                <a:gd name="connsiteY58" fmla="*/ 173579 h 202282"/>
                <a:gd name="connsiteX59" fmla="*/ 4975 w 3478650"/>
                <a:gd name="connsiteY59" fmla="*/ 177269 h 202282"/>
                <a:gd name="connsiteX60" fmla="*/ 4975 w 3478650"/>
                <a:gd name="connsiteY60" fmla="*/ 177269 h 202282"/>
                <a:gd name="connsiteX61" fmla="*/ 6452 w 3478650"/>
                <a:gd name="connsiteY61" fmla="*/ 180223 h 202282"/>
                <a:gd name="connsiteX62" fmla="*/ 6452 w 3478650"/>
                <a:gd name="connsiteY62" fmla="*/ 180223 h 202282"/>
                <a:gd name="connsiteX63" fmla="*/ 7190 w 3478650"/>
                <a:gd name="connsiteY63" fmla="*/ 183175 h 202282"/>
                <a:gd name="connsiteX64" fmla="*/ 7190 w 3478650"/>
                <a:gd name="connsiteY64" fmla="*/ 182438 h 202282"/>
                <a:gd name="connsiteX65" fmla="*/ 9405 w 3478650"/>
                <a:gd name="connsiteY65" fmla="*/ 185390 h 202282"/>
                <a:gd name="connsiteX66" fmla="*/ 8667 w 3478650"/>
                <a:gd name="connsiteY66" fmla="*/ 185390 h 202282"/>
                <a:gd name="connsiteX67" fmla="*/ 13097 w 3478650"/>
                <a:gd name="connsiteY67" fmla="*/ 189819 h 202282"/>
                <a:gd name="connsiteX68" fmla="*/ 13097 w 3478650"/>
                <a:gd name="connsiteY68" fmla="*/ 189819 h 202282"/>
                <a:gd name="connsiteX69" fmla="*/ 17526 w 3478650"/>
                <a:gd name="connsiteY69" fmla="*/ 194249 h 202282"/>
                <a:gd name="connsiteX70" fmla="*/ 17526 w 3478650"/>
                <a:gd name="connsiteY70" fmla="*/ 194249 h 202282"/>
                <a:gd name="connsiteX71" fmla="*/ 20479 w 3478650"/>
                <a:gd name="connsiteY71" fmla="*/ 195726 h 202282"/>
                <a:gd name="connsiteX72" fmla="*/ 20479 w 3478650"/>
                <a:gd name="connsiteY72" fmla="*/ 195726 h 202282"/>
                <a:gd name="connsiteX73" fmla="*/ 23431 w 3478650"/>
                <a:gd name="connsiteY73" fmla="*/ 197201 h 202282"/>
                <a:gd name="connsiteX74" fmla="*/ 22693 w 3478650"/>
                <a:gd name="connsiteY74" fmla="*/ 196464 h 202282"/>
                <a:gd name="connsiteX75" fmla="*/ 26385 w 3478650"/>
                <a:gd name="connsiteY75" fmla="*/ 197941 h 202282"/>
                <a:gd name="connsiteX76" fmla="*/ 25648 w 3478650"/>
                <a:gd name="connsiteY76" fmla="*/ 197941 h 202282"/>
                <a:gd name="connsiteX77" fmla="*/ 29338 w 3478650"/>
                <a:gd name="connsiteY77" fmla="*/ 198679 h 202282"/>
                <a:gd name="connsiteX78" fmla="*/ 28600 w 3478650"/>
                <a:gd name="connsiteY78" fmla="*/ 198679 h 202282"/>
                <a:gd name="connsiteX79" fmla="*/ 32292 w 3478650"/>
                <a:gd name="connsiteY79" fmla="*/ 199416 h 202282"/>
                <a:gd name="connsiteX80" fmla="*/ 3447440 w 3478650"/>
                <a:gd name="connsiteY80" fmla="*/ 199416 h 202282"/>
                <a:gd name="connsiteX81" fmla="*/ 3451137 w 3478650"/>
                <a:gd name="connsiteY81" fmla="*/ 198679 h 202282"/>
                <a:gd name="connsiteX82" fmla="*/ 3450405 w 3478650"/>
                <a:gd name="connsiteY82" fmla="*/ 198679 h 202282"/>
                <a:gd name="connsiteX83" fmla="*/ 3454085 w 3478650"/>
                <a:gd name="connsiteY83" fmla="*/ 197941 h 202282"/>
                <a:gd name="connsiteX84" fmla="*/ 3454085 w 3478650"/>
                <a:gd name="connsiteY84" fmla="*/ 197941 h 202282"/>
                <a:gd name="connsiteX85" fmla="*/ 3457032 w 3478650"/>
                <a:gd name="connsiteY85" fmla="*/ 196464 h 202282"/>
                <a:gd name="connsiteX86" fmla="*/ 3457032 w 3478650"/>
                <a:gd name="connsiteY86" fmla="*/ 197201 h 202282"/>
                <a:gd name="connsiteX87" fmla="*/ 3459246 w 3478650"/>
                <a:gd name="connsiteY87" fmla="*/ 195726 h 202282"/>
                <a:gd name="connsiteX88" fmla="*/ 3459246 w 3478650"/>
                <a:gd name="connsiteY88" fmla="*/ 195726 h 202282"/>
                <a:gd name="connsiteX89" fmla="*/ 3462211 w 3478650"/>
                <a:gd name="connsiteY89" fmla="*/ 194249 h 202282"/>
                <a:gd name="connsiteX90" fmla="*/ 3462211 w 3478650"/>
                <a:gd name="connsiteY90" fmla="*/ 194249 h 202282"/>
                <a:gd name="connsiteX91" fmla="*/ 3466641 w 3478650"/>
                <a:gd name="connsiteY91" fmla="*/ 189819 h 202282"/>
                <a:gd name="connsiteX92" fmla="*/ 3466641 w 3478650"/>
                <a:gd name="connsiteY92" fmla="*/ 189819 h 202282"/>
                <a:gd name="connsiteX93" fmla="*/ 3471070 w 3478650"/>
                <a:gd name="connsiteY93" fmla="*/ 185390 h 202282"/>
                <a:gd name="connsiteX94" fmla="*/ 3470338 w 3478650"/>
                <a:gd name="connsiteY94" fmla="*/ 185390 h 202282"/>
                <a:gd name="connsiteX95" fmla="*/ 3472552 w 3478650"/>
                <a:gd name="connsiteY95" fmla="*/ 182438 h 202282"/>
                <a:gd name="connsiteX96" fmla="*/ 3472552 w 3478650"/>
                <a:gd name="connsiteY96" fmla="*/ 183175 h 202282"/>
                <a:gd name="connsiteX97" fmla="*/ 3474017 w 3478650"/>
                <a:gd name="connsiteY97" fmla="*/ 180223 h 202282"/>
                <a:gd name="connsiteX98" fmla="*/ 3473285 w 3478650"/>
                <a:gd name="connsiteY98" fmla="*/ 180223 h 202282"/>
                <a:gd name="connsiteX99" fmla="*/ 3474767 w 3478650"/>
                <a:gd name="connsiteY99" fmla="*/ 177269 h 202282"/>
                <a:gd name="connsiteX100" fmla="*/ 3474767 w 3478650"/>
                <a:gd name="connsiteY100" fmla="*/ 177269 h 202282"/>
                <a:gd name="connsiteX101" fmla="*/ 3475500 w 3478650"/>
                <a:gd name="connsiteY101" fmla="*/ 173579 h 202282"/>
                <a:gd name="connsiteX102" fmla="*/ 3475500 w 3478650"/>
                <a:gd name="connsiteY102" fmla="*/ 174316 h 202282"/>
                <a:gd name="connsiteX103" fmla="*/ 3476232 w 3478650"/>
                <a:gd name="connsiteY103" fmla="*/ 170624 h 202282"/>
                <a:gd name="connsiteX104" fmla="*/ 3476232 w 3478650"/>
                <a:gd name="connsiteY104" fmla="*/ 167672 h 202282"/>
                <a:gd name="connsiteX105" fmla="*/ 3476232 w 3478650"/>
                <a:gd name="connsiteY105" fmla="*/ 34787 h 202282"/>
                <a:gd name="connsiteX106" fmla="*/ 3476232 w 3478650"/>
                <a:gd name="connsiteY106" fmla="*/ 31095 h 202282"/>
                <a:gd name="connsiteX107" fmla="*/ 3476232 w 3478650"/>
                <a:gd name="connsiteY107" fmla="*/ 31834 h 202282"/>
                <a:gd name="connsiteX108" fmla="*/ 3475500 w 3478650"/>
                <a:gd name="connsiteY108" fmla="*/ 28142 h 202282"/>
                <a:gd name="connsiteX109" fmla="*/ 3475500 w 3478650"/>
                <a:gd name="connsiteY109" fmla="*/ 28142 h 202282"/>
                <a:gd name="connsiteX110" fmla="*/ 3474767 w 3478650"/>
                <a:gd name="connsiteY110" fmla="*/ 25190 h 202282"/>
                <a:gd name="connsiteX111" fmla="*/ 3474767 w 3478650"/>
                <a:gd name="connsiteY111" fmla="*/ 25190 h 202282"/>
                <a:gd name="connsiteX112" fmla="*/ 3473285 w 3478650"/>
                <a:gd name="connsiteY112" fmla="*/ 22236 h 202282"/>
                <a:gd name="connsiteX113" fmla="*/ 3474017 w 3478650"/>
                <a:gd name="connsiteY113" fmla="*/ 22236 h 202282"/>
                <a:gd name="connsiteX114" fmla="*/ 3472535 w 3478650"/>
                <a:gd name="connsiteY114" fmla="*/ 19283 h 202282"/>
                <a:gd name="connsiteX115" fmla="*/ 3472535 w 3478650"/>
                <a:gd name="connsiteY115" fmla="*/ 19283 h 202282"/>
                <a:gd name="connsiteX116" fmla="*/ 3470320 w 3478650"/>
                <a:gd name="connsiteY116" fmla="*/ 17069 h 202282"/>
                <a:gd name="connsiteX117" fmla="*/ 3471070 w 3478650"/>
                <a:gd name="connsiteY117" fmla="*/ 17069 h 202282"/>
                <a:gd name="connsiteX118" fmla="*/ 3466641 w 3478650"/>
                <a:gd name="connsiteY118" fmla="*/ 11901 h 202282"/>
                <a:gd name="connsiteX119" fmla="*/ 3466641 w 3478650"/>
                <a:gd name="connsiteY119" fmla="*/ 12639 h 202282"/>
                <a:gd name="connsiteX120" fmla="*/ 3462211 w 3478650"/>
                <a:gd name="connsiteY120" fmla="*/ 8210 h 202282"/>
                <a:gd name="connsiteX121" fmla="*/ 3462211 w 3478650"/>
                <a:gd name="connsiteY121" fmla="*/ 8210 h 202282"/>
                <a:gd name="connsiteX122" fmla="*/ 3459246 w 3478650"/>
                <a:gd name="connsiteY122" fmla="*/ 6733 h 202282"/>
                <a:gd name="connsiteX123" fmla="*/ 3459246 w 3478650"/>
                <a:gd name="connsiteY123" fmla="*/ 6733 h 202282"/>
                <a:gd name="connsiteX124" fmla="*/ 3457032 w 3478650"/>
                <a:gd name="connsiteY124" fmla="*/ 5257 h 202282"/>
                <a:gd name="connsiteX125" fmla="*/ 3457032 w 3478650"/>
                <a:gd name="connsiteY125" fmla="*/ 5257 h 202282"/>
                <a:gd name="connsiteX126" fmla="*/ 3454085 w 3478650"/>
                <a:gd name="connsiteY126" fmla="*/ 4518 h 202282"/>
                <a:gd name="connsiteX127" fmla="*/ 3454085 w 3478650"/>
                <a:gd name="connsiteY127" fmla="*/ 4518 h 202282"/>
                <a:gd name="connsiteX128" fmla="*/ 3450387 w 3478650"/>
                <a:gd name="connsiteY128" fmla="*/ 3780 h 202282"/>
                <a:gd name="connsiteX129" fmla="*/ 3451137 w 3478650"/>
                <a:gd name="connsiteY129" fmla="*/ 3780 h 202282"/>
                <a:gd name="connsiteX130" fmla="*/ 3447440 w 3478650"/>
                <a:gd name="connsiteY130" fmla="*/ 3042 h 202282"/>
                <a:gd name="connsiteX131" fmla="*/ 32292 w 3478650"/>
                <a:gd name="connsiteY131" fmla="*/ 3042 h 202282"/>
                <a:gd name="connsiteX132" fmla="*/ 28600 w 3478650"/>
                <a:gd name="connsiteY132" fmla="*/ 3780 h 202282"/>
                <a:gd name="connsiteX133" fmla="*/ 29338 w 3478650"/>
                <a:gd name="connsiteY133" fmla="*/ 3780 h 202282"/>
                <a:gd name="connsiteX134" fmla="*/ 25646 w 3478650"/>
                <a:gd name="connsiteY134" fmla="*/ 4518 h 202282"/>
                <a:gd name="connsiteX135" fmla="*/ 26385 w 3478650"/>
                <a:gd name="connsiteY135" fmla="*/ 4518 h 202282"/>
                <a:gd name="connsiteX136" fmla="*/ 22693 w 3478650"/>
                <a:gd name="connsiteY136" fmla="*/ 5257 h 202282"/>
                <a:gd name="connsiteX137" fmla="*/ 23431 w 3478650"/>
                <a:gd name="connsiteY137" fmla="*/ 5257 h 202282"/>
                <a:gd name="connsiteX138" fmla="*/ 20479 w 3478650"/>
                <a:gd name="connsiteY138" fmla="*/ 6733 h 202282"/>
                <a:gd name="connsiteX139" fmla="*/ 20479 w 3478650"/>
                <a:gd name="connsiteY139" fmla="*/ 6733 h 202282"/>
                <a:gd name="connsiteX140" fmla="*/ 17526 w 3478650"/>
                <a:gd name="connsiteY140" fmla="*/ 8210 h 202282"/>
                <a:gd name="connsiteX141" fmla="*/ 17526 w 3478650"/>
                <a:gd name="connsiteY141" fmla="*/ 8210 h 202282"/>
                <a:gd name="connsiteX142" fmla="*/ 13097 w 3478650"/>
                <a:gd name="connsiteY142" fmla="*/ 12639 h 202282"/>
                <a:gd name="connsiteX143" fmla="*/ 13097 w 3478650"/>
                <a:gd name="connsiteY143" fmla="*/ 11901 h 202282"/>
                <a:gd name="connsiteX144" fmla="*/ 8667 w 3478650"/>
                <a:gd name="connsiteY144" fmla="*/ 17069 h 202282"/>
                <a:gd name="connsiteX145" fmla="*/ 9405 w 3478650"/>
                <a:gd name="connsiteY145" fmla="*/ 17069 h 202282"/>
                <a:gd name="connsiteX146" fmla="*/ 7190 w 3478650"/>
                <a:gd name="connsiteY146" fmla="*/ 19283 h 202282"/>
                <a:gd name="connsiteX147" fmla="*/ 7190 w 3478650"/>
                <a:gd name="connsiteY147" fmla="*/ 19283 h 202282"/>
                <a:gd name="connsiteX148" fmla="*/ 6452 w 3478650"/>
                <a:gd name="connsiteY148" fmla="*/ 22236 h 202282"/>
                <a:gd name="connsiteX149" fmla="*/ 6452 w 3478650"/>
                <a:gd name="connsiteY149" fmla="*/ 22236 h 202282"/>
                <a:gd name="connsiteX150" fmla="*/ 4975 w 3478650"/>
                <a:gd name="connsiteY150" fmla="*/ 25190 h 202282"/>
                <a:gd name="connsiteX151" fmla="*/ 4975 w 3478650"/>
                <a:gd name="connsiteY151" fmla="*/ 25190 h 202282"/>
                <a:gd name="connsiteX152" fmla="*/ 4238 w 3478650"/>
                <a:gd name="connsiteY152" fmla="*/ 28142 h 202282"/>
                <a:gd name="connsiteX153" fmla="*/ 4238 w 3478650"/>
                <a:gd name="connsiteY153" fmla="*/ 28142 h 202282"/>
                <a:gd name="connsiteX154" fmla="*/ 3498 w 3478650"/>
                <a:gd name="connsiteY154" fmla="*/ 31834 h 202282"/>
                <a:gd name="connsiteX155" fmla="*/ 3498 w 3478650"/>
                <a:gd name="connsiteY155" fmla="*/ 31095 h 202282"/>
                <a:gd name="connsiteX156" fmla="*/ 3498 w 3478650"/>
                <a:gd name="connsiteY156" fmla="*/ 34787 h 202282"/>
                <a:gd name="connsiteX157" fmla="*/ 3498 w 3478650"/>
                <a:gd name="connsiteY157" fmla="*/ 34787 h 20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478650" h="202282">
                  <a:moveTo>
                    <a:pt x="546" y="34787"/>
                  </a:moveTo>
                  <a:lnTo>
                    <a:pt x="546" y="31095"/>
                  </a:lnTo>
                  <a:lnTo>
                    <a:pt x="1284" y="27405"/>
                  </a:lnTo>
                  <a:lnTo>
                    <a:pt x="2023" y="24451"/>
                  </a:lnTo>
                  <a:lnTo>
                    <a:pt x="3498" y="20760"/>
                  </a:lnTo>
                  <a:lnTo>
                    <a:pt x="4975" y="17806"/>
                  </a:lnTo>
                  <a:lnTo>
                    <a:pt x="6452" y="14854"/>
                  </a:lnTo>
                  <a:lnTo>
                    <a:pt x="10882" y="9687"/>
                  </a:lnTo>
                  <a:lnTo>
                    <a:pt x="16049" y="5995"/>
                  </a:lnTo>
                  <a:lnTo>
                    <a:pt x="19003" y="3780"/>
                  </a:lnTo>
                  <a:lnTo>
                    <a:pt x="21956" y="2303"/>
                  </a:lnTo>
                  <a:lnTo>
                    <a:pt x="24908" y="1565"/>
                  </a:lnTo>
                  <a:lnTo>
                    <a:pt x="28600" y="828"/>
                  </a:lnTo>
                  <a:lnTo>
                    <a:pt x="31552" y="88"/>
                  </a:lnTo>
                  <a:lnTo>
                    <a:pt x="3448173" y="88"/>
                  </a:lnTo>
                  <a:lnTo>
                    <a:pt x="3451137" y="828"/>
                  </a:lnTo>
                  <a:lnTo>
                    <a:pt x="3454817" y="1565"/>
                  </a:lnTo>
                  <a:lnTo>
                    <a:pt x="3457782" y="2303"/>
                  </a:lnTo>
                  <a:lnTo>
                    <a:pt x="3460729" y="3780"/>
                  </a:lnTo>
                  <a:lnTo>
                    <a:pt x="3463676" y="5995"/>
                  </a:lnTo>
                  <a:lnTo>
                    <a:pt x="3468855" y="9687"/>
                  </a:lnTo>
                  <a:lnTo>
                    <a:pt x="3473285" y="14854"/>
                  </a:lnTo>
                  <a:lnTo>
                    <a:pt x="3474767" y="17806"/>
                  </a:lnTo>
                  <a:lnTo>
                    <a:pt x="3476232" y="20760"/>
                  </a:lnTo>
                  <a:lnTo>
                    <a:pt x="3477714" y="24451"/>
                  </a:lnTo>
                  <a:lnTo>
                    <a:pt x="3478447" y="27405"/>
                  </a:lnTo>
                  <a:lnTo>
                    <a:pt x="3479197" y="31095"/>
                  </a:lnTo>
                  <a:lnTo>
                    <a:pt x="3479197" y="171364"/>
                  </a:lnTo>
                  <a:lnTo>
                    <a:pt x="3478447" y="174316"/>
                  </a:lnTo>
                  <a:lnTo>
                    <a:pt x="3477714" y="178008"/>
                  </a:lnTo>
                  <a:lnTo>
                    <a:pt x="3476232" y="180961"/>
                  </a:lnTo>
                  <a:lnTo>
                    <a:pt x="3474767" y="183913"/>
                  </a:lnTo>
                  <a:lnTo>
                    <a:pt x="3473285" y="186867"/>
                  </a:lnTo>
                  <a:lnTo>
                    <a:pt x="3468855" y="192034"/>
                  </a:lnTo>
                  <a:lnTo>
                    <a:pt x="3463676" y="196464"/>
                  </a:lnTo>
                  <a:lnTo>
                    <a:pt x="3460729" y="197941"/>
                  </a:lnTo>
                  <a:lnTo>
                    <a:pt x="3457782" y="199416"/>
                  </a:lnTo>
                  <a:lnTo>
                    <a:pt x="3454817" y="200893"/>
                  </a:lnTo>
                  <a:lnTo>
                    <a:pt x="3451137" y="201631"/>
                  </a:lnTo>
                  <a:lnTo>
                    <a:pt x="3448173" y="202370"/>
                  </a:lnTo>
                  <a:lnTo>
                    <a:pt x="31552" y="202370"/>
                  </a:lnTo>
                  <a:lnTo>
                    <a:pt x="28600" y="201631"/>
                  </a:lnTo>
                  <a:lnTo>
                    <a:pt x="24908" y="200893"/>
                  </a:lnTo>
                  <a:lnTo>
                    <a:pt x="21956" y="199416"/>
                  </a:lnTo>
                  <a:lnTo>
                    <a:pt x="19003" y="197941"/>
                  </a:lnTo>
                  <a:lnTo>
                    <a:pt x="16049" y="196464"/>
                  </a:lnTo>
                  <a:lnTo>
                    <a:pt x="10882" y="192034"/>
                  </a:lnTo>
                  <a:lnTo>
                    <a:pt x="6452" y="186867"/>
                  </a:lnTo>
                  <a:lnTo>
                    <a:pt x="4975" y="183913"/>
                  </a:lnTo>
                  <a:lnTo>
                    <a:pt x="3498" y="180961"/>
                  </a:lnTo>
                  <a:lnTo>
                    <a:pt x="2023" y="178008"/>
                  </a:lnTo>
                  <a:lnTo>
                    <a:pt x="1284" y="174316"/>
                  </a:lnTo>
                  <a:lnTo>
                    <a:pt x="546" y="171364"/>
                  </a:lnTo>
                  <a:lnTo>
                    <a:pt x="546" y="167672"/>
                  </a:lnTo>
                  <a:close/>
                  <a:moveTo>
                    <a:pt x="3500" y="167672"/>
                  </a:moveTo>
                  <a:lnTo>
                    <a:pt x="3500" y="170624"/>
                  </a:lnTo>
                  <a:lnTo>
                    <a:pt x="3500" y="170624"/>
                  </a:lnTo>
                  <a:lnTo>
                    <a:pt x="4238" y="174316"/>
                  </a:lnTo>
                  <a:lnTo>
                    <a:pt x="4238" y="173579"/>
                  </a:lnTo>
                  <a:lnTo>
                    <a:pt x="4975" y="177269"/>
                  </a:lnTo>
                  <a:lnTo>
                    <a:pt x="4975" y="177269"/>
                  </a:lnTo>
                  <a:lnTo>
                    <a:pt x="6452" y="180223"/>
                  </a:lnTo>
                  <a:lnTo>
                    <a:pt x="6452" y="180223"/>
                  </a:lnTo>
                  <a:lnTo>
                    <a:pt x="7190" y="183175"/>
                  </a:lnTo>
                  <a:lnTo>
                    <a:pt x="7190" y="182438"/>
                  </a:lnTo>
                  <a:lnTo>
                    <a:pt x="9405" y="185390"/>
                  </a:lnTo>
                  <a:lnTo>
                    <a:pt x="8667" y="185390"/>
                  </a:lnTo>
                  <a:lnTo>
                    <a:pt x="13097" y="189819"/>
                  </a:lnTo>
                  <a:lnTo>
                    <a:pt x="13097" y="189819"/>
                  </a:lnTo>
                  <a:lnTo>
                    <a:pt x="17526" y="194249"/>
                  </a:lnTo>
                  <a:lnTo>
                    <a:pt x="17526" y="194249"/>
                  </a:lnTo>
                  <a:lnTo>
                    <a:pt x="20479" y="195726"/>
                  </a:lnTo>
                  <a:lnTo>
                    <a:pt x="20479" y="195726"/>
                  </a:lnTo>
                  <a:lnTo>
                    <a:pt x="23431" y="197201"/>
                  </a:lnTo>
                  <a:lnTo>
                    <a:pt x="22693" y="196464"/>
                  </a:lnTo>
                  <a:lnTo>
                    <a:pt x="26385" y="197941"/>
                  </a:lnTo>
                  <a:lnTo>
                    <a:pt x="25648" y="197941"/>
                  </a:lnTo>
                  <a:lnTo>
                    <a:pt x="29338" y="198679"/>
                  </a:lnTo>
                  <a:lnTo>
                    <a:pt x="28600" y="198679"/>
                  </a:lnTo>
                  <a:lnTo>
                    <a:pt x="32292" y="199416"/>
                  </a:lnTo>
                  <a:lnTo>
                    <a:pt x="3447440" y="199416"/>
                  </a:lnTo>
                  <a:lnTo>
                    <a:pt x="3451137" y="198679"/>
                  </a:lnTo>
                  <a:lnTo>
                    <a:pt x="3450405" y="198679"/>
                  </a:lnTo>
                  <a:lnTo>
                    <a:pt x="3454085" y="197941"/>
                  </a:lnTo>
                  <a:lnTo>
                    <a:pt x="3454085" y="197941"/>
                  </a:lnTo>
                  <a:lnTo>
                    <a:pt x="3457032" y="196464"/>
                  </a:lnTo>
                  <a:lnTo>
                    <a:pt x="3457032" y="197201"/>
                  </a:lnTo>
                  <a:lnTo>
                    <a:pt x="3459246" y="195726"/>
                  </a:lnTo>
                  <a:lnTo>
                    <a:pt x="3459246" y="195726"/>
                  </a:lnTo>
                  <a:lnTo>
                    <a:pt x="3462211" y="194249"/>
                  </a:lnTo>
                  <a:lnTo>
                    <a:pt x="3462211" y="194249"/>
                  </a:lnTo>
                  <a:lnTo>
                    <a:pt x="3466641" y="189819"/>
                  </a:lnTo>
                  <a:lnTo>
                    <a:pt x="3466641" y="189819"/>
                  </a:lnTo>
                  <a:lnTo>
                    <a:pt x="3471070" y="185390"/>
                  </a:lnTo>
                  <a:lnTo>
                    <a:pt x="3470338" y="185390"/>
                  </a:lnTo>
                  <a:lnTo>
                    <a:pt x="3472552" y="182438"/>
                  </a:lnTo>
                  <a:lnTo>
                    <a:pt x="3472552" y="183175"/>
                  </a:lnTo>
                  <a:lnTo>
                    <a:pt x="3474017" y="180223"/>
                  </a:lnTo>
                  <a:lnTo>
                    <a:pt x="3473285" y="180223"/>
                  </a:lnTo>
                  <a:lnTo>
                    <a:pt x="3474767" y="177269"/>
                  </a:lnTo>
                  <a:lnTo>
                    <a:pt x="3474767" y="177269"/>
                  </a:lnTo>
                  <a:lnTo>
                    <a:pt x="3475500" y="173579"/>
                  </a:lnTo>
                  <a:lnTo>
                    <a:pt x="3475500" y="174316"/>
                  </a:lnTo>
                  <a:lnTo>
                    <a:pt x="3476232" y="170624"/>
                  </a:lnTo>
                  <a:lnTo>
                    <a:pt x="3476232" y="167672"/>
                  </a:lnTo>
                  <a:lnTo>
                    <a:pt x="3476232" y="34787"/>
                  </a:lnTo>
                  <a:lnTo>
                    <a:pt x="3476232" y="31095"/>
                  </a:lnTo>
                  <a:lnTo>
                    <a:pt x="3476232" y="31834"/>
                  </a:lnTo>
                  <a:lnTo>
                    <a:pt x="3475500" y="28142"/>
                  </a:lnTo>
                  <a:lnTo>
                    <a:pt x="3475500" y="28142"/>
                  </a:lnTo>
                  <a:lnTo>
                    <a:pt x="3474767" y="25190"/>
                  </a:lnTo>
                  <a:lnTo>
                    <a:pt x="3474767" y="25190"/>
                  </a:lnTo>
                  <a:lnTo>
                    <a:pt x="3473285" y="22236"/>
                  </a:lnTo>
                  <a:lnTo>
                    <a:pt x="3474017" y="22236"/>
                  </a:lnTo>
                  <a:lnTo>
                    <a:pt x="3472535" y="19283"/>
                  </a:lnTo>
                  <a:lnTo>
                    <a:pt x="3472535" y="19283"/>
                  </a:lnTo>
                  <a:lnTo>
                    <a:pt x="3470320" y="17069"/>
                  </a:lnTo>
                  <a:lnTo>
                    <a:pt x="3471070" y="17069"/>
                  </a:lnTo>
                  <a:lnTo>
                    <a:pt x="3466641" y="11901"/>
                  </a:lnTo>
                  <a:lnTo>
                    <a:pt x="3466641" y="12639"/>
                  </a:lnTo>
                  <a:lnTo>
                    <a:pt x="3462211" y="8210"/>
                  </a:lnTo>
                  <a:lnTo>
                    <a:pt x="3462211" y="8210"/>
                  </a:lnTo>
                  <a:lnTo>
                    <a:pt x="3459246" y="6733"/>
                  </a:lnTo>
                  <a:lnTo>
                    <a:pt x="3459246" y="6733"/>
                  </a:lnTo>
                  <a:lnTo>
                    <a:pt x="3457032" y="5257"/>
                  </a:lnTo>
                  <a:lnTo>
                    <a:pt x="3457032" y="5257"/>
                  </a:lnTo>
                  <a:lnTo>
                    <a:pt x="3454085" y="4518"/>
                  </a:lnTo>
                  <a:lnTo>
                    <a:pt x="3454085" y="4518"/>
                  </a:lnTo>
                  <a:lnTo>
                    <a:pt x="3450387" y="3780"/>
                  </a:lnTo>
                  <a:lnTo>
                    <a:pt x="3451137" y="3780"/>
                  </a:lnTo>
                  <a:lnTo>
                    <a:pt x="3447440" y="3042"/>
                  </a:lnTo>
                  <a:lnTo>
                    <a:pt x="32292" y="3042"/>
                  </a:lnTo>
                  <a:lnTo>
                    <a:pt x="28600" y="3780"/>
                  </a:lnTo>
                  <a:lnTo>
                    <a:pt x="29338" y="3780"/>
                  </a:lnTo>
                  <a:lnTo>
                    <a:pt x="25646" y="4518"/>
                  </a:lnTo>
                  <a:lnTo>
                    <a:pt x="26385" y="4518"/>
                  </a:lnTo>
                  <a:lnTo>
                    <a:pt x="22693" y="5257"/>
                  </a:lnTo>
                  <a:lnTo>
                    <a:pt x="23431" y="5257"/>
                  </a:lnTo>
                  <a:lnTo>
                    <a:pt x="20479" y="6733"/>
                  </a:lnTo>
                  <a:lnTo>
                    <a:pt x="20479" y="6733"/>
                  </a:lnTo>
                  <a:lnTo>
                    <a:pt x="17526" y="8210"/>
                  </a:lnTo>
                  <a:lnTo>
                    <a:pt x="17526" y="8210"/>
                  </a:lnTo>
                  <a:lnTo>
                    <a:pt x="13097" y="12639"/>
                  </a:lnTo>
                  <a:lnTo>
                    <a:pt x="13097" y="11901"/>
                  </a:lnTo>
                  <a:lnTo>
                    <a:pt x="8667" y="17069"/>
                  </a:lnTo>
                  <a:lnTo>
                    <a:pt x="9405" y="17069"/>
                  </a:lnTo>
                  <a:lnTo>
                    <a:pt x="7190" y="19283"/>
                  </a:lnTo>
                  <a:lnTo>
                    <a:pt x="7190" y="19283"/>
                  </a:lnTo>
                  <a:lnTo>
                    <a:pt x="6452" y="22236"/>
                  </a:lnTo>
                  <a:lnTo>
                    <a:pt x="6452" y="22236"/>
                  </a:lnTo>
                  <a:lnTo>
                    <a:pt x="4975" y="25190"/>
                  </a:lnTo>
                  <a:lnTo>
                    <a:pt x="4975" y="25190"/>
                  </a:lnTo>
                  <a:lnTo>
                    <a:pt x="4238" y="28142"/>
                  </a:lnTo>
                  <a:lnTo>
                    <a:pt x="4238" y="28142"/>
                  </a:lnTo>
                  <a:lnTo>
                    <a:pt x="3498" y="31834"/>
                  </a:lnTo>
                  <a:lnTo>
                    <a:pt x="3498" y="31095"/>
                  </a:lnTo>
                  <a:lnTo>
                    <a:pt x="3498" y="34787"/>
                  </a:lnTo>
                  <a:lnTo>
                    <a:pt x="3498" y="34787"/>
                  </a:lnTo>
                </a:path>
              </a:pathLst>
            </a:custGeom>
            <a:solidFill>
              <a:srgbClr val="4A3C9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E0F7E6-8902-4600-A8D4-B6F851CFA5BF}"/>
                </a:ext>
              </a:extLst>
            </p:cNvPr>
            <p:cNvSpPr txBox="1"/>
            <p:nvPr/>
          </p:nvSpPr>
          <p:spPr>
            <a:xfrm>
              <a:off x="8601152" y="2948600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9D26237-650B-48B9-95AA-B93916A5D58A}"/>
                </a:ext>
              </a:extLst>
            </p:cNvPr>
            <p:cNvSpPr txBox="1"/>
            <p:nvPr/>
          </p:nvSpPr>
          <p:spPr>
            <a:xfrm>
              <a:off x="8672025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F2021F-9C7D-4A0F-8F63-EB3D93282102}"/>
                </a:ext>
              </a:extLst>
            </p:cNvPr>
            <p:cNvSpPr txBox="1"/>
            <p:nvPr/>
          </p:nvSpPr>
          <p:spPr>
            <a:xfrm>
              <a:off x="870450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5A188A-E5CE-4090-BF3D-68486F6EE5D9}"/>
                </a:ext>
              </a:extLst>
            </p:cNvPr>
            <p:cNvSpPr txBox="1"/>
            <p:nvPr/>
          </p:nvSpPr>
          <p:spPr>
            <a:xfrm>
              <a:off x="8748065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E56A8FF-F19A-446A-9F8A-B023E12BC42C}"/>
                </a:ext>
              </a:extLst>
            </p:cNvPr>
            <p:cNvSpPr txBox="1"/>
            <p:nvPr/>
          </p:nvSpPr>
          <p:spPr>
            <a:xfrm>
              <a:off x="879752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9691AC-BF1C-452E-9D04-F947BCAF5002}"/>
                </a:ext>
              </a:extLst>
            </p:cNvPr>
            <p:cNvSpPr txBox="1"/>
            <p:nvPr/>
          </p:nvSpPr>
          <p:spPr>
            <a:xfrm>
              <a:off x="8841084" y="2948600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D552CB5-38CF-484A-B8FF-B923CB1237D4}"/>
                </a:ext>
              </a:extLst>
            </p:cNvPr>
            <p:cNvSpPr txBox="1"/>
            <p:nvPr/>
          </p:nvSpPr>
          <p:spPr>
            <a:xfrm>
              <a:off x="887947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FFDB33C-0C5C-4022-96B3-DCA74D09C049}"/>
                </a:ext>
              </a:extLst>
            </p:cNvPr>
            <p:cNvSpPr txBox="1"/>
            <p:nvPr/>
          </p:nvSpPr>
          <p:spPr>
            <a:xfrm>
              <a:off x="890678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B22D06-6D0D-44E6-AEE7-4F1A3CCEDFA9}"/>
                </a:ext>
              </a:extLst>
            </p:cNvPr>
            <p:cNvSpPr txBox="1"/>
            <p:nvPr/>
          </p:nvSpPr>
          <p:spPr>
            <a:xfrm>
              <a:off x="89392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34EF463-B38C-440A-99BD-A22A87AAE761}"/>
                </a:ext>
              </a:extLst>
            </p:cNvPr>
            <p:cNvSpPr txBox="1"/>
            <p:nvPr/>
          </p:nvSpPr>
          <p:spPr>
            <a:xfrm>
              <a:off x="8982829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0FCB650-D70E-46ED-9E1D-8143D8DD5AF0}"/>
                </a:ext>
              </a:extLst>
            </p:cNvPr>
            <p:cNvSpPr txBox="1"/>
            <p:nvPr/>
          </p:nvSpPr>
          <p:spPr>
            <a:xfrm>
              <a:off x="901014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689844-13C4-4620-95EE-4107C890FD64}"/>
                </a:ext>
              </a:extLst>
            </p:cNvPr>
            <p:cNvSpPr txBox="1"/>
            <p:nvPr/>
          </p:nvSpPr>
          <p:spPr>
            <a:xfrm>
              <a:off x="905960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3822EF7-3F02-4DF7-8764-69F4389EC707}"/>
                </a:ext>
              </a:extLst>
            </p:cNvPr>
            <p:cNvSpPr txBox="1"/>
            <p:nvPr/>
          </p:nvSpPr>
          <p:spPr>
            <a:xfrm>
              <a:off x="9092090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/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1CA760-17EA-4869-B495-580D53B17758}"/>
                </a:ext>
              </a:extLst>
            </p:cNvPr>
            <p:cNvSpPr txBox="1"/>
            <p:nvPr/>
          </p:nvSpPr>
          <p:spPr>
            <a:xfrm>
              <a:off x="9120144" y="2948600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90DBA9-E7E9-4BC1-B1D6-1DCAFD8B8DEB}"/>
                </a:ext>
              </a:extLst>
            </p:cNvPr>
            <p:cNvSpPr txBox="1"/>
            <p:nvPr/>
          </p:nvSpPr>
          <p:spPr>
            <a:xfrm>
              <a:off x="920430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36FEA24-0536-433F-B7EB-5109483AAA10}"/>
                </a:ext>
              </a:extLst>
            </p:cNvPr>
            <p:cNvSpPr txBox="1"/>
            <p:nvPr/>
          </p:nvSpPr>
          <p:spPr>
            <a:xfrm>
              <a:off x="925376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5318DF-B318-4E88-9D1A-9DCB373C789D}"/>
                </a:ext>
              </a:extLst>
            </p:cNvPr>
            <p:cNvSpPr txBox="1"/>
            <p:nvPr/>
          </p:nvSpPr>
          <p:spPr>
            <a:xfrm>
              <a:off x="928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5AE5B61-877B-4803-A0CE-AF8E200473AE}"/>
                </a:ext>
              </a:extLst>
            </p:cNvPr>
            <p:cNvSpPr txBox="1"/>
            <p:nvPr/>
          </p:nvSpPr>
          <p:spPr>
            <a:xfrm>
              <a:off x="933571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E005A1-A3DC-481D-AF2C-BB4AE9F96C5B}"/>
                </a:ext>
              </a:extLst>
            </p:cNvPr>
            <p:cNvSpPr txBox="1"/>
            <p:nvPr/>
          </p:nvSpPr>
          <p:spPr>
            <a:xfrm>
              <a:off x="9368935" y="2948600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38F61D4-D842-4E8C-8CF9-518E86DAFD16}"/>
                </a:ext>
              </a:extLst>
            </p:cNvPr>
            <p:cNvSpPr txBox="1"/>
            <p:nvPr/>
          </p:nvSpPr>
          <p:spPr>
            <a:xfrm>
              <a:off x="939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52788F0-AF31-4651-B96E-C335BDF0B023}"/>
                </a:ext>
              </a:extLst>
            </p:cNvPr>
            <p:cNvSpPr txBox="1"/>
            <p:nvPr/>
          </p:nvSpPr>
          <p:spPr>
            <a:xfrm>
              <a:off x="9445713" y="2948600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CD3259B-FBEE-4301-AD69-993FF31D21DD}"/>
                </a:ext>
              </a:extLst>
            </p:cNvPr>
            <p:cNvSpPr txBox="1"/>
            <p:nvPr/>
          </p:nvSpPr>
          <p:spPr>
            <a:xfrm>
              <a:off x="9516585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1EE8BB3-4AA9-4351-AD38-D865F6FFB319}"/>
                </a:ext>
              </a:extLst>
            </p:cNvPr>
            <p:cNvSpPr txBox="1"/>
            <p:nvPr/>
          </p:nvSpPr>
          <p:spPr>
            <a:xfrm>
              <a:off x="9544639" y="2948600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ECC7C3D-DC2A-448C-AC7F-DBFC6182FF08}"/>
                </a:ext>
              </a:extLst>
            </p:cNvPr>
            <p:cNvSpPr txBox="1"/>
            <p:nvPr/>
          </p:nvSpPr>
          <p:spPr>
            <a:xfrm>
              <a:off x="963175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1B5BA1-4581-4E19-958E-6511334C80C7}"/>
                </a:ext>
              </a:extLst>
            </p:cNvPr>
            <p:cNvSpPr txBox="1"/>
            <p:nvPr/>
          </p:nvSpPr>
          <p:spPr>
            <a:xfrm>
              <a:off x="967530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3D189E-7202-42B8-AD8F-199B62D1EE23}"/>
                </a:ext>
              </a:extLst>
            </p:cNvPr>
            <p:cNvSpPr txBox="1"/>
            <p:nvPr/>
          </p:nvSpPr>
          <p:spPr>
            <a:xfrm>
              <a:off x="97247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CACF01-6350-4585-A7E6-80E8918CE4F9}"/>
                </a:ext>
              </a:extLst>
            </p:cNvPr>
            <p:cNvSpPr txBox="1"/>
            <p:nvPr/>
          </p:nvSpPr>
          <p:spPr>
            <a:xfrm>
              <a:off x="976832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FFEA209-F624-4A49-AD14-63E02B64CFFA}"/>
                </a:ext>
              </a:extLst>
            </p:cNvPr>
            <p:cNvSpPr txBox="1"/>
            <p:nvPr/>
          </p:nvSpPr>
          <p:spPr>
            <a:xfrm>
              <a:off x="981779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2C53A16-893E-455D-B94C-DEF221ADDB95}"/>
                </a:ext>
              </a:extLst>
            </p:cNvPr>
            <p:cNvSpPr txBox="1"/>
            <p:nvPr/>
          </p:nvSpPr>
          <p:spPr>
            <a:xfrm>
              <a:off x="986134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98EDFB7-5A4C-4A99-9CDC-BF6A67CBFDF1}"/>
                </a:ext>
              </a:extLst>
            </p:cNvPr>
            <p:cNvSpPr txBox="1"/>
            <p:nvPr/>
          </p:nvSpPr>
          <p:spPr>
            <a:xfrm>
              <a:off x="9969872" y="3359561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AF7F25E-D792-4618-A31A-F7B3B7989B78}"/>
                </a:ext>
              </a:extLst>
            </p:cNvPr>
            <p:cNvSpPr txBox="1"/>
            <p:nvPr/>
          </p:nvSpPr>
          <p:spPr>
            <a:xfrm>
              <a:off x="10046650" y="335956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CCE30B4-5BED-4372-99F1-4FBA7CC5796F}"/>
                </a:ext>
              </a:extLst>
            </p:cNvPr>
            <p:cNvSpPr txBox="1"/>
            <p:nvPr/>
          </p:nvSpPr>
          <p:spPr>
            <a:xfrm>
              <a:off x="10108663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2654F9-2F38-4FFB-9C58-ADE3C9149533}"/>
                </a:ext>
              </a:extLst>
            </p:cNvPr>
            <p:cNvSpPr txBox="1"/>
            <p:nvPr/>
          </p:nvSpPr>
          <p:spPr>
            <a:xfrm>
              <a:off x="10156650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4D462DC-B387-4666-91DA-30ECE9DE0A53}"/>
                </a:ext>
              </a:extLst>
            </p:cNvPr>
            <p:cNvSpPr txBox="1"/>
            <p:nvPr/>
          </p:nvSpPr>
          <p:spPr>
            <a:xfrm>
              <a:off x="10209065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BF4A3D2-F72C-4C59-897A-5372FCABE90A}"/>
                </a:ext>
              </a:extLst>
            </p:cNvPr>
            <p:cNvSpPr txBox="1"/>
            <p:nvPr/>
          </p:nvSpPr>
          <p:spPr>
            <a:xfrm>
              <a:off x="7553573" y="4230698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D0DF1AC-D3A4-4780-BED9-44A17157D28F}"/>
                </a:ext>
              </a:extLst>
            </p:cNvPr>
            <p:cNvSpPr txBox="1"/>
            <p:nvPr/>
          </p:nvSpPr>
          <p:spPr>
            <a:xfrm>
              <a:off x="7601559" y="4230698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184F689-2AC1-42FF-86B3-90F6D6038A2B}"/>
                </a:ext>
              </a:extLst>
            </p:cNvPr>
            <p:cNvSpPr txBox="1"/>
            <p:nvPr/>
          </p:nvSpPr>
          <p:spPr>
            <a:xfrm>
              <a:off x="7625921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FDD550B-0414-4721-9A64-80E3B950F931}"/>
                </a:ext>
              </a:extLst>
            </p:cNvPr>
            <p:cNvSpPr txBox="1"/>
            <p:nvPr/>
          </p:nvSpPr>
          <p:spPr>
            <a:xfrm>
              <a:off x="7669478" y="4230698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2460D05-3C19-454B-A1AC-2F5193FD1B65}"/>
                </a:ext>
              </a:extLst>
            </p:cNvPr>
            <p:cNvSpPr txBox="1"/>
            <p:nvPr/>
          </p:nvSpPr>
          <p:spPr>
            <a:xfrm>
              <a:off x="7698270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FE783E8-2021-417E-86D7-3BD628764CB2}"/>
                </a:ext>
              </a:extLst>
            </p:cNvPr>
            <p:cNvSpPr txBox="1"/>
            <p:nvPr/>
          </p:nvSpPr>
          <p:spPr>
            <a:xfrm>
              <a:off x="7736659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0C7B824-B543-4813-B7C1-A2FE21A466CC}"/>
                </a:ext>
              </a:extLst>
            </p:cNvPr>
            <p:cNvSpPr txBox="1"/>
            <p:nvPr/>
          </p:nvSpPr>
          <p:spPr>
            <a:xfrm>
              <a:off x="7780216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130BF6F-66FF-4337-88F7-1AAAA6AB0738}"/>
                </a:ext>
              </a:extLst>
            </p:cNvPr>
            <p:cNvSpPr/>
            <p:nvPr/>
          </p:nvSpPr>
          <p:spPr>
            <a:xfrm>
              <a:off x="8484399" y="4444238"/>
              <a:ext cx="1011396" cy="288668"/>
            </a:xfrm>
            <a:custGeom>
              <a:avLst/>
              <a:gdLst>
                <a:gd name="connsiteX0" fmla="*/ 490 w 1011396"/>
                <a:gd name="connsiteY0" fmla="*/ 333 h 288668"/>
                <a:gd name="connsiteX1" fmla="*/ 506190 w 1011396"/>
                <a:gd name="connsiteY1" fmla="*/ 41681 h 288668"/>
                <a:gd name="connsiteX2" fmla="*/ 1011887 w 1011396"/>
                <a:gd name="connsiteY2" fmla="*/ 333 h 288668"/>
                <a:gd name="connsiteX3" fmla="*/ 1011887 w 1011396"/>
                <a:gd name="connsiteY3" fmla="*/ 247654 h 288668"/>
                <a:gd name="connsiteX4" fmla="*/ 506190 w 1011396"/>
                <a:gd name="connsiteY4" fmla="*/ 289002 h 288668"/>
                <a:gd name="connsiteX5" fmla="*/ 490 w 1011396"/>
                <a:gd name="connsiteY5" fmla="*/ 247654 h 2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396" h="288668">
                  <a:moveTo>
                    <a:pt x="490" y="333"/>
                  </a:moveTo>
                  <a:cubicBezTo>
                    <a:pt x="490" y="23231"/>
                    <a:pt x="226399" y="41681"/>
                    <a:pt x="506190" y="41681"/>
                  </a:cubicBezTo>
                  <a:cubicBezTo>
                    <a:pt x="785249" y="41681"/>
                    <a:pt x="1011887" y="23231"/>
                    <a:pt x="1011887" y="333"/>
                  </a:cubicBezTo>
                  <a:lnTo>
                    <a:pt x="1011887" y="247654"/>
                  </a:lnTo>
                  <a:cubicBezTo>
                    <a:pt x="1011887" y="270534"/>
                    <a:pt x="785249" y="289002"/>
                    <a:pt x="506190" y="289002"/>
                  </a:cubicBezTo>
                  <a:cubicBezTo>
                    <a:pt x="226399" y="289002"/>
                    <a:pt x="490" y="270534"/>
                    <a:pt x="490" y="247654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221E943-CA9D-4565-B1B1-1CAC1A209816}"/>
                </a:ext>
              </a:extLst>
            </p:cNvPr>
            <p:cNvSpPr/>
            <p:nvPr/>
          </p:nvSpPr>
          <p:spPr>
            <a:xfrm>
              <a:off x="8484399" y="4403640"/>
              <a:ext cx="1011396" cy="81945"/>
            </a:xfrm>
            <a:custGeom>
              <a:avLst/>
              <a:gdLst>
                <a:gd name="connsiteX0" fmla="*/ 490 w 1011396"/>
                <a:gd name="connsiteY0" fmla="*/ 40908 h 81945"/>
                <a:gd name="connsiteX1" fmla="*/ 506190 w 1011396"/>
                <a:gd name="connsiteY1" fmla="*/ 310 h 81945"/>
                <a:gd name="connsiteX2" fmla="*/ 1011887 w 1011396"/>
                <a:gd name="connsiteY2" fmla="*/ 40908 h 81945"/>
                <a:gd name="connsiteX3" fmla="*/ 506190 w 1011396"/>
                <a:gd name="connsiteY3" fmla="*/ 82256 h 81945"/>
                <a:gd name="connsiteX4" fmla="*/ 490 w 1011396"/>
                <a:gd name="connsiteY4" fmla="*/ 40908 h 8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396" h="81945">
                  <a:moveTo>
                    <a:pt x="490" y="40908"/>
                  </a:moveTo>
                  <a:cubicBezTo>
                    <a:pt x="490" y="18761"/>
                    <a:pt x="226399" y="310"/>
                    <a:pt x="506190" y="310"/>
                  </a:cubicBezTo>
                  <a:cubicBezTo>
                    <a:pt x="785249" y="310"/>
                    <a:pt x="1011887" y="18761"/>
                    <a:pt x="1011887" y="40908"/>
                  </a:cubicBezTo>
                  <a:cubicBezTo>
                    <a:pt x="1011887" y="63806"/>
                    <a:pt x="785249" y="82256"/>
                    <a:pt x="506190" y="82256"/>
                  </a:cubicBezTo>
                  <a:cubicBezTo>
                    <a:pt x="226399" y="82256"/>
                    <a:pt x="490" y="63806"/>
                    <a:pt x="490" y="40908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2C85840-508B-4B05-BCFB-8AE9AA2F6A59}"/>
                </a:ext>
              </a:extLst>
            </p:cNvPr>
            <p:cNvSpPr/>
            <p:nvPr/>
          </p:nvSpPr>
          <p:spPr>
            <a:xfrm>
              <a:off x="8482922" y="4401426"/>
              <a:ext cx="1014355" cy="332962"/>
            </a:xfrm>
            <a:custGeom>
              <a:avLst/>
              <a:gdLst>
                <a:gd name="connsiteX0" fmla="*/ 1014846 w 1014355"/>
                <a:gd name="connsiteY0" fmla="*/ 43143 h 332962"/>
                <a:gd name="connsiteX1" fmla="*/ 1014846 w 1014355"/>
                <a:gd name="connsiteY1" fmla="*/ 45358 h 332962"/>
                <a:gd name="connsiteX2" fmla="*/ 1014114 w 1014355"/>
                <a:gd name="connsiteY2" fmla="*/ 46108 h 332962"/>
                <a:gd name="connsiteX3" fmla="*/ 1012631 w 1014355"/>
                <a:gd name="connsiteY3" fmla="*/ 47572 h 332962"/>
                <a:gd name="connsiteX4" fmla="*/ 1011899 w 1014355"/>
                <a:gd name="connsiteY4" fmla="*/ 49055 h 332962"/>
                <a:gd name="connsiteX5" fmla="*/ 1009684 w 1014355"/>
                <a:gd name="connsiteY5" fmla="*/ 49787 h 332962"/>
                <a:gd name="connsiteX6" fmla="*/ 1008202 w 1014355"/>
                <a:gd name="connsiteY6" fmla="*/ 51269 h 332962"/>
                <a:gd name="connsiteX7" fmla="*/ 1005987 w 1014355"/>
                <a:gd name="connsiteY7" fmla="*/ 52002 h 332962"/>
                <a:gd name="connsiteX8" fmla="*/ 1003772 w 1014355"/>
                <a:gd name="connsiteY8" fmla="*/ 53484 h 332962"/>
                <a:gd name="connsiteX9" fmla="*/ 1000825 w 1014355"/>
                <a:gd name="connsiteY9" fmla="*/ 54217 h 332962"/>
                <a:gd name="connsiteX10" fmla="*/ 997861 w 1014355"/>
                <a:gd name="connsiteY10" fmla="*/ 54966 h 332962"/>
                <a:gd name="connsiteX11" fmla="*/ 994181 w 1014355"/>
                <a:gd name="connsiteY11" fmla="*/ 56431 h 332962"/>
                <a:gd name="connsiteX12" fmla="*/ 991216 w 1014355"/>
                <a:gd name="connsiteY12" fmla="*/ 57181 h 332962"/>
                <a:gd name="connsiteX13" fmla="*/ 986787 w 1014355"/>
                <a:gd name="connsiteY13" fmla="*/ 57914 h 332962"/>
                <a:gd name="connsiteX14" fmla="*/ 983107 w 1014355"/>
                <a:gd name="connsiteY14" fmla="*/ 59396 h 332962"/>
                <a:gd name="connsiteX15" fmla="*/ 973498 w 1014355"/>
                <a:gd name="connsiteY15" fmla="*/ 60861 h 332962"/>
                <a:gd name="connsiteX16" fmla="*/ 963907 w 1014355"/>
                <a:gd name="connsiteY16" fmla="*/ 63076 h 332962"/>
                <a:gd name="connsiteX17" fmla="*/ 952101 w 1014355"/>
                <a:gd name="connsiteY17" fmla="*/ 64558 h 332962"/>
                <a:gd name="connsiteX18" fmla="*/ 940277 w 1014355"/>
                <a:gd name="connsiteY18" fmla="*/ 66040 h 332962"/>
                <a:gd name="connsiteX19" fmla="*/ 926988 w 1014355"/>
                <a:gd name="connsiteY19" fmla="*/ 68255 h 332962"/>
                <a:gd name="connsiteX20" fmla="*/ 912967 w 1014355"/>
                <a:gd name="connsiteY20" fmla="*/ 69737 h 332962"/>
                <a:gd name="connsiteX21" fmla="*/ 898197 w 1014355"/>
                <a:gd name="connsiteY21" fmla="*/ 71202 h 332962"/>
                <a:gd name="connsiteX22" fmla="*/ 881961 w 1014355"/>
                <a:gd name="connsiteY22" fmla="*/ 72684 h 332962"/>
                <a:gd name="connsiteX23" fmla="*/ 864975 w 1014355"/>
                <a:gd name="connsiteY23" fmla="*/ 74167 h 332962"/>
                <a:gd name="connsiteX24" fmla="*/ 847257 w 1014355"/>
                <a:gd name="connsiteY24" fmla="*/ 75632 h 332962"/>
                <a:gd name="connsiteX25" fmla="*/ 829539 w 1014355"/>
                <a:gd name="connsiteY25" fmla="*/ 77114 h 332962"/>
                <a:gd name="connsiteX26" fmla="*/ 810356 w 1014355"/>
                <a:gd name="connsiteY26" fmla="*/ 77846 h 332962"/>
                <a:gd name="connsiteX27" fmla="*/ 790423 w 1014355"/>
                <a:gd name="connsiteY27" fmla="*/ 79329 h 332962"/>
                <a:gd name="connsiteX28" fmla="*/ 769741 w 1014355"/>
                <a:gd name="connsiteY28" fmla="*/ 80061 h 332962"/>
                <a:gd name="connsiteX29" fmla="*/ 748343 w 1014355"/>
                <a:gd name="connsiteY29" fmla="*/ 81544 h 332962"/>
                <a:gd name="connsiteX30" fmla="*/ 726928 w 1014355"/>
                <a:gd name="connsiteY30" fmla="*/ 82276 h 332962"/>
                <a:gd name="connsiteX31" fmla="*/ 704048 w 1014355"/>
                <a:gd name="connsiteY31" fmla="*/ 83026 h 332962"/>
                <a:gd name="connsiteX32" fmla="*/ 681151 w 1014355"/>
                <a:gd name="connsiteY32" fmla="*/ 83758 h 332962"/>
                <a:gd name="connsiteX33" fmla="*/ 657538 w 1014355"/>
                <a:gd name="connsiteY33" fmla="*/ 84491 h 332962"/>
                <a:gd name="connsiteX34" fmla="*/ 633908 w 1014355"/>
                <a:gd name="connsiteY34" fmla="*/ 84491 h 332962"/>
                <a:gd name="connsiteX35" fmla="*/ 609546 w 1014355"/>
                <a:gd name="connsiteY35" fmla="*/ 85240 h 332962"/>
                <a:gd name="connsiteX36" fmla="*/ 584451 w 1014355"/>
                <a:gd name="connsiteY36" fmla="*/ 85973 h 332962"/>
                <a:gd name="connsiteX37" fmla="*/ 430151 w 1014355"/>
                <a:gd name="connsiteY37" fmla="*/ 85973 h 332962"/>
                <a:gd name="connsiteX38" fmla="*/ 405789 w 1014355"/>
                <a:gd name="connsiteY38" fmla="*/ 85240 h 332962"/>
                <a:gd name="connsiteX39" fmla="*/ 380694 w 1014355"/>
                <a:gd name="connsiteY39" fmla="*/ 85240 h 332962"/>
                <a:gd name="connsiteX40" fmla="*/ 357064 w 1014355"/>
                <a:gd name="connsiteY40" fmla="*/ 84491 h 332962"/>
                <a:gd name="connsiteX41" fmla="*/ 333434 w 1014355"/>
                <a:gd name="connsiteY41" fmla="*/ 83758 h 332962"/>
                <a:gd name="connsiteX42" fmla="*/ 310554 w 1014355"/>
                <a:gd name="connsiteY42" fmla="*/ 83026 h 332962"/>
                <a:gd name="connsiteX43" fmla="*/ 288407 w 1014355"/>
                <a:gd name="connsiteY43" fmla="*/ 82276 h 332962"/>
                <a:gd name="connsiteX44" fmla="*/ 266259 w 1014355"/>
                <a:gd name="connsiteY44" fmla="*/ 81544 h 332962"/>
                <a:gd name="connsiteX45" fmla="*/ 244844 w 1014355"/>
                <a:gd name="connsiteY45" fmla="*/ 80061 h 332962"/>
                <a:gd name="connsiteX46" fmla="*/ 224911 w 1014355"/>
                <a:gd name="connsiteY46" fmla="*/ 79329 h 332962"/>
                <a:gd name="connsiteX47" fmla="*/ 204978 w 1014355"/>
                <a:gd name="connsiteY47" fmla="*/ 77846 h 332962"/>
                <a:gd name="connsiteX48" fmla="*/ 185795 w 1014355"/>
                <a:gd name="connsiteY48" fmla="*/ 77114 h 332962"/>
                <a:gd name="connsiteX49" fmla="*/ 167327 w 1014355"/>
                <a:gd name="connsiteY49" fmla="*/ 75632 h 332962"/>
                <a:gd name="connsiteX50" fmla="*/ 149609 w 1014355"/>
                <a:gd name="connsiteY50" fmla="*/ 74167 h 332962"/>
                <a:gd name="connsiteX51" fmla="*/ 132638 w 1014355"/>
                <a:gd name="connsiteY51" fmla="*/ 72684 h 332962"/>
                <a:gd name="connsiteX52" fmla="*/ 117135 w 1014355"/>
                <a:gd name="connsiteY52" fmla="*/ 71202 h 332962"/>
                <a:gd name="connsiteX53" fmla="*/ 102369 w 1014355"/>
                <a:gd name="connsiteY53" fmla="*/ 69737 h 332962"/>
                <a:gd name="connsiteX54" fmla="*/ 87605 w 1014355"/>
                <a:gd name="connsiteY54" fmla="*/ 68255 h 332962"/>
                <a:gd name="connsiteX55" fmla="*/ 75054 w 1014355"/>
                <a:gd name="connsiteY55" fmla="*/ 66040 h 332962"/>
                <a:gd name="connsiteX56" fmla="*/ 62505 w 1014355"/>
                <a:gd name="connsiteY56" fmla="*/ 64558 h 332962"/>
                <a:gd name="connsiteX57" fmla="*/ 51430 w 1014355"/>
                <a:gd name="connsiteY57" fmla="*/ 63076 h 332962"/>
                <a:gd name="connsiteX58" fmla="*/ 41095 w 1014355"/>
                <a:gd name="connsiteY58" fmla="*/ 60861 h 332962"/>
                <a:gd name="connsiteX59" fmla="*/ 32236 w 1014355"/>
                <a:gd name="connsiteY59" fmla="*/ 59396 h 332962"/>
                <a:gd name="connsiteX60" fmla="*/ 27807 w 1014355"/>
                <a:gd name="connsiteY60" fmla="*/ 57914 h 332962"/>
                <a:gd name="connsiteX61" fmla="*/ 24115 w 1014355"/>
                <a:gd name="connsiteY61" fmla="*/ 57181 h 332962"/>
                <a:gd name="connsiteX62" fmla="*/ 20423 w 1014355"/>
                <a:gd name="connsiteY62" fmla="*/ 56431 h 332962"/>
                <a:gd name="connsiteX63" fmla="*/ 17470 w 1014355"/>
                <a:gd name="connsiteY63" fmla="*/ 54966 h 332962"/>
                <a:gd name="connsiteX64" fmla="*/ 14518 w 1014355"/>
                <a:gd name="connsiteY64" fmla="*/ 54217 h 332962"/>
                <a:gd name="connsiteX65" fmla="*/ 11564 w 1014355"/>
                <a:gd name="connsiteY65" fmla="*/ 53484 h 332962"/>
                <a:gd name="connsiteX66" fmla="*/ 8612 w 1014355"/>
                <a:gd name="connsiteY66" fmla="*/ 52002 h 332962"/>
                <a:gd name="connsiteX67" fmla="*/ 7134 w 1014355"/>
                <a:gd name="connsiteY67" fmla="*/ 51269 h 332962"/>
                <a:gd name="connsiteX68" fmla="*/ 4920 w 1014355"/>
                <a:gd name="connsiteY68" fmla="*/ 49787 h 332962"/>
                <a:gd name="connsiteX69" fmla="*/ 3444 w 1014355"/>
                <a:gd name="connsiteY69" fmla="*/ 49055 h 332962"/>
                <a:gd name="connsiteX70" fmla="*/ 1967 w 1014355"/>
                <a:gd name="connsiteY70" fmla="*/ 47572 h 332962"/>
                <a:gd name="connsiteX71" fmla="*/ 1230 w 1014355"/>
                <a:gd name="connsiteY71" fmla="*/ 46108 h 332962"/>
                <a:gd name="connsiteX72" fmla="*/ 490 w 1014355"/>
                <a:gd name="connsiteY72" fmla="*/ 45358 h 332962"/>
                <a:gd name="connsiteX73" fmla="*/ 490 w 1014355"/>
                <a:gd name="connsiteY73" fmla="*/ 41678 h 332962"/>
                <a:gd name="connsiteX74" fmla="*/ 1230 w 1014355"/>
                <a:gd name="connsiteY74" fmla="*/ 40928 h 332962"/>
                <a:gd name="connsiteX75" fmla="*/ 1967 w 1014355"/>
                <a:gd name="connsiteY75" fmla="*/ 39463 h 332962"/>
                <a:gd name="connsiteX76" fmla="*/ 3444 w 1014355"/>
                <a:gd name="connsiteY76" fmla="*/ 37981 h 332962"/>
                <a:gd name="connsiteX77" fmla="*/ 4920 w 1014355"/>
                <a:gd name="connsiteY77" fmla="*/ 37248 h 332962"/>
                <a:gd name="connsiteX78" fmla="*/ 7134 w 1014355"/>
                <a:gd name="connsiteY78" fmla="*/ 35766 h 332962"/>
                <a:gd name="connsiteX79" fmla="*/ 8612 w 1014355"/>
                <a:gd name="connsiteY79" fmla="*/ 35034 h 332962"/>
                <a:gd name="connsiteX80" fmla="*/ 11564 w 1014355"/>
                <a:gd name="connsiteY80" fmla="*/ 33551 h 332962"/>
                <a:gd name="connsiteX81" fmla="*/ 14518 w 1014355"/>
                <a:gd name="connsiteY81" fmla="*/ 32819 h 332962"/>
                <a:gd name="connsiteX82" fmla="*/ 17470 w 1014355"/>
                <a:gd name="connsiteY82" fmla="*/ 31337 h 332962"/>
                <a:gd name="connsiteX83" fmla="*/ 20423 w 1014355"/>
                <a:gd name="connsiteY83" fmla="*/ 30604 h 332962"/>
                <a:gd name="connsiteX84" fmla="*/ 24115 w 1014355"/>
                <a:gd name="connsiteY84" fmla="*/ 29854 h 332962"/>
                <a:gd name="connsiteX85" fmla="*/ 27807 w 1014355"/>
                <a:gd name="connsiteY85" fmla="*/ 29122 h 332962"/>
                <a:gd name="connsiteX86" fmla="*/ 32236 w 1014355"/>
                <a:gd name="connsiteY86" fmla="*/ 27640 h 332962"/>
                <a:gd name="connsiteX87" fmla="*/ 41095 w 1014355"/>
                <a:gd name="connsiteY87" fmla="*/ 26175 h 332962"/>
                <a:gd name="connsiteX88" fmla="*/ 51430 w 1014355"/>
                <a:gd name="connsiteY88" fmla="*/ 23960 h 332962"/>
                <a:gd name="connsiteX89" fmla="*/ 62505 w 1014355"/>
                <a:gd name="connsiteY89" fmla="*/ 22477 h 332962"/>
                <a:gd name="connsiteX90" fmla="*/ 75054 w 1014355"/>
                <a:gd name="connsiteY90" fmla="*/ 20263 h 332962"/>
                <a:gd name="connsiteX91" fmla="*/ 87605 w 1014355"/>
                <a:gd name="connsiteY91" fmla="*/ 18781 h 332962"/>
                <a:gd name="connsiteX92" fmla="*/ 102369 w 1014355"/>
                <a:gd name="connsiteY92" fmla="*/ 17316 h 332962"/>
                <a:gd name="connsiteX93" fmla="*/ 117135 w 1014355"/>
                <a:gd name="connsiteY93" fmla="*/ 15833 h 332962"/>
                <a:gd name="connsiteX94" fmla="*/ 132638 w 1014355"/>
                <a:gd name="connsiteY94" fmla="*/ 14351 h 332962"/>
                <a:gd name="connsiteX95" fmla="*/ 149609 w 1014355"/>
                <a:gd name="connsiteY95" fmla="*/ 12886 h 332962"/>
                <a:gd name="connsiteX96" fmla="*/ 167327 w 1014355"/>
                <a:gd name="connsiteY96" fmla="*/ 11404 h 332962"/>
                <a:gd name="connsiteX97" fmla="*/ 185795 w 1014355"/>
                <a:gd name="connsiteY97" fmla="*/ 9921 h 332962"/>
                <a:gd name="connsiteX98" fmla="*/ 204978 w 1014355"/>
                <a:gd name="connsiteY98" fmla="*/ 9189 h 332962"/>
                <a:gd name="connsiteX99" fmla="*/ 224911 w 1014355"/>
                <a:gd name="connsiteY99" fmla="*/ 7707 h 332962"/>
                <a:gd name="connsiteX100" fmla="*/ 244844 w 1014355"/>
                <a:gd name="connsiteY100" fmla="*/ 6974 h 332962"/>
                <a:gd name="connsiteX101" fmla="*/ 266259 w 1014355"/>
                <a:gd name="connsiteY101" fmla="*/ 5492 h 332962"/>
                <a:gd name="connsiteX102" fmla="*/ 288407 w 1014355"/>
                <a:gd name="connsiteY102" fmla="*/ 4760 h 332962"/>
                <a:gd name="connsiteX103" fmla="*/ 310554 w 1014355"/>
                <a:gd name="connsiteY103" fmla="*/ 4027 h 332962"/>
                <a:gd name="connsiteX104" fmla="*/ 333434 w 1014355"/>
                <a:gd name="connsiteY104" fmla="*/ 3277 h 332962"/>
                <a:gd name="connsiteX105" fmla="*/ 357064 w 1014355"/>
                <a:gd name="connsiteY105" fmla="*/ 2545 h 332962"/>
                <a:gd name="connsiteX106" fmla="*/ 380694 w 1014355"/>
                <a:gd name="connsiteY106" fmla="*/ 1812 h 332962"/>
                <a:gd name="connsiteX107" fmla="*/ 405789 w 1014355"/>
                <a:gd name="connsiteY107" fmla="*/ 1812 h 332962"/>
                <a:gd name="connsiteX108" fmla="*/ 430151 w 1014355"/>
                <a:gd name="connsiteY108" fmla="*/ 1062 h 332962"/>
                <a:gd name="connsiteX109" fmla="*/ 455995 w 1014355"/>
                <a:gd name="connsiteY109" fmla="*/ 1062 h 332962"/>
                <a:gd name="connsiteX110" fmla="*/ 481090 w 1014355"/>
                <a:gd name="connsiteY110" fmla="*/ 330 h 332962"/>
                <a:gd name="connsiteX111" fmla="*/ 507667 w 1014355"/>
                <a:gd name="connsiteY111" fmla="*/ 330 h 332962"/>
                <a:gd name="connsiteX112" fmla="*/ 533512 w 1014355"/>
                <a:gd name="connsiteY112" fmla="*/ 1062 h 332962"/>
                <a:gd name="connsiteX113" fmla="*/ 584451 w 1014355"/>
                <a:gd name="connsiteY113" fmla="*/ 1062 h 332962"/>
                <a:gd name="connsiteX114" fmla="*/ 609546 w 1014355"/>
                <a:gd name="connsiteY114" fmla="*/ 1812 h 332962"/>
                <a:gd name="connsiteX115" fmla="*/ 633908 w 1014355"/>
                <a:gd name="connsiteY115" fmla="*/ 1812 h 332962"/>
                <a:gd name="connsiteX116" fmla="*/ 658271 w 1014355"/>
                <a:gd name="connsiteY116" fmla="*/ 2545 h 332962"/>
                <a:gd name="connsiteX117" fmla="*/ 681151 w 1014355"/>
                <a:gd name="connsiteY117" fmla="*/ 3277 h 332962"/>
                <a:gd name="connsiteX118" fmla="*/ 704048 w 1014355"/>
                <a:gd name="connsiteY118" fmla="*/ 4027 h 332962"/>
                <a:gd name="connsiteX119" fmla="*/ 726928 w 1014355"/>
                <a:gd name="connsiteY119" fmla="*/ 4760 h 332962"/>
                <a:gd name="connsiteX120" fmla="*/ 748343 w 1014355"/>
                <a:gd name="connsiteY120" fmla="*/ 5492 h 332962"/>
                <a:gd name="connsiteX121" fmla="*/ 769741 w 1014355"/>
                <a:gd name="connsiteY121" fmla="*/ 6974 h 332962"/>
                <a:gd name="connsiteX122" fmla="*/ 790423 w 1014355"/>
                <a:gd name="connsiteY122" fmla="*/ 7707 h 332962"/>
                <a:gd name="connsiteX123" fmla="*/ 810356 w 1014355"/>
                <a:gd name="connsiteY123" fmla="*/ 9189 h 332962"/>
                <a:gd name="connsiteX124" fmla="*/ 829539 w 1014355"/>
                <a:gd name="connsiteY124" fmla="*/ 9921 h 332962"/>
                <a:gd name="connsiteX125" fmla="*/ 848007 w 1014355"/>
                <a:gd name="connsiteY125" fmla="*/ 11404 h 332962"/>
                <a:gd name="connsiteX126" fmla="*/ 864975 w 1014355"/>
                <a:gd name="connsiteY126" fmla="*/ 12886 h 332962"/>
                <a:gd name="connsiteX127" fmla="*/ 881961 w 1014355"/>
                <a:gd name="connsiteY127" fmla="*/ 14351 h 332962"/>
                <a:gd name="connsiteX128" fmla="*/ 898197 w 1014355"/>
                <a:gd name="connsiteY128" fmla="*/ 15833 h 332962"/>
                <a:gd name="connsiteX129" fmla="*/ 912967 w 1014355"/>
                <a:gd name="connsiteY129" fmla="*/ 17316 h 332962"/>
                <a:gd name="connsiteX130" fmla="*/ 926988 w 1014355"/>
                <a:gd name="connsiteY130" fmla="*/ 18781 h 332962"/>
                <a:gd name="connsiteX131" fmla="*/ 940277 w 1014355"/>
                <a:gd name="connsiteY131" fmla="*/ 20263 h 332962"/>
                <a:gd name="connsiteX132" fmla="*/ 952101 w 1014355"/>
                <a:gd name="connsiteY132" fmla="*/ 22477 h 332962"/>
                <a:gd name="connsiteX133" fmla="*/ 963907 w 1014355"/>
                <a:gd name="connsiteY133" fmla="*/ 23960 h 332962"/>
                <a:gd name="connsiteX134" fmla="*/ 973498 w 1014355"/>
                <a:gd name="connsiteY134" fmla="*/ 26175 h 332962"/>
                <a:gd name="connsiteX135" fmla="*/ 983107 w 1014355"/>
                <a:gd name="connsiteY135" fmla="*/ 27640 h 332962"/>
                <a:gd name="connsiteX136" fmla="*/ 986787 w 1014355"/>
                <a:gd name="connsiteY136" fmla="*/ 29122 h 332962"/>
                <a:gd name="connsiteX137" fmla="*/ 991216 w 1014355"/>
                <a:gd name="connsiteY137" fmla="*/ 29854 h 332962"/>
                <a:gd name="connsiteX138" fmla="*/ 994181 w 1014355"/>
                <a:gd name="connsiteY138" fmla="*/ 30604 h 332962"/>
                <a:gd name="connsiteX139" fmla="*/ 997861 w 1014355"/>
                <a:gd name="connsiteY139" fmla="*/ 31337 h 332962"/>
                <a:gd name="connsiteX140" fmla="*/ 1000825 w 1014355"/>
                <a:gd name="connsiteY140" fmla="*/ 32819 h 332962"/>
                <a:gd name="connsiteX141" fmla="*/ 1003772 w 1014355"/>
                <a:gd name="connsiteY141" fmla="*/ 33551 h 332962"/>
                <a:gd name="connsiteX142" fmla="*/ 1005987 w 1014355"/>
                <a:gd name="connsiteY142" fmla="*/ 35034 h 332962"/>
                <a:gd name="connsiteX143" fmla="*/ 1008202 w 1014355"/>
                <a:gd name="connsiteY143" fmla="*/ 35766 h 332962"/>
                <a:gd name="connsiteX144" fmla="*/ 1009684 w 1014355"/>
                <a:gd name="connsiteY144" fmla="*/ 37248 h 332962"/>
                <a:gd name="connsiteX145" fmla="*/ 1011899 w 1014355"/>
                <a:gd name="connsiteY145" fmla="*/ 37981 h 332962"/>
                <a:gd name="connsiteX146" fmla="*/ 1012631 w 1014355"/>
                <a:gd name="connsiteY146" fmla="*/ 39463 h 332962"/>
                <a:gd name="connsiteX147" fmla="*/ 1014114 w 1014355"/>
                <a:gd name="connsiteY147" fmla="*/ 40928 h 332962"/>
                <a:gd name="connsiteX148" fmla="*/ 1014846 w 1014355"/>
                <a:gd name="connsiteY148" fmla="*/ 41678 h 332962"/>
                <a:gd name="connsiteX149" fmla="*/ 1011899 w 1014355"/>
                <a:gd name="connsiteY149" fmla="*/ 42410 h 332962"/>
                <a:gd name="connsiteX150" fmla="*/ 1011899 w 1014355"/>
                <a:gd name="connsiteY150" fmla="*/ 43143 h 332962"/>
                <a:gd name="connsiteX151" fmla="*/ 1011166 w 1014355"/>
                <a:gd name="connsiteY151" fmla="*/ 41678 h 332962"/>
                <a:gd name="connsiteX152" fmla="*/ 1011166 w 1014355"/>
                <a:gd name="connsiteY152" fmla="*/ 42410 h 332962"/>
                <a:gd name="connsiteX153" fmla="*/ 1010417 w 1014355"/>
                <a:gd name="connsiteY153" fmla="*/ 40928 h 332962"/>
                <a:gd name="connsiteX154" fmla="*/ 1010417 w 1014355"/>
                <a:gd name="connsiteY154" fmla="*/ 41678 h 332962"/>
                <a:gd name="connsiteX155" fmla="*/ 1009684 w 1014355"/>
                <a:gd name="connsiteY155" fmla="*/ 40196 h 332962"/>
                <a:gd name="connsiteX156" fmla="*/ 1009684 w 1014355"/>
                <a:gd name="connsiteY156" fmla="*/ 40196 h 332962"/>
                <a:gd name="connsiteX157" fmla="*/ 1008202 w 1014355"/>
                <a:gd name="connsiteY157" fmla="*/ 39463 h 332962"/>
                <a:gd name="connsiteX158" fmla="*/ 1008202 w 1014355"/>
                <a:gd name="connsiteY158" fmla="*/ 39463 h 332962"/>
                <a:gd name="connsiteX159" fmla="*/ 1006737 w 1014355"/>
                <a:gd name="connsiteY159" fmla="*/ 38713 h 332962"/>
                <a:gd name="connsiteX160" fmla="*/ 1006737 w 1014355"/>
                <a:gd name="connsiteY160" fmla="*/ 38713 h 332962"/>
                <a:gd name="connsiteX161" fmla="*/ 1004522 w 1014355"/>
                <a:gd name="connsiteY161" fmla="*/ 37248 h 332962"/>
                <a:gd name="connsiteX162" fmla="*/ 1004522 w 1014355"/>
                <a:gd name="connsiteY162" fmla="*/ 37981 h 332962"/>
                <a:gd name="connsiteX163" fmla="*/ 1002308 w 1014355"/>
                <a:gd name="connsiteY163" fmla="*/ 36498 h 332962"/>
                <a:gd name="connsiteX164" fmla="*/ 1002308 w 1014355"/>
                <a:gd name="connsiteY164" fmla="*/ 36498 h 332962"/>
                <a:gd name="connsiteX165" fmla="*/ 1000093 w 1014355"/>
                <a:gd name="connsiteY165" fmla="*/ 35766 h 332962"/>
                <a:gd name="connsiteX166" fmla="*/ 1000093 w 1014355"/>
                <a:gd name="connsiteY166" fmla="*/ 35766 h 332962"/>
                <a:gd name="connsiteX167" fmla="*/ 997128 w 1014355"/>
                <a:gd name="connsiteY167" fmla="*/ 34284 h 332962"/>
                <a:gd name="connsiteX168" fmla="*/ 997128 w 1014355"/>
                <a:gd name="connsiteY168" fmla="*/ 34284 h 332962"/>
                <a:gd name="connsiteX169" fmla="*/ 993448 w 1014355"/>
                <a:gd name="connsiteY169" fmla="*/ 33551 h 332962"/>
                <a:gd name="connsiteX170" fmla="*/ 993448 w 1014355"/>
                <a:gd name="connsiteY170" fmla="*/ 33551 h 332962"/>
                <a:gd name="connsiteX171" fmla="*/ 989751 w 1014355"/>
                <a:gd name="connsiteY171" fmla="*/ 32819 h 332962"/>
                <a:gd name="connsiteX172" fmla="*/ 990484 w 1014355"/>
                <a:gd name="connsiteY172" fmla="*/ 32819 h 332962"/>
                <a:gd name="connsiteX173" fmla="*/ 986054 w 1014355"/>
                <a:gd name="connsiteY173" fmla="*/ 32069 h 332962"/>
                <a:gd name="connsiteX174" fmla="*/ 986054 w 1014355"/>
                <a:gd name="connsiteY174" fmla="*/ 32069 h 332962"/>
                <a:gd name="connsiteX175" fmla="*/ 982357 w 1014355"/>
                <a:gd name="connsiteY175" fmla="*/ 30604 h 332962"/>
                <a:gd name="connsiteX176" fmla="*/ 982357 w 1014355"/>
                <a:gd name="connsiteY176" fmla="*/ 30604 h 332962"/>
                <a:gd name="connsiteX177" fmla="*/ 973498 w 1014355"/>
                <a:gd name="connsiteY177" fmla="*/ 29122 h 332962"/>
                <a:gd name="connsiteX178" fmla="*/ 973498 w 1014355"/>
                <a:gd name="connsiteY178" fmla="*/ 29122 h 332962"/>
                <a:gd name="connsiteX179" fmla="*/ 963174 w 1014355"/>
                <a:gd name="connsiteY179" fmla="*/ 26907 h 332962"/>
                <a:gd name="connsiteX180" fmla="*/ 963174 w 1014355"/>
                <a:gd name="connsiteY180" fmla="*/ 26907 h 332962"/>
                <a:gd name="connsiteX181" fmla="*/ 952101 w 1014355"/>
                <a:gd name="connsiteY181" fmla="*/ 25425 h 332962"/>
                <a:gd name="connsiteX182" fmla="*/ 952101 w 1014355"/>
                <a:gd name="connsiteY182" fmla="*/ 25425 h 332962"/>
                <a:gd name="connsiteX183" fmla="*/ 939545 w 1014355"/>
                <a:gd name="connsiteY183" fmla="*/ 23960 h 332962"/>
                <a:gd name="connsiteX184" fmla="*/ 939545 w 1014355"/>
                <a:gd name="connsiteY184" fmla="*/ 23960 h 332962"/>
                <a:gd name="connsiteX185" fmla="*/ 926988 w 1014355"/>
                <a:gd name="connsiteY185" fmla="*/ 21745 h 332962"/>
                <a:gd name="connsiteX186" fmla="*/ 926988 w 1014355"/>
                <a:gd name="connsiteY186" fmla="*/ 21745 h 332962"/>
                <a:gd name="connsiteX187" fmla="*/ 912235 w 1014355"/>
                <a:gd name="connsiteY187" fmla="*/ 20263 h 332962"/>
                <a:gd name="connsiteX188" fmla="*/ 912235 w 1014355"/>
                <a:gd name="connsiteY188" fmla="*/ 20263 h 332962"/>
                <a:gd name="connsiteX189" fmla="*/ 897464 w 1014355"/>
                <a:gd name="connsiteY189" fmla="*/ 18781 h 332962"/>
                <a:gd name="connsiteX190" fmla="*/ 897464 w 1014355"/>
                <a:gd name="connsiteY190" fmla="*/ 18781 h 332962"/>
                <a:gd name="connsiteX191" fmla="*/ 881961 w 1014355"/>
                <a:gd name="connsiteY191" fmla="*/ 17298 h 332962"/>
                <a:gd name="connsiteX192" fmla="*/ 881961 w 1014355"/>
                <a:gd name="connsiteY192" fmla="*/ 17298 h 332962"/>
                <a:gd name="connsiteX193" fmla="*/ 864975 w 1014355"/>
                <a:gd name="connsiteY193" fmla="*/ 15833 h 332962"/>
                <a:gd name="connsiteX194" fmla="*/ 864975 w 1014355"/>
                <a:gd name="connsiteY194" fmla="*/ 15833 h 332962"/>
                <a:gd name="connsiteX195" fmla="*/ 847257 w 1014355"/>
                <a:gd name="connsiteY195" fmla="*/ 14351 h 332962"/>
                <a:gd name="connsiteX196" fmla="*/ 847257 w 1014355"/>
                <a:gd name="connsiteY196" fmla="*/ 14351 h 332962"/>
                <a:gd name="connsiteX197" fmla="*/ 828807 w 1014355"/>
                <a:gd name="connsiteY197" fmla="*/ 12869 h 332962"/>
                <a:gd name="connsiteX198" fmla="*/ 828807 w 1014355"/>
                <a:gd name="connsiteY198" fmla="*/ 12869 h 332962"/>
                <a:gd name="connsiteX199" fmla="*/ 810356 w 1014355"/>
                <a:gd name="connsiteY199" fmla="*/ 12136 h 332962"/>
                <a:gd name="connsiteX200" fmla="*/ 810356 w 1014355"/>
                <a:gd name="connsiteY200" fmla="*/ 12136 h 332962"/>
                <a:gd name="connsiteX201" fmla="*/ 790423 w 1014355"/>
                <a:gd name="connsiteY201" fmla="*/ 10654 h 332962"/>
                <a:gd name="connsiteX202" fmla="*/ 790423 w 1014355"/>
                <a:gd name="connsiteY202" fmla="*/ 10654 h 332962"/>
                <a:gd name="connsiteX203" fmla="*/ 769741 w 1014355"/>
                <a:gd name="connsiteY203" fmla="*/ 9921 h 332962"/>
                <a:gd name="connsiteX204" fmla="*/ 769741 w 1014355"/>
                <a:gd name="connsiteY204" fmla="*/ 9921 h 332962"/>
                <a:gd name="connsiteX205" fmla="*/ 748343 w 1014355"/>
                <a:gd name="connsiteY205" fmla="*/ 8439 h 332962"/>
                <a:gd name="connsiteX206" fmla="*/ 748343 w 1014355"/>
                <a:gd name="connsiteY206" fmla="*/ 8439 h 332962"/>
                <a:gd name="connsiteX207" fmla="*/ 726928 w 1014355"/>
                <a:gd name="connsiteY207" fmla="*/ 7707 h 332962"/>
                <a:gd name="connsiteX208" fmla="*/ 726928 w 1014355"/>
                <a:gd name="connsiteY208" fmla="*/ 7707 h 332962"/>
                <a:gd name="connsiteX209" fmla="*/ 704048 w 1014355"/>
                <a:gd name="connsiteY209" fmla="*/ 6974 h 332962"/>
                <a:gd name="connsiteX210" fmla="*/ 704048 w 1014355"/>
                <a:gd name="connsiteY210" fmla="*/ 6974 h 332962"/>
                <a:gd name="connsiteX211" fmla="*/ 681151 w 1014355"/>
                <a:gd name="connsiteY211" fmla="*/ 6224 h 332962"/>
                <a:gd name="connsiteX212" fmla="*/ 681151 w 1014355"/>
                <a:gd name="connsiteY212" fmla="*/ 6224 h 332962"/>
                <a:gd name="connsiteX213" fmla="*/ 657538 w 1014355"/>
                <a:gd name="connsiteY213" fmla="*/ 5492 h 332962"/>
                <a:gd name="connsiteX214" fmla="*/ 657538 w 1014355"/>
                <a:gd name="connsiteY214" fmla="*/ 5492 h 332962"/>
                <a:gd name="connsiteX215" fmla="*/ 633908 w 1014355"/>
                <a:gd name="connsiteY215" fmla="*/ 4760 h 332962"/>
                <a:gd name="connsiteX216" fmla="*/ 609546 w 1014355"/>
                <a:gd name="connsiteY216" fmla="*/ 4760 h 332962"/>
                <a:gd name="connsiteX217" fmla="*/ 584451 w 1014355"/>
                <a:gd name="connsiteY217" fmla="*/ 4027 h 332962"/>
                <a:gd name="connsiteX218" fmla="*/ 430151 w 1014355"/>
                <a:gd name="connsiteY218" fmla="*/ 4027 h 332962"/>
                <a:gd name="connsiteX219" fmla="*/ 405789 w 1014355"/>
                <a:gd name="connsiteY219" fmla="*/ 4760 h 332962"/>
                <a:gd name="connsiteX220" fmla="*/ 380694 w 1014355"/>
                <a:gd name="connsiteY220" fmla="*/ 4760 h 332962"/>
                <a:gd name="connsiteX221" fmla="*/ 357064 w 1014355"/>
                <a:gd name="connsiteY221" fmla="*/ 5492 h 332962"/>
                <a:gd name="connsiteX222" fmla="*/ 357064 w 1014355"/>
                <a:gd name="connsiteY222" fmla="*/ 5492 h 332962"/>
                <a:gd name="connsiteX223" fmla="*/ 333434 w 1014355"/>
                <a:gd name="connsiteY223" fmla="*/ 6224 h 332962"/>
                <a:gd name="connsiteX224" fmla="*/ 333434 w 1014355"/>
                <a:gd name="connsiteY224" fmla="*/ 6224 h 332962"/>
                <a:gd name="connsiteX225" fmla="*/ 310554 w 1014355"/>
                <a:gd name="connsiteY225" fmla="*/ 6974 h 332962"/>
                <a:gd name="connsiteX226" fmla="*/ 310554 w 1014355"/>
                <a:gd name="connsiteY226" fmla="*/ 6974 h 332962"/>
                <a:gd name="connsiteX227" fmla="*/ 288407 w 1014355"/>
                <a:gd name="connsiteY227" fmla="*/ 7707 h 332962"/>
                <a:gd name="connsiteX228" fmla="*/ 288407 w 1014355"/>
                <a:gd name="connsiteY228" fmla="*/ 7707 h 332962"/>
                <a:gd name="connsiteX229" fmla="*/ 266259 w 1014355"/>
                <a:gd name="connsiteY229" fmla="*/ 8439 h 332962"/>
                <a:gd name="connsiteX230" fmla="*/ 266259 w 1014355"/>
                <a:gd name="connsiteY230" fmla="*/ 8439 h 332962"/>
                <a:gd name="connsiteX231" fmla="*/ 245594 w 1014355"/>
                <a:gd name="connsiteY231" fmla="*/ 9921 h 332962"/>
                <a:gd name="connsiteX232" fmla="*/ 245594 w 1014355"/>
                <a:gd name="connsiteY232" fmla="*/ 9921 h 332962"/>
                <a:gd name="connsiteX233" fmla="*/ 224911 w 1014355"/>
                <a:gd name="connsiteY233" fmla="*/ 10654 h 332962"/>
                <a:gd name="connsiteX234" fmla="*/ 224911 w 1014355"/>
                <a:gd name="connsiteY234" fmla="*/ 10654 h 332962"/>
                <a:gd name="connsiteX235" fmla="*/ 204978 w 1014355"/>
                <a:gd name="connsiteY235" fmla="*/ 12136 h 332962"/>
                <a:gd name="connsiteX236" fmla="*/ 204978 w 1014355"/>
                <a:gd name="connsiteY236" fmla="*/ 12136 h 332962"/>
                <a:gd name="connsiteX237" fmla="*/ 185795 w 1014355"/>
                <a:gd name="connsiteY237" fmla="*/ 12869 h 332962"/>
                <a:gd name="connsiteX238" fmla="*/ 185795 w 1014355"/>
                <a:gd name="connsiteY238" fmla="*/ 12869 h 332962"/>
                <a:gd name="connsiteX239" fmla="*/ 167327 w 1014355"/>
                <a:gd name="connsiteY239" fmla="*/ 14351 h 332962"/>
                <a:gd name="connsiteX240" fmla="*/ 167327 w 1014355"/>
                <a:gd name="connsiteY240" fmla="*/ 14351 h 332962"/>
                <a:gd name="connsiteX241" fmla="*/ 149609 w 1014355"/>
                <a:gd name="connsiteY241" fmla="*/ 15833 h 332962"/>
                <a:gd name="connsiteX242" fmla="*/ 149609 w 1014355"/>
                <a:gd name="connsiteY242" fmla="*/ 15833 h 332962"/>
                <a:gd name="connsiteX243" fmla="*/ 133375 w 1014355"/>
                <a:gd name="connsiteY243" fmla="*/ 17298 h 332962"/>
                <a:gd name="connsiteX244" fmla="*/ 133375 w 1014355"/>
                <a:gd name="connsiteY244" fmla="*/ 17298 h 332962"/>
                <a:gd name="connsiteX245" fmla="*/ 117135 w 1014355"/>
                <a:gd name="connsiteY245" fmla="*/ 18781 h 332962"/>
                <a:gd name="connsiteX246" fmla="*/ 117135 w 1014355"/>
                <a:gd name="connsiteY246" fmla="*/ 18781 h 332962"/>
                <a:gd name="connsiteX247" fmla="*/ 102369 w 1014355"/>
                <a:gd name="connsiteY247" fmla="*/ 20263 h 332962"/>
                <a:gd name="connsiteX248" fmla="*/ 102369 w 1014355"/>
                <a:gd name="connsiteY248" fmla="*/ 20263 h 332962"/>
                <a:gd name="connsiteX249" fmla="*/ 88343 w 1014355"/>
                <a:gd name="connsiteY249" fmla="*/ 21745 h 332962"/>
                <a:gd name="connsiteX250" fmla="*/ 88343 w 1014355"/>
                <a:gd name="connsiteY250" fmla="*/ 21745 h 332962"/>
                <a:gd name="connsiteX251" fmla="*/ 75054 w 1014355"/>
                <a:gd name="connsiteY251" fmla="*/ 23960 h 332962"/>
                <a:gd name="connsiteX252" fmla="*/ 75054 w 1014355"/>
                <a:gd name="connsiteY252" fmla="*/ 23960 h 332962"/>
                <a:gd name="connsiteX253" fmla="*/ 63243 w 1014355"/>
                <a:gd name="connsiteY253" fmla="*/ 25425 h 332962"/>
                <a:gd name="connsiteX254" fmla="*/ 63243 w 1014355"/>
                <a:gd name="connsiteY254" fmla="*/ 25425 h 332962"/>
                <a:gd name="connsiteX255" fmla="*/ 52169 w 1014355"/>
                <a:gd name="connsiteY255" fmla="*/ 26907 h 332962"/>
                <a:gd name="connsiteX256" fmla="*/ 52169 w 1014355"/>
                <a:gd name="connsiteY256" fmla="*/ 26907 h 332962"/>
                <a:gd name="connsiteX257" fmla="*/ 41833 w 1014355"/>
                <a:gd name="connsiteY257" fmla="*/ 29122 h 332962"/>
                <a:gd name="connsiteX258" fmla="*/ 41833 w 1014355"/>
                <a:gd name="connsiteY258" fmla="*/ 29122 h 332962"/>
                <a:gd name="connsiteX259" fmla="*/ 32974 w 1014355"/>
                <a:gd name="connsiteY259" fmla="*/ 30604 h 332962"/>
                <a:gd name="connsiteX260" fmla="*/ 32974 w 1014355"/>
                <a:gd name="connsiteY260" fmla="*/ 30604 h 332962"/>
                <a:gd name="connsiteX261" fmla="*/ 28544 w 1014355"/>
                <a:gd name="connsiteY261" fmla="*/ 32069 h 332962"/>
                <a:gd name="connsiteX262" fmla="*/ 28544 w 1014355"/>
                <a:gd name="connsiteY262" fmla="*/ 32069 h 332962"/>
                <a:gd name="connsiteX263" fmla="*/ 24852 w 1014355"/>
                <a:gd name="connsiteY263" fmla="*/ 32819 h 332962"/>
                <a:gd name="connsiteX264" fmla="*/ 24852 w 1014355"/>
                <a:gd name="connsiteY264" fmla="*/ 32819 h 332962"/>
                <a:gd name="connsiteX265" fmla="*/ 21162 w 1014355"/>
                <a:gd name="connsiteY265" fmla="*/ 33551 h 332962"/>
                <a:gd name="connsiteX266" fmla="*/ 21162 w 1014355"/>
                <a:gd name="connsiteY266" fmla="*/ 33551 h 332962"/>
                <a:gd name="connsiteX267" fmla="*/ 18208 w 1014355"/>
                <a:gd name="connsiteY267" fmla="*/ 34284 h 332962"/>
                <a:gd name="connsiteX268" fmla="*/ 18208 w 1014355"/>
                <a:gd name="connsiteY268" fmla="*/ 34284 h 332962"/>
                <a:gd name="connsiteX269" fmla="*/ 15256 w 1014355"/>
                <a:gd name="connsiteY269" fmla="*/ 35766 h 332962"/>
                <a:gd name="connsiteX270" fmla="*/ 15256 w 1014355"/>
                <a:gd name="connsiteY270" fmla="*/ 35766 h 332962"/>
                <a:gd name="connsiteX271" fmla="*/ 12303 w 1014355"/>
                <a:gd name="connsiteY271" fmla="*/ 36498 h 332962"/>
                <a:gd name="connsiteX272" fmla="*/ 12303 w 1014355"/>
                <a:gd name="connsiteY272" fmla="*/ 36498 h 332962"/>
                <a:gd name="connsiteX273" fmla="*/ 10089 w 1014355"/>
                <a:gd name="connsiteY273" fmla="*/ 37981 h 332962"/>
                <a:gd name="connsiteX274" fmla="*/ 10089 w 1014355"/>
                <a:gd name="connsiteY274" fmla="*/ 37248 h 332962"/>
                <a:gd name="connsiteX275" fmla="*/ 7874 w 1014355"/>
                <a:gd name="connsiteY275" fmla="*/ 38713 h 332962"/>
                <a:gd name="connsiteX276" fmla="*/ 8612 w 1014355"/>
                <a:gd name="connsiteY276" fmla="*/ 38713 h 332962"/>
                <a:gd name="connsiteX277" fmla="*/ 6397 w 1014355"/>
                <a:gd name="connsiteY277" fmla="*/ 39463 h 332962"/>
                <a:gd name="connsiteX278" fmla="*/ 6397 w 1014355"/>
                <a:gd name="connsiteY278" fmla="*/ 39463 h 332962"/>
                <a:gd name="connsiteX279" fmla="*/ 4920 w 1014355"/>
                <a:gd name="connsiteY279" fmla="*/ 40196 h 332962"/>
                <a:gd name="connsiteX280" fmla="*/ 5659 w 1014355"/>
                <a:gd name="connsiteY280" fmla="*/ 40196 h 332962"/>
                <a:gd name="connsiteX281" fmla="*/ 4182 w 1014355"/>
                <a:gd name="connsiteY281" fmla="*/ 41678 h 332962"/>
                <a:gd name="connsiteX282" fmla="*/ 4182 w 1014355"/>
                <a:gd name="connsiteY282" fmla="*/ 40928 h 332962"/>
                <a:gd name="connsiteX283" fmla="*/ 3444 w 1014355"/>
                <a:gd name="connsiteY283" fmla="*/ 42410 h 332962"/>
                <a:gd name="connsiteX284" fmla="*/ 3444 w 1014355"/>
                <a:gd name="connsiteY284" fmla="*/ 41678 h 332962"/>
                <a:gd name="connsiteX285" fmla="*/ 3444 w 1014355"/>
                <a:gd name="connsiteY285" fmla="*/ 43143 h 332962"/>
                <a:gd name="connsiteX286" fmla="*/ 3444 w 1014355"/>
                <a:gd name="connsiteY286" fmla="*/ 42410 h 332962"/>
                <a:gd name="connsiteX287" fmla="*/ 3444 w 1014355"/>
                <a:gd name="connsiteY287" fmla="*/ 43893 h 332962"/>
                <a:gd name="connsiteX288" fmla="*/ 3444 w 1014355"/>
                <a:gd name="connsiteY288" fmla="*/ 43160 h 332962"/>
                <a:gd name="connsiteX289" fmla="*/ 3444 w 1014355"/>
                <a:gd name="connsiteY289" fmla="*/ 44625 h 332962"/>
                <a:gd name="connsiteX290" fmla="*/ 3444 w 1014355"/>
                <a:gd name="connsiteY290" fmla="*/ 43893 h 332962"/>
                <a:gd name="connsiteX291" fmla="*/ 3444 w 1014355"/>
                <a:gd name="connsiteY291" fmla="*/ 45375 h 332962"/>
                <a:gd name="connsiteX292" fmla="*/ 3444 w 1014355"/>
                <a:gd name="connsiteY292" fmla="*/ 44625 h 332962"/>
                <a:gd name="connsiteX293" fmla="*/ 4182 w 1014355"/>
                <a:gd name="connsiteY293" fmla="*/ 45375 h 332962"/>
                <a:gd name="connsiteX294" fmla="*/ 4182 w 1014355"/>
                <a:gd name="connsiteY294" fmla="*/ 45375 h 332962"/>
                <a:gd name="connsiteX295" fmla="*/ 5659 w 1014355"/>
                <a:gd name="connsiteY295" fmla="*/ 46840 h 332962"/>
                <a:gd name="connsiteX296" fmla="*/ 4920 w 1014355"/>
                <a:gd name="connsiteY296" fmla="*/ 46108 h 332962"/>
                <a:gd name="connsiteX297" fmla="*/ 6397 w 1014355"/>
                <a:gd name="connsiteY297" fmla="*/ 47590 h 332962"/>
                <a:gd name="connsiteX298" fmla="*/ 6397 w 1014355"/>
                <a:gd name="connsiteY298" fmla="*/ 47590 h 332962"/>
                <a:gd name="connsiteX299" fmla="*/ 8612 w 1014355"/>
                <a:gd name="connsiteY299" fmla="*/ 48322 h 332962"/>
                <a:gd name="connsiteX300" fmla="*/ 7874 w 1014355"/>
                <a:gd name="connsiteY300" fmla="*/ 48322 h 332962"/>
                <a:gd name="connsiteX301" fmla="*/ 10089 w 1014355"/>
                <a:gd name="connsiteY301" fmla="*/ 49055 h 332962"/>
                <a:gd name="connsiteX302" fmla="*/ 10089 w 1014355"/>
                <a:gd name="connsiteY302" fmla="*/ 49055 h 332962"/>
                <a:gd name="connsiteX303" fmla="*/ 12303 w 1014355"/>
                <a:gd name="connsiteY303" fmla="*/ 50537 h 332962"/>
                <a:gd name="connsiteX304" fmla="*/ 12303 w 1014355"/>
                <a:gd name="connsiteY304" fmla="*/ 50537 h 332962"/>
                <a:gd name="connsiteX305" fmla="*/ 15256 w 1014355"/>
                <a:gd name="connsiteY305" fmla="*/ 51269 h 332962"/>
                <a:gd name="connsiteX306" fmla="*/ 15256 w 1014355"/>
                <a:gd name="connsiteY306" fmla="*/ 51269 h 332962"/>
                <a:gd name="connsiteX307" fmla="*/ 18208 w 1014355"/>
                <a:gd name="connsiteY307" fmla="*/ 52019 h 332962"/>
                <a:gd name="connsiteX308" fmla="*/ 18208 w 1014355"/>
                <a:gd name="connsiteY308" fmla="*/ 52019 h 332962"/>
                <a:gd name="connsiteX309" fmla="*/ 21162 w 1014355"/>
                <a:gd name="connsiteY309" fmla="*/ 53484 h 332962"/>
                <a:gd name="connsiteX310" fmla="*/ 21162 w 1014355"/>
                <a:gd name="connsiteY310" fmla="*/ 53484 h 332962"/>
                <a:gd name="connsiteX311" fmla="*/ 24852 w 1014355"/>
                <a:gd name="connsiteY311" fmla="*/ 54234 h 332962"/>
                <a:gd name="connsiteX312" fmla="*/ 24852 w 1014355"/>
                <a:gd name="connsiteY312" fmla="*/ 54234 h 332962"/>
                <a:gd name="connsiteX313" fmla="*/ 28544 w 1014355"/>
                <a:gd name="connsiteY313" fmla="*/ 54966 h 332962"/>
                <a:gd name="connsiteX314" fmla="*/ 28544 w 1014355"/>
                <a:gd name="connsiteY314" fmla="*/ 54966 h 332962"/>
                <a:gd name="connsiteX315" fmla="*/ 32974 w 1014355"/>
                <a:gd name="connsiteY315" fmla="*/ 56449 h 332962"/>
                <a:gd name="connsiteX316" fmla="*/ 32974 w 1014355"/>
                <a:gd name="connsiteY316" fmla="*/ 56449 h 332962"/>
                <a:gd name="connsiteX317" fmla="*/ 41833 w 1014355"/>
                <a:gd name="connsiteY317" fmla="*/ 57914 h 332962"/>
                <a:gd name="connsiteX318" fmla="*/ 41833 w 1014355"/>
                <a:gd name="connsiteY318" fmla="*/ 57914 h 332962"/>
                <a:gd name="connsiteX319" fmla="*/ 52169 w 1014355"/>
                <a:gd name="connsiteY319" fmla="*/ 60129 h 332962"/>
                <a:gd name="connsiteX320" fmla="*/ 52169 w 1014355"/>
                <a:gd name="connsiteY320" fmla="*/ 60129 h 332962"/>
                <a:gd name="connsiteX321" fmla="*/ 63243 w 1014355"/>
                <a:gd name="connsiteY321" fmla="*/ 61611 h 332962"/>
                <a:gd name="connsiteX322" fmla="*/ 63243 w 1014355"/>
                <a:gd name="connsiteY322" fmla="*/ 61611 h 332962"/>
                <a:gd name="connsiteX323" fmla="*/ 75054 w 1014355"/>
                <a:gd name="connsiteY323" fmla="*/ 63093 h 332962"/>
                <a:gd name="connsiteX324" fmla="*/ 75054 w 1014355"/>
                <a:gd name="connsiteY324" fmla="*/ 63093 h 332962"/>
                <a:gd name="connsiteX325" fmla="*/ 88343 w 1014355"/>
                <a:gd name="connsiteY325" fmla="*/ 65308 h 332962"/>
                <a:gd name="connsiteX326" fmla="*/ 88343 w 1014355"/>
                <a:gd name="connsiteY326" fmla="*/ 65308 h 332962"/>
                <a:gd name="connsiteX327" fmla="*/ 102369 w 1014355"/>
                <a:gd name="connsiteY327" fmla="*/ 66773 h 332962"/>
                <a:gd name="connsiteX328" fmla="*/ 102369 w 1014355"/>
                <a:gd name="connsiteY328" fmla="*/ 66773 h 332962"/>
                <a:gd name="connsiteX329" fmla="*/ 117135 w 1014355"/>
                <a:gd name="connsiteY329" fmla="*/ 68255 h 332962"/>
                <a:gd name="connsiteX330" fmla="*/ 117135 w 1014355"/>
                <a:gd name="connsiteY330" fmla="*/ 68255 h 332962"/>
                <a:gd name="connsiteX331" fmla="*/ 133375 w 1014355"/>
                <a:gd name="connsiteY331" fmla="*/ 69737 h 332962"/>
                <a:gd name="connsiteX332" fmla="*/ 133375 w 1014355"/>
                <a:gd name="connsiteY332" fmla="*/ 69737 h 332962"/>
                <a:gd name="connsiteX333" fmla="*/ 150359 w 1014355"/>
                <a:gd name="connsiteY333" fmla="*/ 71219 h 332962"/>
                <a:gd name="connsiteX334" fmla="*/ 150359 w 1014355"/>
                <a:gd name="connsiteY334" fmla="*/ 71219 h 332962"/>
                <a:gd name="connsiteX335" fmla="*/ 167327 w 1014355"/>
                <a:gd name="connsiteY335" fmla="*/ 72684 h 332962"/>
                <a:gd name="connsiteX336" fmla="*/ 167327 w 1014355"/>
                <a:gd name="connsiteY336" fmla="*/ 72684 h 332962"/>
                <a:gd name="connsiteX337" fmla="*/ 185795 w 1014355"/>
                <a:gd name="connsiteY337" fmla="*/ 73434 h 332962"/>
                <a:gd name="connsiteX338" fmla="*/ 185795 w 1014355"/>
                <a:gd name="connsiteY338" fmla="*/ 73434 h 332962"/>
                <a:gd name="connsiteX339" fmla="*/ 204978 w 1014355"/>
                <a:gd name="connsiteY339" fmla="*/ 74899 h 332962"/>
                <a:gd name="connsiteX340" fmla="*/ 204978 w 1014355"/>
                <a:gd name="connsiteY340" fmla="*/ 74899 h 332962"/>
                <a:gd name="connsiteX341" fmla="*/ 224911 w 1014355"/>
                <a:gd name="connsiteY341" fmla="*/ 76382 h 332962"/>
                <a:gd name="connsiteX342" fmla="*/ 245594 w 1014355"/>
                <a:gd name="connsiteY342" fmla="*/ 77114 h 332962"/>
                <a:gd name="connsiteX343" fmla="*/ 245594 w 1014355"/>
                <a:gd name="connsiteY343" fmla="*/ 77114 h 332962"/>
                <a:gd name="connsiteX344" fmla="*/ 266259 w 1014355"/>
                <a:gd name="connsiteY344" fmla="*/ 77864 h 332962"/>
                <a:gd name="connsiteX345" fmla="*/ 266259 w 1014355"/>
                <a:gd name="connsiteY345" fmla="*/ 77864 h 332962"/>
                <a:gd name="connsiteX346" fmla="*/ 288407 w 1014355"/>
                <a:gd name="connsiteY346" fmla="*/ 79329 h 332962"/>
                <a:gd name="connsiteX347" fmla="*/ 288407 w 1014355"/>
                <a:gd name="connsiteY347" fmla="*/ 79329 h 332962"/>
                <a:gd name="connsiteX348" fmla="*/ 310554 w 1014355"/>
                <a:gd name="connsiteY348" fmla="*/ 80079 h 332962"/>
                <a:gd name="connsiteX349" fmla="*/ 310554 w 1014355"/>
                <a:gd name="connsiteY349" fmla="*/ 80079 h 332962"/>
                <a:gd name="connsiteX350" fmla="*/ 333434 w 1014355"/>
                <a:gd name="connsiteY350" fmla="*/ 80811 h 332962"/>
                <a:gd name="connsiteX351" fmla="*/ 333434 w 1014355"/>
                <a:gd name="connsiteY351" fmla="*/ 80811 h 332962"/>
                <a:gd name="connsiteX352" fmla="*/ 357064 w 1014355"/>
                <a:gd name="connsiteY352" fmla="*/ 81544 h 332962"/>
                <a:gd name="connsiteX353" fmla="*/ 381426 w 1014355"/>
                <a:gd name="connsiteY353" fmla="*/ 81544 h 332962"/>
                <a:gd name="connsiteX354" fmla="*/ 405789 w 1014355"/>
                <a:gd name="connsiteY354" fmla="*/ 82276 h 332962"/>
                <a:gd name="connsiteX355" fmla="*/ 405789 w 1014355"/>
                <a:gd name="connsiteY355" fmla="*/ 82276 h 332962"/>
                <a:gd name="connsiteX356" fmla="*/ 430151 w 1014355"/>
                <a:gd name="connsiteY356" fmla="*/ 83026 h 332962"/>
                <a:gd name="connsiteX357" fmla="*/ 559339 w 1014355"/>
                <a:gd name="connsiteY357" fmla="*/ 83026 h 332962"/>
                <a:gd name="connsiteX358" fmla="*/ 584451 w 1014355"/>
                <a:gd name="connsiteY358" fmla="*/ 82276 h 332962"/>
                <a:gd name="connsiteX359" fmla="*/ 609546 w 1014355"/>
                <a:gd name="connsiteY359" fmla="*/ 82276 h 332962"/>
                <a:gd name="connsiteX360" fmla="*/ 633908 w 1014355"/>
                <a:gd name="connsiteY360" fmla="*/ 81544 h 332962"/>
                <a:gd name="connsiteX361" fmla="*/ 657538 w 1014355"/>
                <a:gd name="connsiteY361" fmla="*/ 81544 h 332962"/>
                <a:gd name="connsiteX362" fmla="*/ 681151 w 1014355"/>
                <a:gd name="connsiteY362" fmla="*/ 80811 h 332962"/>
                <a:gd name="connsiteX363" fmla="*/ 681151 w 1014355"/>
                <a:gd name="connsiteY363" fmla="*/ 80811 h 332962"/>
                <a:gd name="connsiteX364" fmla="*/ 704048 w 1014355"/>
                <a:gd name="connsiteY364" fmla="*/ 80079 h 332962"/>
                <a:gd name="connsiteX365" fmla="*/ 704048 w 1014355"/>
                <a:gd name="connsiteY365" fmla="*/ 80079 h 332962"/>
                <a:gd name="connsiteX366" fmla="*/ 726928 w 1014355"/>
                <a:gd name="connsiteY366" fmla="*/ 79329 h 332962"/>
                <a:gd name="connsiteX367" fmla="*/ 726928 w 1014355"/>
                <a:gd name="connsiteY367" fmla="*/ 79329 h 332962"/>
                <a:gd name="connsiteX368" fmla="*/ 748343 w 1014355"/>
                <a:gd name="connsiteY368" fmla="*/ 77864 h 332962"/>
                <a:gd name="connsiteX369" fmla="*/ 748343 w 1014355"/>
                <a:gd name="connsiteY369" fmla="*/ 77864 h 332962"/>
                <a:gd name="connsiteX370" fmla="*/ 769741 w 1014355"/>
                <a:gd name="connsiteY370" fmla="*/ 77114 h 332962"/>
                <a:gd name="connsiteX371" fmla="*/ 769741 w 1014355"/>
                <a:gd name="connsiteY371" fmla="*/ 77114 h 332962"/>
                <a:gd name="connsiteX372" fmla="*/ 790423 w 1014355"/>
                <a:gd name="connsiteY372" fmla="*/ 76382 h 332962"/>
                <a:gd name="connsiteX373" fmla="*/ 790423 w 1014355"/>
                <a:gd name="connsiteY373" fmla="*/ 76382 h 332962"/>
                <a:gd name="connsiteX374" fmla="*/ 809606 w 1014355"/>
                <a:gd name="connsiteY374" fmla="*/ 74899 h 332962"/>
                <a:gd name="connsiteX375" fmla="*/ 809606 w 1014355"/>
                <a:gd name="connsiteY375" fmla="*/ 74899 h 332962"/>
                <a:gd name="connsiteX376" fmla="*/ 828807 w 1014355"/>
                <a:gd name="connsiteY376" fmla="*/ 73434 h 332962"/>
                <a:gd name="connsiteX377" fmla="*/ 828807 w 1014355"/>
                <a:gd name="connsiteY377" fmla="*/ 73434 h 332962"/>
                <a:gd name="connsiteX378" fmla="*/ 847257 w 1014355"/>
                <a:gd name="connsiteY378" fmla="*/ 72684 h 332962"/>
                <a:gd name="connsiteX379" fmla="*/ 847257 w 1014355"/>
                <a:gd name="connsiteY379" fmla="*/ 72684 h 332962"/>
                <a:gd name="connsiteX380" fmla="*/ 864975 w 1014355"/>
                <a:gd name="connsiteY380" fmla="*/ 71219 h 332962"/>
                <a:gd name="connsiteX381" fmla="*/ 864975 w 1014355"/>
                <a:gd name="connsiteY381" fmla="*/ 71219 h 332962"/>
                <a:gd name="connsiteX382" fmla="*/ 881961 w 1014355"/>
                <a:gd name="connsiteY382" fmla="*/ 69737 h 332962"/>
                <a:gd name="connsiteX383" fmla="*/ 881961 w 1014355"/>
                <a:gd name="connsiteY383" fmla="*/ 69737 h 332962"/>
                <a:gd name="connsiteX384" fmla="*/ 897464 w 1014355"/>
                <a:gd name="connsiteY384" fmla="*/ 68255 h 332962"/>
                <a:gd name="connsiteX385" fmla="*/ 897464 w 1014355"/>
                <a:gd name="connsiteY385" fmla="*/ 68255 h 332962"/>
                <a:gd name="connsiteX386" fmla="*/ 912235 w 1014355"/>
                <a:gd name="connsiteY386" fmla="*/ 66773 h 332962"/>
                <a:gd name="connsiteX387" fmla="*/ 912235 w 1014355"/>
                <a:gd name="connsiteY387" fmla="*/ 66773 h 332962"/>
                <a:gd name="connsiteX388" fmla="*/ 926988 w 1014355"/>
                <a:gd name="connsiteY388" fmla="*/ 65308 h 332962"/>
                <a:gd name="connsiteX389" fmla="*/ 926988 w 1014355"/>
                <a:gd name="connsiteY389" fmla="*/ 65308 h 332962"/>
                <a:gd name="connsiteX390" fmla="*/ 939545 w 1014355"/>
                <a:gd name="connsiteY390" fmla="*/ 63093 h 332962"/>
                <a:gd name="connsiteX391" fmla="*/ 939545 w 1014355"/>
                <a:gd name="connsiteY391" fmla="*/ 63093 h 332962"/>
                <a:gd name="connsiteX392" fmla="*/ 952101 w 1014355"/>
                <a:gd name="connsiteY392" fmla="*/ 61611 h 332962"/>
                <a:gd name="connsiteX393" fmla="*/ 952101 w 1014355"/>
                <a:gd name="connsiteY393" fmla="*/ 61611 h 332962"/>
                <a:gd name="connsiteX394" fmla="*/ 963174 w 1014355"/>
                <a:gd name="connsiteY394" fmla="*/ 60129 h 332962"/>
                <a:gd name="connsiteX395" fmla="*/ 963174 w 1014355"/>
                <a:gd name="connsiteY395" fmla="*/ 60129 h 332962"/>
                <a:gd name="connsiteX396" fmla="*/ 973498 w 1014355"/>
                <a:gd name="connsiteY396" fmla="*/ 57914 h 332962"/>
                <a:gd name="connsiteX397" fmla="*/ 973498 w 1014355"/>
                <a:gd name="connsiteY397" fmla="*/ 57914 h 332962"/>
                <a:gd name="connsiteX398" fmla="*/ 982357 w 1014355"/>
                <a:gd name="connsiteY398" fmla="*/ 56449 h 332962"/>
                <a:gd name="connsiteX399" fmla="*/ 982357 w 1014355"/>
                <a:gd name="connsiteY399" fmla="*/ 56449 h 332962"/>
                <a:gd name="connsiteX400" fmla="*/ 986054 w 1014355"/>
                <a:gd name="connsiteY400" fmla="*/ 54966 h 332962"/>
                <a:gd name="connsiteX401" fmla="*/ 986054 w 1014355"/>
                <a:gd name="connsiteY401" fmla="*/ 54966 h 332962"/>
                <a:gd name="connsiteX402" fmla="*/ 990484 w 1014355"/>
                <a:gd name="connsiteY402" fmla="*/ 54234 h 332962"/>
                <a:gd name="connsiteX403" fmla="*/ 989751 w 1014355"/>
                <a:gd name="connsiteY403" fmla="*/ 54234 h 332962"/>
                <a:gd name="connsiteX404" fmla="*/ 993448 w 1014355"/>
                <a:gd name="connsiteY404" fmla="*/ 53484 h 332962"/>
                <a:gd name="connsiteX405" fmla="*/ 993448 w 1014355"/>
                <a:gd name="connsiteY405" fmla="*/ 53484 h 332962"/>
                <a:gd name="connsiteX406" fmla="*/ 997128 w 1014355"/>
                <a:gd name="connsiteY406" fmla="*/ 52019 h 332962"/>
                <a:gd name="connsiteX407" fmla="*/ 997128 w 1014355"/>
                <a:gd name="connsiteY407" fmla="*/ 52019 h 332962"/>
                <a:gd name="connsiteX408" fmla="*/ 1000093 w 1014355"/>
                <a:gd name="connsiteY408" fmla="*/ 51269 h 332962"/>
                <a:gd name="connsiteX409" fmla="*/ 1000093 w 1014355"/>
                <a:gd name="connsiteY409" fmla="*/ 51269 h 332962"/>
                <a:gd name="connsiteX410" fmla="*/ 1002308 w 1014355"/>
                <a:gd name="connsiteY410" fmla="*/ 50537 h 332962"/>
                <a:gd name="connsiteX411" fmla="*/ 1002308 w 1014355"/>
                <a:gd name="connsiteY411" fmla="*/ 50537 h 332962"/>
                <a:gd name="connsiteX412" fmla="*/ 1004522 w 1014355"/>
                <a:gd name="connsiteY412" fmla="*/ 49055 h 332962"/>
                <a:gd name="connsiteX413" fmla="*/ 1004522 w 1014355"/>
                <a:gd name="connsiteY413" fmla="*/ 49055 h 332962"/>
                <a:gd name="connsiteX414" fmla="*/ 1006737 w 1014355"/>
                <a:gd name="connsiteY414" fmla="*/ 48322 h 332962"/>
                <a:gd name="connsiteX415" fmla="*/ 1006737 w 1014355"/>
                <a:gd name="connsiteY415" fmla="*/ 48322 h 332962"/>
                <a:gd name="connsiteX416" fmla="*/ 1008202 w 1014355"/>
                <a:gd name="connsiteY416" fmla="*/ 47590 h 332962"/>
                <a:gd name="connsiteX417" fmla="*/ 1008202 w 1014355"/>
                <a:gd name="connsiteY417" fmla="*/ 47590 h 332962"/>
                <a:gd name="connsiteX418" fmla="*/ 1009684 w 1014355"/>
                <a:gd name="connsiteY418" fmla="*/ 46108 h 332962"/>
                <a:gd name="connsiteX419" fmla="*/ 1009684 w 1014355"/>
                <a:gd name="connsiteY419" fmla="*/ 46840 h 332962"/>
                <a:gd name="connsiteX420" fmla="*/ 1010417 w 1014355"/>
                <a:gd name="connsiteY420" fmla="*/ 45375 h 332962"/>
                <a:gd name="connsiteX421" fmla="*/ 1010417 w 1014355"/>
                <a:gd name="connsiteY421" fmla="*/ 45375 h 332962"/>
                <a:gd name="connsiteX422" fmla="*/ 1011166 w 1014355"/>
                <a:gd name="connsiteY422" fmla="*/ 44625 h 332962"/>
                <a:gd name="connsiteX423" fmla="*/ 1011166 w 1014355"/>
                <a:gd name="connsiteY423" fmla="*/ 45375 h 332962"/>
                <a:gd name="connsiteX424" fmla="*/ 1011899 w 1014355"/>
                <a:gd name="connsiteY424" fmla="*/ 43893 h 332962"/>
                <a:gd name="connsiteX425" fmla="*/ 1011899 w 1014355"/>
                <a:gd name="connsiteY425" fmla="*/ 44625 h 332962"/>
                <a:gd name="connsiteX426" fmla="*/ 1011899 w 1014355"/>
                <a:gd name="connsiteY426" fmla="*/ 43160 h 332962"/>
                <a:gd name="connsiteX427" fmla="*/ 1011899 w 1014355"/>
                <a:gd name="connsiteY427" fmla="*/ 43893 h 332962"/>
                <a:gd name="connsiteX428" fmla="*/ 1014846 w 1014355"/>
                <a:gd name="connsiteY428" fmla="*/ 43143 h 332962"/>
                <a:gd name="connsiteX429" fmla="*/ 1014846 w 1014355"/>
                <a:gd name="connsiteY429" fmla="*/ 291945 h 332962"/>
                <a:gd name="connsiteX430" fmla="*/ 1014114 w 1014355"/>
                <a:gd name="connsiteY430" fmla="*/ 293410 h 332962"/>
                <a:gd name="connsiteX431" fmla="*/ 1012631 w 1014355"/>
                <a:gd name="connsiteY431" fmla="*/ 294892 h 332962"/>
                <a:gd name="connsiteX432" fmla="*/ 1011899 w 1014355"/>
                <a:gd name="connsiteY432" fmla="*/ 296375 h 332962"/>
                <a:gd name="connsiteX433" fmla="*/ 1009684 w 1014355"/>
                <a:gd name="connsiteY433" fmla="*/ 297107 h 332962"/>
                <a:gd name="connsiteX434" fmla="*/ 1008202 w 1014355"/>
                <a:gd name="connsiteY434" fmla="*/ 298590 h 332962"/>
                <a:gd name="connsiteX435" fmla="*/ 1005987 w 1014355"/>
                <a:gd name="connsiteY435" fmla="*/ 299322 h 332962"/>
                <a:gd name="connsiteX436" fmla="*/ 1003772 w 1014355"/>
                <a:gd name="connsiteY436" fmla="*/ 300804 h 332962"/>
                <a:gd name="connsiteX437" fmla="*/ 1000825 w 1014355"/>
                <a:gd name="connsiteY437" fmla="*/ 301537 h 332962"/>
                <a:gd name="connsiteX438" fmla="*/ 997861 w 1014355"/>
                <a:gd name="connsiteY438" fmla="*/ 302269 h 332962"/>
                <a:gd name="connsiteX439" fmla="*/ 994181 w 1014355"/>
                <a:gd name="connsiteY439" fmla="*/ 303751 h 332962"/>
                <a:gd name="connsiteX440" fmla="*/ 991216 w 1014355"/>
                <a:gd name="connsiteY440" fmla="*/ 304484 h 332962"/>
                <a:gd name="connsiteX441" fmla="*/ 986787 w 1014355"/>
                <a:gd name="connsiteY441" fmla="*/ 305234 h 332962"/>
                <a:gd name="connsiteX442" fmla="*/ 983107 w 1014355"/>
                <a:gd name="connsiteY442" fmla="*/ 306699 h 332962"/>
                <a:gd name="connsiteX443" fmla="*/ 973498 w 1014355"/>
                <a:gd name="connsiteY443" fmla="*/ 308181 h 332962"/>
                <a:gd name="connsiteX444" fmla="*/ 963907 w 1014355"/>
                <a:gd name="connsiteY444" fmla="*/ 310396 h 332962"/>
                <a:gd name="connsiteX445" fmla="*/ 952101 w 1014355"/>
                <a:gd name="connsiteY445" fmla="*/ 311878 h 332962"/>
                <a:gd name="connsiteX446" fmla="*/ 940277 w 1014355"/>
                <a:gd name="connsiteY446" fmla="*/ 313360 h 332962"/>
                <a:gd name="connsiteX447" fmla="*/ 926988 w 1014355"/>
                <a:gd name="connsiteY447" fmla="*/ 315575 h 332962"/>
                <a:gd name="connsiteX448" fmla="*/ 912967 w 1014355"/>
                <a:gd name="connsiteY448" fmla="*/ 317040 h 332962"/>
                <a:gd name="connsiteX449" fmla="*/ 898197 w 1014355"/>
                <a:gd name="connsiteY449" fmla="*/ 318522 h 332962"/>
                <a:gd name="connsiteX450" fmla="*/ 881961 w 1014355"/>
                <a:gd name="connsiteY450" fmla="*/ 320005 h 332962"/>
                <a:gd name="connsiteX451" fmla="*/ 864975 w 1014355"/>
                <a:gd name="connsiteY451" fmla="*/ 321469 h 332962"/>
                <a:gd name="connsiteX452" fmla="*/ 847257 w 1014355"/>
                <a:gd name="connsiteY452" fmla="*/ 322952 h 332962"/>
                <a:gd name="connsiteX453" fmla="*/ 829539 w 1014355"/>
                <a:gd name="connsiteY453" fmla="*/ 323684 h 332962"/>
                <a:gd name="connsiteX454" fmla="*/ 810356 w 1014355"/>
                <a:gd name="connsiteY454" fmla="*/ 325167 h 332962"/>
                <a:gd name="connsiteX455" fmla="*/ 790423 w 1014355"/>
                <a:gd name="connsiteY455" fmla="*/ 326649 h 332962"/>
                <a:gd name="connsiteX456" fmla="*/ 769741 w 1014355"/>
                <a:gd name="connsiteY456" fmla="*/ 327381 h 332962"/>
                <a:gd name="connsiteX457" fmla="*/ 748343 w 1014355"/>
                <a:gd name="connsiteY457" fmla="*/ 328114 h 332962"/>
                <a:gd name="connsiteX458" fmla="*/ 726928 w 1014355"/>
                <a:gd name="connsiteY458" fmla="*/ 329596 h 332962"/>
                <a:gd name="connsiteX459" fmla="*/ 704048 w 1014355"/>
                <a:gd name="connsiteY459" fmla="*/ 330328 h 332962"/>
                <a:gd name="connsiteX460" fmla="*/ 681151 w 1014355"/>
                <a:gd name="connsiteY460" fmla="*/ 331078 h 332962"/>
                <a:gd name="connsiteX461" fmla="*/ 657538 w 1014355"/>
                <a:gd name="connsiteY461" fmla="*/ 331811 h 332962"/>
                <a:gd name="connsiteX462" fmla="*/ 633908 w 1014355"/>
                <a:gd name="connsiteY462" fmla="*/ 331811 h 332962"/>
                <a:gd name="connsiteX463" fmla="*/ 609546 w 1014355"/>
                <a:gd name="connsiteY463" fmla="*/ 332543 h 332962"/>
                <a:gd name="connsiteX464" fmla="*/ 584451 w 1014355"/>
                <a:gd name="connsiteY464" fmla="*/ 332543 h 332962"/>
                <a:gd name="connsiteX465" fmla="*/ 559339 w 1014355"/>
                <a:gd name="connsiteY465" fmla="*/ 333293 h 332962"/>
                <a:gd name="connsiteX466" fmla="*/ 430151 w 1014355"/>
                <a:gd name="connsiteY466" fmla="*/ 333293 h 332962"/>
                <a:gd name="connsiteX467" fmla="*/ 405789 w 1014355"/>
                <a:gd name="connsiteY467" fmla="*/ 332543 h 332962"/>
                <a:gd name="connsiteX468" fmla="*/ 380694 w 1014355"/>
                <a:gd name="connsiteY468" fmla="*/ 331811 h 332962"/>
                <a:gd name="connsiteX469" fmla="*/ 357064 w 1014355"/>
                <a:gd name="connsiteY469" fmla="*/ 331811 h 332962"/>
                <a:gd name="connsiteX470" fmla="*/ 333434 w 1014355"/>
                <a:gd name="connsiteY470" fmla="*/ 331078 h 332962"/>
                <a:gd name="connsiteX471" fmla="*/ 310554 w 1014355"/>
                <a:gd name="connsiteY471" fmla="*/ 330328 h 332962"/>
                <a:gd name="connsiteX472" fmla="*/ 288407 w 1014355"/>
                <a:gd name="connsiteY472" fmla="*/ 329596 h 332962"/>
                <a:gd name="connsiteX473" fmla="*/ 266259 w 1014355"/>
                <a:gd name="connsiteY473" fmla="*/ 328114 h 332962"/>
                <a:gd name="connsiteX474" fmla="*/ 244844 w 1014355"/>
                <a:gd name="connsiteY474" fmla="*/ 327381 h 332962"/>
                <a:gd name="connsiteX475" fmla="*/ 224911 w 1014355"/>
                <a:gd name="connsiteY475" fmla="*/ 326649 h 332962"/>
                <a:gd name="connsiteX476" fmla="*/ 204978 w 1014355"/>
                <a:gd name="connsiteY476" fmla="*/ 325167 h 332962"/>
                <a:gd name="connsiteX477" fmla="*/ 185795 w 1014355"/>
                <a:gd name="connsiteY477" fmla="*/ 323684 h 332962"/>
                <a:gd name="connsiteX478" fmla="*/ 167327 w 1014355"/>
                <a:gd name="connsiteY478" fmla="*/ 322952 h 332962"/>
                <a:gd name="connsiteX479" fmla="*/ 149609 w 1014355"/>
                <a:gd name="connsiteY479" fmla="*/ 321469 h 332962"/>
                <a:gd name="connsiteX480" fmla="*/ 132638 w 1014355"/>
                <a:gd name="connsiteY480" fmla="*/ 320005 h 332962"/>
                <a:gd name="connsiteX481" fmla="*/ 117135 w 1014355"/>
                <a:gd name="connsiteY481" fmla="*/ 318522 h 332962"/>
                <a:gd name="connsiteX482" fmla="*/ 102369 w 1014355"/>
                <a:gd name="connsiteY482" fmla="*/ 317040 h 332962"/>
                <a:gd name="connsiteX483" fmla="*/ 87605 w 1014355"/>
                <a:gd name="connsiteY483" fmla="*/ 315575 h 332962"/>
                <a:gd name="connsiteX484" fmla="*/ 75054 w 1014355"/>
                <a:gd name="connsiteY484" fmla="*/ 313360 h 332962"/>
                <a:gd name="connsiteX485" fmla="*/ 62505 w 1014355"/>
                <a:gd name="connsiteY485" fmla="*/ 311878 h 332962"/>
                <a:gd name="connsiteX486" fmla="*/ 51430 w 1014355"/>
                <a:gd name="connsiteY486" fmla="*/ 310396 h 332962"/>
                <a:gd name="connsiteX487" fmla="*/ 41095 w 1014355"/>
                <a:gd name="connsiteY487" fmla="*/ 308181 h 332962"/>
                <a:gd name="connsiteX488" fmla="*/ 32236 w 1014355"/>
                <a:gd name="connsiteY488" fmla="*/ 306699 h 332962"/>
                <a:gd name="connsiteX489" fmla="*/ 27807 w 1014355"/>
                <a:gd name="connsiteY489" fmla="*/ 305234 h 332962"/>
                <a:gd name="connsiteX490" fmla="*/ 24115 w 1014355"/>
                <a:gd name="connsiteY490" fmla="*/ 304484 h 332962"/>
                <a:gd name="connsiteX491" fmla="*/ 20423 w 1014355"/>
                <a:gd name="connsiteY491" fmla="*/ 303751 h 332962"/>
                <a:gd name="connsiteX492" fmla="*/ 17470 w 1014355"/>
                <a:gd name="connsiteY492" fmla="*/ 302269 h 332962"/>
                <a:gd name="connsiteX493" fmla="*/ 14518 w 1014355"/>
                <a:gd name="connsiteY493" fmla="*/ 301537 h 332962"/>
                <a:gd name="connsiteX494" fmla="*/ 11564 w 1014355"/>
                <a:gd name="connsiteY494" fmla="*/ 300804 h 332962"/>
                <a:gd name="connsiteX495" fmla="*/ 8612 w 1014355"/>
                <a:gd name="connsiteY495" fmla="*/ 299322 h 332962"/>
                <a:gd name="connsiteX496" fmla="*/ 7134 w 1014355"/>
                <a:gd name="connsiteY496" fmla="*/ 298590 h 332962"/>
                <a:gd name="connsiteX497" fmla="*/ 4920 w 1014355"/>
                <a:gd name="connsiteY497" fmla="*/ 297107 h 332962"/>
                <a:gd name="connsiteX498" fmla="*/ 3444 w 1014355"/>
                <a:gd name="connsiteY498" fmla="*/ 296375 h 332962"/>
                <a:gd name="connsiteX499" fmla="*/ 1967 w 1014355"/>
                <a:gd name="connsiteY499" fmla="*/ 294892 h 332962"/>
                <a:gd name="connsiteX500" fmla="*/ 1230 w 1014355"/>
                <a:gd name="connsiteY500" fmla="*/ 293410 h 332962"/>
                <a:gd name="connsiteX501" fmla="*/ 490 w 1014355"/>
                <a:gd name="connsiteY501" fmla="*/ 291945 h 332962"/>
                <a:gd name="connsiteX502" fmla="*/ 490 w 1014355"/>
                <a:gd name="connsiteY502" fmla="*/ 43143 h 332962"/>
                <a:gd name="connsiteX503" fmla="*/ 3444 w 1014355"/>
                <a:gd name="connsiteY503" fmla="*/ 43143 h 332962"/>
                <a:gd name="connsiteX504" fmla="*/ 3444 w 1014355"/>
                <a:gd name="connsiteY504" fmla="*/ 290463 h 332962"/>
                <a:gd name="connsiteX505" fmla="*/ 3444 w 1014355"/>
                <a:gd name="connsiteY505" fmla="*/ 291195 h 332962"/>
                <a:gd name="connsiteX506" fmla="*/ 3444 w 1014355"/>
                <a:gd name="connsiteY506" fmla="*/ 291945 h 332962"/>
                <a:gd name="connsiteX507" fmla="*/ 3444 w 1014355"/>
                <a:gd name="connsiteY507" fmla="*/ 291945 h 332962"/>
                <a:gd name="connsiteX508" fmla="*/ 4182 w 1014355"/>
                <a:gd name="connsiteY508" fmla="*/ 292678 h 332962"/>
                <a:gd name="connsiteX509" fmla="*/ 4182 w 1014355"/>
                <a:gd name="connsiteY509" fmla="*/ 292678 h 332962"/>
                <a:gd name="connsiteX510" fmla="*/ 5659 w 1014355"/>
                <a:gd name="connsiteY510" fmla="*/ 293410 h 332962"/>
                <a:gd name="connsiteX511" fmla="*/ 4920 w 1014355"/>
                <a:gd name="connsiteY511" fmla="*/ 293410 h 332962"/>
                <a:gd name="connsiteX512" fmla="*/ 6397 w 1014355"/>
                <a:gd name="connsiteY512" fmla="*/ 294892 h 332962"/>
                <a:gd name="connsiteX513" fmla="*/ 6397 w 1014355"/>
                <a:gd name="connsiteY513" fmla="*/ 294892 h 332962"/>
                <a:gd name="connsiteX514" fmla="*/ 8612 w 1014355"/>
                <a:gd name="connsiteY514" fmla="*/ 295625 h 332962"/>
                <a:gd name="connsiteX515" fmla="*/ 7874 w 1014355"/>
                <a:gd name="connsiteY515" fmla="*/ 295625 h 332962"/>
                <a:gd name="connsiteX516" fmla="*/ 10089 w 1014355"/>
                <a:gd name="connsiteY516" fmla="*/ 296375 h 332962"/>
                <a:gd name="connsiteX517" fmla="*/ 10089 w 1014355"/>
                <a:gd name="connsiteY517" fmla="*/ 296375 h 332962"/>
                <a:gd name="connsiteX518" fmla="*/ 12303 w 1014355"/>
                <a:gd name="connsiteY518" fmla="*/ 297840 h 332962"/>
                <a:gd name="connsiteX519" fmla="*/ 12303 w 1014355"/>
                <a:gd name="connsiteY519" fmla="*/ 297840 h 332962"/>
                <a:gd name="connsiteX520" fmla="*/ 15256 w 1014355"/>
                <a:gd name="connsiteY520" fmla="*/ 298590 h 332962"/>
                <a:gd name="connsiteX521" fmla="*/ 15256 w 1014355"/>
                <a:gd name="connsiteY521" fmla="*/ 298590 h 332962"/>
                <a:gd name="connsiteX522" fmla="*/ 18210 w 1014355"/>
                <a:gd name="connsiteY522" fmla="*/ 299322 h 332962"/>
                <a:gd name="connsiteX523" fmla="*/ 18210 w 1014355"/>
                <a:gd name="connsiteY523" fmla="*/ 299322 h 332962"/>
                <a:gd name="connsiteX524" fmla="*/ 21162 w 1014355"/>
                <a:gd name="connsiteY524" fmla="*/ 300804 h 332962"/>
                <a:gd name="connsiteX525" fmla="*/ 21162 w 1014355"/>
                <a:gd name="connsiteY525" fmla="*/ 300804 h 332962"/>
                <a:gd name="connsiteX526" fmla="*/ 24854 w 1014355"/>
                <a:gd name="connsiteY526" fmla="*/ 301537 h 332962"/>
                <a:gd name="connsiteX527" fmla="*/ 24854 w 1014355"/>
                <a:gd name="connsiteY527" fmla="*/ 301537 h 332962"/>
                <a:gd name="connsiteX528" fmla="*/ 28544 w 1014355"/>
                <a:gd name="connsiteY528" fmla="*/ 302269 h 332962"/>
                <a:gd name="connsiteX529" fmla="*/ 28544 w 1014355"/>
                <a:gd name="connsiteY529" fmla="*/ 302269 h 332962"/>
                <a:gd name="connsiteX530" fmla="*/ 32974 w 1014355"/>
                <a:gd name="connsiteY530" fmla="*/ 303751 h 332962"/>
                <a:gd name="connsiteX531" fmla="*/ 32974 w 1014355"/>
                <a:gd name="connsiteY531" fmla="*/ 303019 h 332962"/>
                <a:gd name="connsiteX532" fmla="*/ 41833 w 1014355"/>
                <a:gd name="connsiteY532" fmla="*/ 305234 h 332962"/>
                <a:gd name="connsiteX533" fmla="*/ 41833 w 1014355"/>
                <a:gd name="connsiteY533" fmla="*/ 305234 h 332962"/>
                <a:gd name="connsiteX534" fmla="*/ 52169 w 1014355"/>
                <a:gd name="connsiteY534" fmla="*/ 306699 h 332962"/>
                <a:gd name="connsiteX535" fmla="*/ 52169 w 1014355"/>
                <a:gd name="connsiteY535" fmla="*/ 306699 h 332962"/>
                <a:gd name="connsiteX536" fmla="*/ 63243 w 1014355"/>
                <a:gd name="connsiteY536" fmla="*/ 308913 h 332962"/>
                <a:gd name="connsiteX537" fmla="*/ 63243 w 1014355"/>
                <a:gd name="connsiteY537" fmla="*/ 308913 h 332962"/>
                <a:gd name="connsiteX538" fmla="*/ 75054 w 1014355"/>
                <a:gd name="connsiteY538" fmla="*/ 310396 h 332962"/>
                <a:gd name="connsiteX539" fmla="*/ 75054 w 1014355"/>
                <a:gd name="connsiteY539" fmla="*/ 310396 h 332962"/>
                <a:gd name="connsiteX540" fmla="*/ 88343 w 1014355"/>
                <a:gd name="connsiteY540" fmla="*/ 311878 h 332962"/>
                <a:gd name="connsiteX541" fmla="*/ 88343 w 1014355"/>
                <a:gd name="connsiteY541" fmla="*/ 311878 h 332962"/>
                <a:gd name="connsiteX542" fmla="*/ 102371 w 1014355"/>
                <a:gd name="connsiteY542" fmla="*/ 314093 h 332962"/>
                <a:gd name="connsiteX543" fmla="*/ 102371 w 1014355"/>
                <a:gd name="connsiteY543" fmla="*/ 314093 h 332962"/>
                <a:gd name="connsiteX544" fmla="*/ 117135 w 1014355"/>
                <a:gd name="connsiteY544" fmla="*/ 315558 h 332962"/>
                <a:gd name="connsiteX545" fmla="*/ 117135 w 1014355"/>
                <a:gd name="connsiteY545" fmla="*/ 315558 h 332962"/>
                <a:gd name="connsiteX546" fmla="*/ 133377 w 1014355"/>
                <a:gd name="connsiteY546" fmla="*/ 317040 h 332962"/>
                <a:gd name="connsiteX547" fmla="*/ 133377 w 1014355"/>
                <a:gd name="connsiteY547" fmla="*/ 317040 h 332962"/>
                <a:gd name="connsiteX548" fmla="*/ 150359 w 1014355"/>
                <a:gd name="connsiteY548" fmla="*/ 318522 h 332962"/>
                <a:gd name="connsiteX549" fmla="*/ 150359 w 1014355"/>
                <a:gd name="connsiteY549" fmla="*/ 318522 h 332962"/>
                <a:gd name="connsiteX550" fmla="*/ 167327 w 1014355"/>
                <a:gd name="connsiteY550" fmla="*/ 319987 h 332962"/>
                <a:gd name="connsiteX551" fmla="*/ 167327 w 1014355"/>
                <a:gd name="connsiteY551" fmla="*/ 319987 h 332962"/>
                <a:gd name="connsiteX552" fmla="*/ 185795 w 1014355"/>
                <a:gd name="connsiteY552" fmla="*/ 320737 h 332962"/>
                <a:gd name="connsiteX553" fmla="*/ 185795 w 1014355"/>
                <a:gd name="connsiteY553" fmla="*/ 320737 h 332962"/>
                <a:gd name="connsiteX554" fmla="*/ 204978 w 1014355"/>
                <a:gd name="connsiteY554" fmla="*/ 322202 h 332962"/>
                <a:gd name="connsiteX555" fmla="*/ 204978 w 1014355"/>
                <a:gd name="connsiteY555" fmla="*/ 322202 h 332962"/>
                <a:gd name="connsiteX556" fmla="*/ 224911 w 1014355"/>
                <a:gd name="connsiteY556" fmla="*/ 323684 h 332962"/>
                <a:gd name="connsiteX557" fmla="*/ 245594 w 1014355"/>
                <a:gd name="connsiteY557" fmla="*/ 324417 h 332962"/>
                <a:gd name="connsiteX558" fmla="*/ 245594 w 1014355"/>
                <a:gd name="connsiteY558" fmla="*/ 324417 h 332962"/>
                <a:gd name="connsiteX559" fmla="*/ 266259 w 1014355"/>
                <a:gd name="connsiteY559" fmla="*/ 325167 h 332962"/>
                <a:gd name="connsiteX560" fmla="*/ 266259 w 1014355"/>
                <a:gd name="connsiteY560" fmla="*/ 325167 h 332962"/>
                <a:gd name="connsiteX561" fmla="*/ 288407 w 1014355"/>
                <a:gd name="connsiteY561" fmla="*/ 326631 h 332962"/>
                <a:gd name="connsiteX562" fmla="*/ 288407 w 1014355"/>
                <a:gd name="connsiteY562" fmla="*/ 326631 h 332962"/>
                <a:gd name="connsiteX563" fmla="*/ 310554 w 1014355"/>
                <a:gd name="connsiteY563" fmla="*/ 327381 h 332962"/>
                <a:gd name="connsiteX564" fmla="*/ 310554 w 1014355"/>
                <a:gd name="connsiteY564" fmla="*/ 327381 h 332962"/>
                <a:gd name="connsiteX565" fmla="*/ 333434 w 1014355"/>
                <a:gd name="connsiteY565" fmla="*/ 328114 h 332962"/>
                <a:gd name="connsiteX566" fmla="*/ 333434 w 1014355"/>
                <a:gd name="connsiteY566" fmla="*/ 328114 h 332962"/>
                <a:gd name="connsiteX567" fmla="*/ 357064 w 1014355"/>
                <a:gd name="connsiteY567" fmla="*/ 328846 h 332962"/>
                <a:gd name="connsiteX568" fmla="*/ 381426 w 1014355"/>
                <a:gd name="connsiteY568" fmla="*/ 328846 h 332962"/>
                <a:gd name="connsiteX569" fmla="*/ 405789 w 1014355"/>
                <a:gd name="connsiteY569" fmla="*/ 329596 h 332962"/>
                <a:gd name="connsiteX570" fmla="*/ 430151 w 1014355"/>
                <a:gd name="connsiteY570" fmla="*/ 329596 h 332962"/>
                <a:gd name="connsiteX571" fmla="*/ 455995 w 1014355"/>
                <a:gd name="connsiteY571" fmla="*/ 330328 h 332962"/>
                <a:gd name="connsiteX572" fmla="*/ 559339 w 1014355"/>
                <a:gd name="connsiteY572" fmla="*/ 330328 h 332962"/>
                <a:gd name="connsiteX573" fmla="*/ 584451 w 1014355"/>
                <a:gd name="connsiteY573" fmla="*/ 329596 h 332962"/>
                <a:gd name="connsiteX574" fmla="*/ 609546 w 1014355"/>
                <a:gd name="connsiteY574" fmla="*/ 329596 h 332962"/>
                <a:gd name="connsiteX575" fmla="*/ 633908 w 1014355"/>
                <a:gd name="connsiteY575" fmla="*/ 328846 h 332962"/>
                <a:gd name="connsiteX576" fmla="*/ 657538 w 1014355"/>
                <a:gd name="connsiteY576" fmla="*/ 328846 h 332962"/>
                <a:gd name="connsiteX577" fmla="*/ 681151 w 1014355"/>
                <a:gd name="connsiteY577" fmla="*/ 328114 h 332962"/>
                <a:gd name="connsiteX578" fmla="*/ 681151 w 1014355"/>
                <a:gd name="connsiteY578" fmla="*/ 328114 h 332962"/>
                <a:gd name="connsiteX579" fmla="*/ 704048 w 1014355"/>
                <a:gd name="connsiteY579" fmla="*/ 327381 h 332962"/>
                <a:gd name="connsiteX580" fmla="*/ 704048 w 1014355"/>
                <a:gd name="connsiteY580" fmla="*/ 327381 h 332962"/>
                <a:gd name="connsiteX581" fmla="*/ 726928 w 1014355"/>
                <a:gd name="connsiteY581" fmla="*/ 326631 h 332962"/>
                <a:gd name="connsiteX582" fmla="*/ 726928 w 1014355"/>
                <a:gd name="connsiteY582" fmla="*/ 326631 h 332962"/>
                <a:gd name="connsiteX583" fmla="*/ 748343 w 1014355"/>
                <a:gd name="connsiteY583" fmla="*/ 325167 h 332962"/>
                <a:gd name="connsiteX584" fmla="*/ 748343 w 1014355"/>
                <a:gd name="connsiteY584" fmla="*/ 325167 h 332962"/>
                <a:gd name="connsiteX585" fmla="*/ 769741 w 1014355"/>
                <a:gd name="connsiteY585" fmla="*/ 324417 h 332962"/>
                <a:gd name="connsiteX586" fmla="*/ 769741 w 1014355"/>
                <a:gd name="connsiteY586" fmla="*/ 324417 h 332962"/>
                <a:gd name="connsiteX587" fmla="*/ 790423 w 1014355"/>
                <a:gd name="connsiteY587" fmla="*/ 323684 h 332962"/>
                <a:gd name="connsiteX588" fmla="*/ 790423 w 1014355"/>
                <a:gd name="connsiteY588" fmla="*/ 323684 h 332962"/>
                <a:gd name="connsiteX589" fmla="*/ 809606 w 1014355"/>
                <a:gd name="connsiteY589" fmla="*/ 322202 h 332962"/>
                <a:gd name="connsiteX590" fmla="*/ 809606 w 1014355"/>
                <a:gd name="connsiteY590" fmla="*/ 322202 h 332962"/>
                <a:gd name="connsiteX591" fmla="*/ 828807 w 1014355"/>
                <a:gd name="connsiteY591" fmla="*/ 320737 h 332962"/>
                <a:gd name="connsiteX592" fmla="*/ 828807 w 1014355"/>
                <a:gd name="connsiteY592" fmla="*/ 320737 h 332962"/>
                <a:gd name="connsiteX593" fmla="*/ 847257 w 1014355"/>
                <a:gd name="connsiteY593" fmla="*/ 319987 h 332962"/>
                <a:gd name="connsiteX594" fmla="*/ 847257 w 1014355"/>
                <a:gd name="connsiteY594" fmla="*/ 319987 h 332962"/>
                <a:gd name="connsiteX595" fmla="*/ 864975 w 1014355"/>
                <a:gd name="connsiteY595" fmla="*/ 318522 h 332962"/>
                <a:gd name="connsiteX596" fmla="*/ 864975 w 1014355"/>
                <a:gd name="connsiteY596" fmla="*/ 318522 h 332962"/>
                <a:gd name="connsiteX597" fmla="*/ 881961 w 1014355"/>
                <a:gd name="connsiteY597" fmla="*/ 317040 h 332962"/>
                <a:gd name="connsiteX598" fmla="*/ 881961 w 1014355"/>
                <a:gd name="connsiteY598" fmla="*/ 317040 h 332962"/>
                <a:gd name="connsiteX599" fmla="*/ 897464 w 1014355"/>
                <a:gd name="connsiteY599" fmla="*/ 315558 h 332962"/>
                <a:gd name="connsiteX600" fmla="*/ 897464 w 1014355"/>
                <a:gd name="connsiteY600" fmla="*/ 315558 h 332962"/>
                <a:gd name="connsiteX601" fmla="*/ 912235 w 1014355"/>
                <a:gd name="connsiteY601" fmla="*/ 314093 h 332962"/>
                <a:gd name="connsiteX602" fmla="*/ 912235 w 1014355"/>
                <a:gd name="connsiteY602" fmla="*/ 314093 h 332962"/>
                <a:gd name="connsiteX603" fmla="*/ 926988 w 1014355"/>
                <a:gd name="connsiteY603" fmla="*/ 311878 h 332962"/>
                <a:gd name="connsiteX604" fmla="*/ 926988 w 1014355"/>
                <a:gd name="connsiteY604" fmla="*/ 311878 h 332962"/>
                <a:gd name="connsiteX605" fmla="*/ 939545 w 1014355"/>
                <a:gd name="connsiteY605" fmla="*/ 310396 h 332962"/>
                <a:gd name="connsiteX606" fmla="*/ 939545 w 1014355"/>
                <a:gd name="connsiteY606" fmla="*/ 310396 h 332962"/>
                <a:gd name="connsiteX607" fmla="*/ 952101 w 1014355"/>
                <a:gd name="connsiteY607" fmla="*/ 308913 h 332962"/>
                <a:gd name="connsiteX608" fmla="*/ 952101 w 1014355"/>
                <a:gd name="connsiteY608" fmla="*/ 308913 h 332962"/>
                <a:gd name="connsiteX609" fmla="*/ 963174 w 1014355"/>
                <a:gd name="connsiteY609" fmla="*/ 306699 h 332962"/>
                <a:gd name="connsiteX610" fmla="*/ 963174 w 1014355"/>
                <a:gd name="connsiteY610" fmla="*/ 306699 h 332962"/>
                <a:gd name="connsiteX611" fmla="*/ 973498 w 1014355"/>
                <a:gd name="connsiteY611" fmla="*/ 305234 h 332962"/>
                <a:gd name="connsiteX612" fmla="*/ 973498 w 1014355"/>
                <a:gd name="connsiteY612" fmla="*/ 305234 h 332962"/>
                <a:gd name="connsiteX613" fmla="*/ 982357 w 1014355"/>
                <a:gd name="connsiteY613" fmla="*/ 303019 h 332962"/>
                <a:gd name="connsiteX614" fmla="*/ 982357 w 1014355"/>
                <a:gd name="connsiteY614" fmla="*/ 303751 h 332962"/>
                <a:gd name="connsiteX615" fmla="*/ 986054 w 1014355"/>
                <a:gd name="connsiteY615" fmla="*/ 302269 h 332962"/>
                <a:gd name="connsiteX616" fmla="*/ 986054 w 1014355"/>
                <a:gd name="connsiteY616" fmla="*/ 302269 h 332962"/>
                <a:gd name="connsiteX617" fmla="*/ 990484 w 1014355"/>
                <a:gd name="connsiteY617" fmla="*/ 301537 h 332962"/>
                <a:gd name="connsiteX618" fmla="*/ 989751 w 1014355"/>
                <a:gd name="connsiteY618" fmla="*/ 301537 h 332962"/>
                <a:gd name="connsiteX619" fmla="*/ 993448 w 1014355"/>
                <a:gd name="connsiteY619" fmla="*/ 300804 h 332962"/>
                <a:gd name="connsiteX620" fmla="*/ 993448 w 1014355"/>
                <a:gd name="connsiteY620" fmla="*/ 300804 h 332962"/>
                <a:gd name="connsiteX621" fmla="*/ 997128 w 1014355"/>
                <a:gd name="connsiteY621" fmla="*/ 299322 h 332962"/>
                <a:gd name="connsiteX622" fmla="*/ 997128 w 1014355"/>
                <a:gd name="connsiteY622" fmla="*/ 299322 h 332962"/>
                <a:gd name="connsiteX623" fmla="*/ 1000093 w 1014355"/>
                <a:gd name="connsiteY623" fmla="*/ 298590 h 332962"/>
                <a:gd name="connsiteX624" fmla="*/ 1000093 w 1014355"/>
                <a:gd name="connsiteY624" fmla="*/ 298590 h 332962"/>
                <a:gd name="connsiteX625" fmla="*/ 1002308 w 1014355"/>
                <a:gd name="connsiteY625" fmla="*/ 297840 h 332962"/>
                <a:gd name="connsiteX626" fmla="*/ 1002308 w 1014355"/>
                <a:gd name="connsiteY626" fmla="*/ 297840 h 332962"/>
                <a:gd name="connsiteX627" fmla="*/ 1004522 w 1014355"/>
                <a:gd name="connsiteY627" fmla="*/ 296375 h 332962"/>
                <a:gd name="connsiteX628" fmla="*/ 1004522 w 1014355"/>
                <a:gd name="connsiteY628" fmla="*/ 296375 h 332962"/>
                <a:gd name="connsiteX629" fmla="*/ 1006737 w 1014355"/>
                <a:gd name="connsiteY629" fmla="*/ 295625 h 332962"/>
                <a:gd name="connsiteX630" fmla="*/ 1006737 w 1014355"/>
                <a:gd name="connsiteY630" fmla="*/ 295625 h 332962"/>
                <a:gd name="connsiteX631" fmla="*/ 1008202 w 1014355"/>
                <a:gd name="connsiteY631" fmla="*/ 294892 h 332962"/>
                <a:gd name="connsiteX632" fmla="*/ 1008202 w 1014355"/>
                <a:gd name="connsiteY632" fmla="*/ 294892 h 332962"/>
                <a:gd name="connsiteX633" fmla="*/ 1009684 w 1014355"/>
                <a:gd name="connsiteY633" fmla="*/ 293410 h 332962"/>
                <a:gd name="connsiteX634" fmla="*/ 1009684 w 1014355"/>
                <a:gd name="connsiteY634" fmla="*/ 293410 h 332962"/>
                <a:gd name="connsiteX635" fmla="*/ 1010417 w 1014355"/>
                <a:gd name="connsiteY635" fmla="*/ 292678 h 332962"/>
                <a:gd name="connsiteX636" fmla="*/ 1010417 w 1014355"/>
                <a:gd name="connsiteY636" fmla="*/ 292678 h 332962"/>
                <a:gd name="connsiteX637" fmla="*/ 1011166 w 1014355"/>
                <a:gd name="connsiteY637" fmla="*/ 291945 h 332962"/>
                <a:gd name="connsiteX638" fmla="*/ 1011166 w 1014355"/>
                <a:gd name="connsiteY638" fmla="*/ 291945 h 332962"/>
                <a:gd name="connsiteX639" fmla="*/ 1011899 w 1014355"/>
                <a:gd name="connsiteY639" fmla="*/ 291195 h 332962"/>
                <a:gd name="connsiteX640" fmla="*/ 1011899 w 1014355"/>
                <a:gd name="connsiteY640" fmla="*/ 290463 h 332962"/>
                <a:gd name="connsiteX641" fmla="*/ 1011899 w 1014355"/>
                <a:gd name="connsiteY641" fmla="*/ 43143 h 33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1014355" h="332962">
                  <a:moveTo>
                    <a:pt x="1014846" y="43143"/>
                  </a:moveTo>
                  <a:lnTo>
                    <a:pt x="1014846" y="45358"/>
                  </a:lnTo>
                  <a:lnTo>
                    <a:pt x="1014114" y="46108"/>
                  </a:lnTo>
                  <a:lnTo>
                    <a:pt x="1012631" y="47572"/>
                  </a:lnTo>
                  <a:lnTo>
                    <a:pt x="1011899" y="49055"/>
                  </a:lnTo>
                  <a:lnTo>
                    <a:pt x="1009684" y="49787"/>
                  </a:lnTo>
                  <a:lnTo>
                    <a:pt x="1008202" y="51269"/>
                  </a:lnTo>
                  <a:lnTo>
                    <a:pt x="1005987" y="52002"/>
                  </a:lnTo>
                  <a:lnTo>
                    <a:pt x="1003772" y="53484"/>
                  </a:lnTo>
                  <a:lnTo>
                    <a:pt x="1000825" y="54217"/>
                  </a:lnTo>
                  <a:lnTo>
                    <a:pt x="997861" y="54966"/>
                  </a:lnTo>
                  <a:lnTo>
                    <a:pt x="994181" y="56431"/>
                  </a:lnTo>
                  <a:lnTo>
                    <a:pt x="991216" y="57181"/>
                  </a:lnTo>
                  <a:lnTo>
                    <a:pt x="986787" y="57914"/>
                  </a:lnTo>
                  <a:lnTo>
                    <a:pt x="983107" y="59396"/>
                  </a:lnTo>
                  <a:lnTo>
                    <a:pt x="973498" y="60861"/>
                  </a:lnTo>
                  <a:lnTo>
                    <a:pt x="963907" y="63076"/>
                  </a:lnTo>
                  <a:lnTo>
                    <a:pt x="952101" y="64558"/>
                  </a:lnTo>
                  <a:lnTo>
                    <a:pt x="940277" y="66040"/>
                  </a:lnTo>
                  <a:lnTo>
                    <a:pt x="926988" y="68255"/>
                  </a:lnTo>
                  <a:lnTo>
                    <a:pt x="912967" y="69737"/>
                  </a:lnTo>
                  <a:lnTo>
                    <a:pt x="898197" y="71202"/>
                  </a:lnTo>
                  <a:lnTo>
                    <a:pt x="881961" y="72684"/>
                  </a:lnTo>
                  <a:lnTo>
                    <a:pt x="864975" y="74167"/>
                  </a:lnTo>
                  <a:lnTo>
                    <a:pt x="847257" y="75632"/>
                  </a:lnTo>
                  <a:lnTo>
                    <a:pt x="829539" y="77114"/>
                  </a:lnTo>
                  <a:lnTo>
                    <a:pt x="810356" y="77846"/>
                  </a:lnTo>
                  <a:lnTo>
                    <a:pt x="790423" y="79329"/>
                  </a:lnTo>
                  <a:lnTo>
                    <a:pt x="769741" y="80061"/>
                  </a:lnTo>
                  <a:lnTo>
                    <a:pt x="748343" y="81544"/>
                  </a:lnTo>
                  <a:lnTo>
                    <a:pt x="726928" y="82276"/>
                  </a:lnTo>
                  <a:lnTo>
                    <a:pt x="704048" y="83026"/>
                  </a:lnTo>
                  <a:lnTo>
                    <a:pt x="681151" y="83758"/>
                  </a:lnTo>
                  <a:lnTo>
                    <a:pt x="657538" y="84491"/>
                  </a:lnTo>
                  <a:lnTo>
                    <a:pt x="633908" y="84491"/>
                  </a:lnTo>
                  <a:lnTo>
                    <a:pt x="609546" y="85240"/>
                  </a:lnTo>
                  <a:lnTo>
                    <a:pt x="584451" y="85973"/>
                  </a:lnTo>
                  <a:lnTo>
                    <a:pt x="430151" y="85973"/>
                  </a:lnTo>
                  <a:lnTo>
                    <a:pt x="405789" y="85240"/>
                  </a:lnTo>
                  <a:lnTo>
                    <a:pt x="380694" y="85240"/>
                  </a:lnTo>
                  <a:lnTo>
                    <a:pt x="357064" y="84491"/>
                  </a:lnTo>
                  <a:lnTo>
                    <a:pt x="333434" y="83758"/>
                  </a:lnTo>
                  <a:lnTo>
                    <a:pt x="310554" y="83026"/>
                  </a:lnTo>
                  <a:lnTo>
                    <a:pt x="288407" y="82276"/>
                  </a:lnTo>
                  <a:lnTo>
                    <a:pt x="266259" y="81544"/>
                  </a:lnTo>
                  <a:lnTo>
                    <a:pt x="244844" y="80061"/>
                  </a:lnTo>
                  <a:lnTo>
                    <a:pt x="224911" y="79329"/>
                  </a:lnTo>
                  <a:lnTo>
                    <a:pt x="204978" y="77846"/>
                  </a:lnTo>
                  <a:lnTo>
                    <a:pt x="185795" y="77114"/>
                  </a:lnTo>
                  <a:lnTo>
                    <a:pt x="167327" y="75632"/>
                  </a:lnTo>
                  <a:lnTo>
                    <a:pt x="149609" y="74167"/>
                  </a:lnTo>
                  <a:lnTo>
                    <a:pt x="132638" y="72684"/>
                  </a:lnTo>
                  <a:lnTo>
                    <a:pt x="117135" y="71202"/>
                  </a:lnTo>
                  <a:lnTo>
                    <a:pt x="102369" y="69737"/>
                  </a:lnTo>
                  <a:lnTo>
                    <a:pt x="87605" y="68255"/>
                  </a:lnTo>
                  <a:lnTo>
                    <a:pt x="75054" y="66040"/>
                  </a:lnTo>
                  <a:lnTo>
                    <a:pt x="62505" y="64558"/>
                  </a:lnTo>
                  <a:lnTo>
                    <a:pt x="51430" y="63076"/>
                  </a:lnTo>
                  <a:lnTo>
                    <a:pt x="41095" y="60861"/>
                  </a:lnTo>
                  <a:lnTo>
                    <a:pt x="32236" y="59396"/>
                  </a:lnTo>
                  <a:lnTo>
                    <a:pt x="27807" y="57914"/>
                  </a:lnTo>
                  <a:lnTo>
                    <a:pt x="24115" y="57181"/>
                  </a:lnTo>
                  <a:lnTo>
                    <a:pt x="20423" y="56431"/>
                  </a:lnTo>
                  <a:lnTo>
                    <a:pt x="17470" y="54966"/>
                  </a:lnTo>
                  <a:lnTo>
                    <a:pt x="14518" y="54217"/>
                  </a:lnTo>
                  <a:lnTo>
                    <a:pt x="11564" y="53484"/>
                  </a:lnTo>
                  <a:lnTo>
                    <a:pt x="8612" y="52002"/>
                  </a:lnTo>
                  <a:lnTo>
                    <a:pt x="7134" y="51269"/>
                  </a:lnTo>
                  <a:lnTo>
                    <a:pt x="4920" y="49787"/>
                  </a:lnTo>
                  <a:lnTo>
                    <a:pt x="3444" y="49055"/>
                  </a:lnTo>
                  <a:lnTo>
                    <a:pt x="1967" y="47572"/>
                  </a:lnTo>
                  <a:lnTo>
                    <a:pt x="1230" y="46108"/>
                  </a:lnTo>
                  <a:lnTo>
                    <a:pt x="490" y="45358"/>
                  </a:lnTo>
                  <a:lnTo>
                    <a:pt x="490" y="41678"/>
                  </a:lnTo>
                  <a:lnTo>
                    <a:pt x="1230" y="40928"/>
                  </a:lnTo>
                  <a:lnTo>
                    <a:pt x="1967" y="39463"/>
                  </a:lnTo>
                  <a:lnTo>
                    <a:pt x="3444" y="37981"/>
                  </a:lnTo>
                  <a:lnTo>
                    <a:pt x="4920" y="37248"/>
                  </a:lnTo>
                  <a:lnTo>
                    <a:pt x="7134" y="35766"/>
                  </a:lnTo>
                  <a:lnTo>
                    <a:pt x="8612" y="35034"/>
                  </a:lnTo>
                  <a:lnTo>
                    <a:pt x="11564" y="33551"/>
                  </a:lnTo>
                  <a:lnTo>
                    <a:pt x="14518" y="32819"/>
                  </a:lnTo>
                  <a:lnTo>
                    <a:pt x="17470" y="31337"/>
                  </a:lnTo>
                  <a:lnTo>
                    <a:pt x="20423" y="30604"/>
                  </a:lnTo>
                  <a:lnTo>
                    <a:pt x="24115" y="29854"/>
                  </a:lnTo>
                  <a:lnTo>
                    <a:pt x="27807" y="29122"/>
                  </a:lnTo>
                  <a:lnTo>
                    <a:pt x="32236" y="27640"/>
                  </a:lnTo>
                  <a:lnTo>
                    <a:pt x="41095" y="26175"/>
                  </a:lnTo>
                  <a:lnTo>
                    <a:pt x="51430" y="23960"/>
                  </a:lnTo>
                  <a:lnTo>
                    <a:pt x="62505" y="22477"/>
                  </a:lnTo>
                  <a:lnTo>
                    <a:pt x="75054" y="20263"/>
                  </a:lnTo>
                  <a:lnTo>
                    <a:pt x="87605" y="18781"/>
                  </a:lnTo>
                  <a:lnTo>
                    <a:pt x="102369" y="17316"/>
                  </a:lnTo>
                  <a:lnTo>
                    <a:pt x="117135" y="15833"/>
                  </a:lnTo>
                  <a:lnTo>
                    <a:pt x="132638" y="14351"/>
                  </a:lnTo>
                  <a:lnTo>
                    <a:pt x="149609" y="12886"/>
                  </a:lnTo>
                  <a:lnTo>
                    <a:pt x="167327" y="11404"/>
                  </a:lnTo>
                  <a:lnTo>
                    <a:pt x="185795" y="9921"/>
                  </a:lnTo>
                  <a:lnTo>
                    <a:pt x="204978" y="9189"/>
                  </a:lnTo>
                  <a:lnTo>
                    <a:pt x="224911" y="7707"/>
                  </a:lnTo>
                  <a:lnTo>
                    <a:pt x="244844" y="6974"/>
                  </a:lnTo>
                  <a:lnTo>
                    <a:pt x="266259" y="5492"/>
                  </a:lnTo>
                  <a:lnTo>
                    <a:pt x="288407" y="4760"/>
                  </a:lnTo>
                  <a:lnTo>
                    <a:pt x="310554" y="4027"/>
                  </a:lnTo>
                  <a:lnTo>
                    <a:pt x="333434" y="3277"/>
                  </a:lnTo>
                  <a:lnTo>
                    <a:pt x="357064" y="2545"/>
                  </a:lnTo>
                  <a:lnTo>
                    <a:pt x="380694" y="1812"/>
                  </a:lnTo>
                  <a:lnTo>
                    <a:pt x="405789" y="1812"/>
                  </a:lnTo>
                  <a:lnTo>
                    <a:pt x="430151" y="1062"/>
                  </a:lnTo>
                  <a:lnTo>
                    <a:pt x="455995" y="1062"/>
                  </a:lnTo>
                  <a:lnTo>
                    <a:pt x="481090" y="330"/>
                  </a:lnTo>
                  <a:lnTo>
                    <a:pt x="507667" y="330"/>
                  </a:lnTo>
                  <a:lnTo>
                    <a:pt x="533512" y="1062"/>
                  </a:lnTo>
                  <a:lnTo>
                    <a:pt x="584451" y="1062"/>
                  </a:lnTo>
                  <a:lnTo>
                    <a:pt x="609546" y="1812"/>
                  </a:lnTo>
                  <a:lnTo>
                    <a:pt x="633908" y="1812"/>
                  </a:lnTo>
                  <a:lnTo>
                    <a:pt x="658271" y="2545"/>
                  </a:lnTo>
                  <a:lnTo>
                    <a:pt x="681151" y="3277"/>
                  </a:lnTo>
                  <a:lnTo>
                    <a:pt x="704048" y="4027"/>
                  </a:lnTo>
                  <a:lnTo>
                    <a:pt x="726928" y="4760"/>
                  </a:lnTo>
                  <a:lnTo>
                    <a:pt x="748343" y="5492"/>
                  </a:lnTo>
                  <a:lnTo>
                    <a:pt x="769741" y="6974"/>
                  </a:lnTo>
                  <a:lnTo>
                    <a:pt x="790423" y="7707"/>
                  </a:lnTo>
                  <a:lnTo>
                    <a:pt x="810356" y="9189"/>
                  </a:lnTo>
                  <a:lnTo>
                    <a:pt x="829539" y="9921"/>
                  </a:lnTo>
                  <a:lnTo>
                    <a:pt x="848007" y="11404"/>
                  </a:lnTo>
                  <a:lnTo>
                    <a:pt x="864975" y="12886"/>
                  </a:lnTo>
                  <a:lnTo>
                    <a:pt x="881961" y="14351"/>
                  </a:lnTo>
                  <a:lnTo>
                    <a:pt x="898197" y="15833"/>
                  </a:lnTo>
                  <a:lnTo>
                    <a:pt x="912967" y="17316"/>
                  </a:lnTo>
                  <a:lnTo>
                    <a:pt x="926988" y="18781"/>
                  </a:lnTo>
                  <a:lnTo>
                    <a:pt x="940277" y="20263"/>
                  </a:lnTo>
                  <a:lnTo>
                    <a:pt x="952101" y="22477"/>
                  </a:lnTo>
                  <a:lnTo>
                    <a:pt x="963907" y="23960"/>
                  </a:lnTo>
                  <a:lnTo>
                    <a:pt x="973498" y="26175"/>
                  </a:lnTo>
                  <a:lnTo>
                    <a:pt x="983107" y="27640"/>
                  </a:lnTo>
                  <a:lnTo>
                    <a:pt x="986787" y="29122"/>
                  </a:lnTo>
                  <a:lnTo>
                    <a:pt x="991216" y="29854"/>
                  </a:lnTo>
                  <a:lnTo>
                    <a:pt x="994181" y="30604"/>
                  </a:lnTo>
                  <a:lnTo>
                    <a:pt x="997861" y="31337"/>
                  </a:lnTo>
                  <a:lnTo>
                    <a:pt x="1000825" y="32819"/>
                  </a:lnTo>
                  <a:lnTo>
                    <a:pt x="1003772" y="33551"/>
                  </a:lnTo>
                  <a:lnTo>
                    <a:pt x="1005987" y="35034"/>
                  </a:lnTo>
                  <a:lnTo>
                    <a:pt x="1008202" y="35766"/>
                  </a:lnTo>
                  <a:lnTo>
                    <a:pt x="1009684" y="37248"/>
                  </a:lnTo>
                  <a:lnTo>
                    <a:pt x="1011899" y="37981"/>
                  </a:lnTo>
                  <a:lnTo>
                    <a:pt x="1012631" y="39463"/>
                  </a:lnTo>
                  <a:lnTo>
                    <a:pt x="1014114" y="40928"/>
                  </a:lnTo>
                  <a:lnTo>
                    <a:pt x="1014846" y="41678"/>
                  </a:lnTo>
                  <a:close/>
                  <a:moveTo>
                    <a:pt x="1011899" y="42410"/>
                  </a:moveTo>
                  <a:lnTo>
                    <a:pt x="1011899" y="43143"/>
                  </a:lnTo>
                  <a:lnTo>
                    <a:pt x="1011166" y="41678"/>
                  </a:lnTo>
                  <a:lnTo>
                    <a:pt x="1011166" y="42410"/>
                  </a:lnTo>
                  <a:lnTo>
                    <a:pt x="1010417" y="40928"/>
                  </a:lnTo>
                  <a:lnTo>
                    <a:pt x="1010417" y="41678"/>
                  </a:lnTo>
                  <a:lnTo>
                    <a:pt x="1009684" y="40196"/>
                  </a:lnTo>
                  <a:lnTo>
                    <a:pt x="1009684" y="40196"/>
                  </a:lnTo>
                  <a:lnTo>
                    <a:pt x="1008202" y="39463"/>
                  </a:lnTo>
                  <a:lnTo>
                    <a:pt x="1008202" y="39463"/>
                  </a:lnTo>
                  <a:lnTo>
                    <a:pt x="1006737" y="38713"/>
                  </a:lnTo>
                  <a:lnTo>
                    <a:pt x="1006737" y="38713"/>
                  </a:lnTo>
                  <a:lnTo>
                    <a:pt x="1004522" y="37248"/>
                  </a:lnTo>
                  <a:lnTo>
                    <a:pt x="1004522" y="37981"/>
                  </a:lnTo>
                  <a:lnTo>
                    <a:pt x="1002308" y="36498"/>
                  </a:lnTo>
                  <a:lnTo>
                    <a:pt x="1002308" y="36498"/>
                  </a:lnTo>
                  <a:lnTo>
                    <a:pt x="1000093" y="35766"/>
                  </a:lnTo>
                  <a:lnTo>
                    <a:pt x="1000093" y="35766"/>
                  </a:lnTo>
                  <a:lnTo>
                    <a:pt x="997128" y="34284"/>
                  </a:lnTo>
                  <a:lnTo>
                    <a:pt x="997128" y="34284"/>
                  </a:lnTo>
                  <a:lnTo>
                    <a:pt x="993448" y="33551"/>
                  </a:lnTo>
                  <a:lnTo>
                    <a:pt x="993448" y="33551"/>
                  </a:lnTo>
                  <a:lnTo>
                    <a:pt x="989751" y="32819"/>
                  </a:lnTo>
                  <a:lnTo>
                    <a:pt x="990484" y="32819"/>
                  </a:lnTo>
                  <a:lnTo>
                    <a:pt x="986054" y="32069"/>
                  </a:lnTo>
                  <a:lnTo>
                    <a:pt x="986054" y="32069"/>
                  </a:lnTo>
                  <a:lnTo>
                    <a:pt x="982357" y="30604"/>
                  </a:lnTo>
                  <a:lnTo>
                    <a:pt x="982357" y="30604"/>
                  </a:lnTo>
                  <a:lnTo>
                    <a:pt x="973498" y="29122"/>
                  </a:lnTo>
                  <a:lnTo>
                    <a:pt x="973498" y="29122"/>
                  </a:lnTo>
                  <a:lnTo>
                    <a:pt x="963174" y="26907"/>
                  </a:lnTo>
                  <a:lnTo>
                    <a:pt x="963174" y="26907"/>
                  </a:lnTo>
                  <a:lnTo>
                    <a:pt x="952101" y="25425"/>
                  </a:lnTo>
                  <a:lnTo>
                    <a:pt x="952101" y="25425"/>
                  </a:lnTo>
                  <a:lnTo>
                    <a:pt x="939545" y="23960"/>
                  </a:lnTo>
                  <a:lnTo>
                    <a:pt x="939545" y="23960"/>
                  </a:lnTo>
                  <a:lnTo>
                    <a:pt x="926988" y="21745"/>
                  </a:lnTo>
                  <a:lnTo>
                    <a:pt x="926988" y="21745"/>
                  </a:lnTo>
                  <a:lnTo>
                    <a:pt x="912235" y="20263"/>
                  </a:lnTo>
                  <a:lnTo>
                    <a:pt x="912235" y="20263"/>
                  </a:lnTo>
                  <a:lnTo>
                    <a:pt x="897464" y="18781"/>
                  </a:lnTo>
                  <a:lnTo>
                    <a:pt x="897464" y="18781"/>
                  </a:lnTo>
                  <a:lnTo>
                    <a:pt x="881961" y="17298"/>
                  </a:lnTo>
                  <a:lnTo>
                    <a:pt x="881961" y="17298"/>
                  </a:lnTo>
                  <a:lnTo>
                    <a:pt x="864975" y="15833"/>
                  </a:lnTo>
                  <a:lnTo>
                    <a:pt x="864975" y="15833"/>
                  </a:lnTo>
                  <a:lnTo>
                    <a:pt x="847257" y="14351"/>
                  </a:lnTo>
                  <a:lnTo>
                    <a:pt x="847257" y="14351"/>
                  </a:lnTo>
                  <a:lnTo>
                    <a:pt x="828807" y="12869"/>
                  </a:lnTo>
                  <a:lnTo>
                    <a:pt x="828807" y="12869"/>
                  </a:lnTo>
                  <a:lnTo>
                    <a:pt x="810356" y="12136"/>
                  </a:lnTo>
                  <a:lnTo>
                    <a:pt x="810356" y="12136"/>
                  </a:lnTo>
                  <a:lnTo>
                    <a:pt x="790423" y="10654"/>
                  </a:lnTo>
                  <a:lnTo>
                    <a:pt x="790423" y="10654"/>
                  </a:lnTo>
                  <a:lnTo>
                    <a:pt x="769741" y="9921"/>
                  </a:lnTo>
                  <a:lnTo>
                    <a:pt x="769741" y="9921"/>
                  </a:lnTo>
                  <a:lnTo>
                    <a:pt x="748343" y="8439"/>
                  </a:lnTo>
                  <a:lnTo>
                    <a:pt x="748343" y="8439"/>
                  </a:lnTo>
                  <a:lnTo>
                    <a:pt x="726928" y="7707"/>
                  </a:lnTo>
                  <a:lnTo>
                    <a:pt x="726928" y="7707"/>
                  </a:lnTo>
                  <a:lnTo>
                    <a:pt x="704048" y="6974"/>
                  </a:lnTo>
                  <a:lnTo>
                    <a:pt x="704048" y="6974"/>
                  </a:lnTo>
                  <a:lnTo>
                    <a:pt x="681151" y="6224"/>
                  </a:lnTo>
                  <a:lnTo>
                    <a:pt x="681151" y="6224"/>
                  </a:lnTo>
                  <a:lnTo>
                    <a:pt x="657538" y="5492"/>
                  </a:lnTo>
                  <a:lnTo>
                    <a:pt x="657538" y="5492"/>
                  </a:lnTo>
                  <a:lnTo>
                    <a:pt x="633908" y="4760"/>
                  </a:lnTo>
                  <a:lnTo>
                    <a:pt x="609546" y="4760"/>
                  </a:lnTo>
                  <a:lnTo>
                    <a:pt x="584451" y="4027"/>
                  </a:lnTo>
                  <a:lnTo>
                    <a:pt x="430151" y="4027"/>
                  </a:lnTo>
                  <a:lnTo>
                    <a:pt x="405789" y="4760"/>
                  </a:lnTo>
                  <a:lnTo>
                    <a:pt x="380694" y="4760"/>
                  </a:lnTo>
                  <a:lnTo>
                    <a:pt x="357064" y="5492"/>
                  </a:lnTo>
                  <a:lnTo>
                    <a:pt x="357064" y="5492"/>
                  </a:lnTo>
                  <a:lnTo>
                    <a:pt x="333434" y="6224"/>
                  </a:lnTo>
                  <a:lnTo>
                    <a:pt x="333434" y="6224"/>
                  </a:lnTo>
                  <a:lnTo>
                    <a:pt x="310554" y="6974"/>
                  </a:lnTo>
                  <a:lnTo>
                    <a:pt x="310554" y="6974"/>
                  </a:lnTo>
                  <a:lnTo>
                    <a:pt x="288407" y="7707"/>
                  </a:lnTo>
                  <a:lnTo>
                    <a:pt x="288407" y="7707"/>
                  </a:lnTo>
                  <a:lnTo>
                    <a:pt x="266259" y="8439"/>
                  </a:lnTo>
                  <a:lnTo>
                    <a:pt x="266259" y="8439"/>
                  </a:lnTo>
                  <a:lnTo>
                    <a:pt x="245594" y="9921"/>
                  </a:lnTo>
                  <a:lnTo>
                    <a:pt x="245594" y="9921"/>
                  </a:lnTo>
                  <a:lnTo>
                    <a:pt x="224911" y="10654"/>
                  </a:lnTo>
                  <a:lnTo>
                    <a:pt x="224911" y="10654"/>
                  </a:lnTo>
                  <a:lnTo>
                    <a:pt x="204978" y="12136"/>
                  </a:lnTo>
                  <a:lnTo>
                    <a:pt x="204978" y="12136"/>
                  </a:lnTo>
                  <a:lnTo>
                    <a:pt x="185795" y="12869"/>
                  </a:lnTo>
                  <a:lnTo>
                    <a:pt x="185795" y="12869"/>
                  </a:lnTo>
                  <a:lnTo>
                    <a:pt x="167327" y="14351"/>
                  </a:lnTo>
                  <a:lnTo>
                    <a:pt x="167327" y="14351"/>
                  </a:lnTo>
                  <a:lnTo>
                    <a:pt x="149609" y="15833"/>
                  </a:lnTo>
                  <a:lnTo>
                    <a:pt x="149609" y="15833"/>
                  </a:lnTo>
                  <a:lnTo>
                    <a:pt x="133375" y="17298"/>
                  </a:lnTo>
                  <a:lnTo>
                    <a:pt x="133375" y="17298"/>
                  </a:lnTo>
                  <a:lnTo>
                    <a:pt x="117135" y="18781"/>
                  </a:lnTo>
                  <a:lnTo>
                    <a:pt x="117135" y="18781"/>
                  </a:lnTo>
                  <a:lnTo>
                    <a:pt x="102369" y="20263"/>
                  </a:lnTo>
                  <a:lnTo>
                    <a:pt x="102369" y="20263"/>
                  </a:lnTo>
                  <a:lnTo>
                    <a:pt x="88343" y="21745"/>
                  </a:lnTo>
                  <a:lnTo>
                    <a:pt x="88343" y="21745"/>
                  </a:lnTo>
                  <a:lnTo>
                    <a:pt x="75054" y="23960"/>
                  </a:lnTo>
                  <a:lnTo>
                    <a:pt x="75054" y="23960"/>
                  </a:lnTo>
                  <a:lnTo>
                    <a:pt x="63243" y="25425"/>
                  </a:lnTo>
                  <a:lnTo>
                    <a:pt x="63243" y="25425"/>
                  </a:lnTo>
                  <a:lnTo>
                    <a:pt x="52169" y="26907"/>
                  </a:lnTo>
                  <a:lnTo>
                    <a:pt x="52169" y="26907"/>
                  </a:lnTo>
                  <a:lnTo>
                    <a:pt x="41833" y="29122"/>
                  </a:lnTo>
                  <a:lnTo>
                    <a:pt x="41833" y="29122"/>
                  </a:lnTo>
                  <a:lnTo>
                    <a:pt x="32974" y="30604"/>
                  </a:lnTo>
                  <a:lnTo>
                    <a:pt x="32974" y="30604"/>
                  </a:lnTo>
                  <a:lnTo>
                    <a:pt x="28544" y="32069"/>
                  </a:lnTo>
                  <a:lnTo>
                    <a:pt x="28544" y="32069"/>
                  </a:lnTo>
                  <a:lnTo>
                    <a:pt x="24852" y="32819"/>
                  </a:lnTo>
                  <a:lnTo>
                    <a:pt x="24852" y="32819"/>
                  </a:lnTo>
                  <a:lnTo>
                    <a:pt x="21162" y="33551"/>
                  </a:lnTo>
                  <a:lnTo>
                    <a:pt x="21162" y="33551"/>
                  </a:lnTo>
                  <a:lnTo>
                    <a:pt x="18208" y="34284"/>
                  </a:lnTo>
                  <a:lnTo>
                    <a:pt x="18208" y="34284"/>
                  </a:lnTo>
                  <a:lnTo>
                    <a:pt x="15256" y="35766"/>
                  </a:lnTo>
                  <a:lnTo>
                    <a:pt x="15256" y="35766"/>
                  </a:lnTo>
                  <a:lnTo>
                    <a:pt x="12303" y="36498"/>
                  </a:lnTo>
                  <a:lnTo>
                    <a:pt x="12303" y="36498"/>
                  </a:lnTo>
                  <a:lnTo>
                    <a:pt x="10089" y="37981"/>
                  </a:lnTo>
                  <a:lnTo>
                    <a:pt x="10089" y="37248"/>
                  </a:lnTo>
                  <a:lnTo>
                    <a:pt x="7874" y="38713"/>
                  </a:lnTo>
                  <a:lnTo>
                    <a:pt x="8612" y="38713"/>
                  </a:lnTo>
                  <a:lnTo>
                    <a:pt x="6397" y="39463"/>
                  </a:lnTo>
                  <a:lnTo>
                    <a:pt x="6397" y="39463"/>
                  </a:lnTo>
                  <a:lnTo>
                    <a:pt x="4920" y="40196"/>
                  </a:lnTo>
                  <a:lnTo>
                    <a:pt x="5659" y="40196"/>
                  </a:lnTo>
                  <a:lnTo>
                    <a:pt x="4182" y="41678"/>
                  </a:lnTo>
                  <a:lnTo>
                    <a:pt x="4182" y="40928"/>
                  </a:lnTo>
                  <a:lnTo>
                    <a:pt x="3444" y="42410"/>
                  </a:lnTo>
                  <a:lnTo>
                    <a:pt x="3444" y="41678"/>
                  </a:lnTo>
                  <a:lnTo>
                    <a:pt x="3444" y="43143"/>
                  </a:lnTo>
                  <a:lnTo>
                    <a:pt x="3444" y="42410"/>
                  </a:lnTo>
                  <a:lnTo>
                    <a:pt x="3444" y="43893"/>
                  </a:lnTo>
                  <a:lnTo>
                    <a:pt x="3444" y="43160"/>
                  </a:lnTo>
                  <a:lnTo>
                    <a:pt x="3444" y="44625"/>
                  </a:lnTo>
                  <a:lnTo>
                    <a:pt x="3444" y="43893"/>
                  </a:lnTo>
                  <a:lnTo>
                    <a:pt x="3444" y="45375"/>
                  </a:lnTo>
                  <a:lnTo>
                    <a:pt x="3444" y="44625"/>
                  </a:lnTo>
                  <a:lnTo>
                    <a:pt x="4182" y="45375"/>
                  </a:lnTo>
                  <a:lnTo>
                    <a:pt x="4182" y="45375"/>
                  </a:lnTo>
                  <a:lnTo>
                    <a:pt x="5659" y="46840"/>
                  </a:lnTo>
                  <a:lnTo>
                    <a:pt x="4920" y="46108"/>
                  </a:lnTo>
                  <a:lnTo>
                    <a:pt x="6397" y="47590"/>
                  </a:lnTo>
                  <a:lnTo>
                    <a:pt x="6397" y="47590"/>
                  </a:lnTo>
                  <a:lnTo>
                    <a:pt x="8612" y="48322"/>
                  </a:lnTo>
                  <a:lnTo>
                    <a:pt x="7874" y="48322"/>
                  </a:lnTo>
                  <a:lnTo>
                    <a:pt x="10089" y="49055"/>
                  </a:lnTo>
                  <a:lnTo>
                    <a:pt x="10089" y="49055"/>
                  </a:lnTo>
                  <a:lnTo>
                    <a:pt x="12303" y="50537"/>
                  </a:lnTo>
                  <a:lnTo>
                    <a:pt x="12303" y="50537"/>
                  </a:lnTo>
                  <a:lnTo>
                    <a:pt x="15256" y="51269"/>
                  </a:lnTo>
                  <a:lnTo>
                    <a:pt x="15256" y="51269"/>
                  </a:lnTo>
                  <a:lnTo>
                    <a:pt x="18208" y="52019"/>
                  </a:lnTo>
                  <a:lnTo>
                    <a:pt x="18208" y="52019"/>
                  </a:lnTo>
                  <a:lnTo>
                    <a:pt x="21162" y="53484"/>
                  </a:lnTo>
                  <a:lnTo>
                    <a:pt x="21162" y="53484"/>
                  </a:lnTo>
                  <a:lnTo>
                    <a:pt x="24852" y="54234"/>
                  </a:lnTo>
                  <a:lnTo>
                    <a:pt x="24852" y="54234"/>
                  </a:lnTo>
                  <a:lnTo>
                    <a:pt x="28544" y="54966"/>
                  </a:lnTo>
                  <a:lnTo>
                    <a:pt x="28544" y="54966"/>
                  </a:lnTo>
                  <a:lnTo>
                    <a:pt x="32974" y="56449"/>
                  </a:lnTo>
                  <a:lnTo>
                    <a:pt x="32974" y="56449"/>
                  </a:lnTo>
                  <a:lnTo>
                    <a:pt x="41833" y="57914"/>
                  </a:lnTo>
                  <a:lnTo>
                    <a:pt x="41833" y="57914"/>
                  </a:lnTo>
                  <a:lnTo>
                    <a:pt x="52169" y="60129"/>
                  </a:lnTo>
                  <a:lnTo>
                    <a:pt x="52169" y="60129"/>
                  </a:lnTo>
                  <a:lnTo>
                    <a:pt x="63243" y="61611"/>
                  </a:lnTo>
                  <a:lnTo>
                    <a:pt x="63243" y="61611"/>
                  </a:lnTo>
                  <a:lnTo>
                    <a:pt x="75054" y="63093"/>
                  </a:lnTo>
                  <a:lnTo>
                    <a:pt x="75054" y="63093"/>
                  </a:lnTo>
                  <a:lnTo>
                    <a:pt x="88343" y="65308"/>
                  </a:lnTo>
                  <a:lnTo>
                    <a:pt x="88343" y="65308"/>
                  </a:lnTo>
                  <a:lnTo>
                    <a:pt x="102369" y="66773"/>
                  </a:lnTo>
                  <a:lnTo>
                    <a:pt x="102369" y="66773"/>
                  </a:lnTo>
                  <a:lnTo>
                    <a:pt x="117135" y="68255"/>
                  </a:lnTo>
                  <a:lnTo>
                    <a:pt x="117135" y="68255"/>
                  </a:lnTo>
                  <a:lnTo>
                    <a:pt x="133375" y="69737"/>
                  </a:lnTo>
                  <a:lnTo>
                    <a:pt x="133375" y="69737"/>
                  </a:lnTo>
                  <a:lnTo>
                    <a:pt x="150359" y="71219"/>
                  </a:lnTo>
                  <a:lnTo>
                    <a:pt x="150359" y="71219"/>
                  </a:lnTo>
                  <a:lnTo>
                    <a:pt x="167327" y="72684"/>
                  </a:lnTo>
                  <a:lnTo>
                    <a:pt x="167327" y="72684"/>
                  </a:lnTo>
                  <a:lnTo>
                    <a:pt x="185795" y="73434"/>
                  </a:lnTo>
                  <a:lnTo>
                    <a:pt x="185795" y="73434"/>
                  </a:lnTo>
                  <a:lnTo>
                    <a:pt x="204978" y="74899"/>
                  </a:lnTo>
                  <a:lnTo>
                    <a:pt x="204978" y="74899"/>
                  </a:lnTo>
                  <a:lnTo>
                    <a:pt x="224911" y="76382"/>
                  </a:lnTo>
                  <a:lnTo>
                    <a:pt x="245594" y="77114"/>
                  </a:lnTo>
                  <a:lnTo>
                    <a:pt x="245594" y="77114"/>
                  </a:lnTo>
                  <a:lnTo>
                    <a:pt x="266259" y="77864"/>
                  </a:lnTo>
                  <a:lnTo>
                    <a:pt x="266259" y="77864"/>
                  </a:lnTo>
                  <a:lnTo>
                    <a:pt x="288407" y="79329"/>
                  </a:lnTo>
                  <a:lnTo>
                    <a:pt x="288407" y="79329"/>
                  </a:lnTo>
                  <a:lnTo>
                    <a:pt x="310554" y="80079"/>
                  </a:lnTo>
                  <a:lnTo>
                    <a:pt x="310554" y="80079"/>
                  </a:lnTo>
                  <a:lnTo>
                    <a:pt x="333434" y="80811"/>
                  </a:lnTo>
                  <a:lnTo>
                    <a:pt x="333434" y="80811"/>
                  </a:lnTo>
                  <a:lnTo>
                    <a:pt x="357064" y="81544"/>
                  </a:lnTo>
                  <a:lnTo>
                    <a:pt x="381426" y="81544"/>
                  </a:lnTo>
                  <a:lnTo>
                    <a:pt x="405789" y="82276"/>
                  </a:lnTo>
                  <a:lnTo>
                    <a:pt x="405789" y="82276"/>
                  </a:lnTo>
                  <a:lnTo>
                    <a:pt x="430151" y="83026"/>
                  </a:lnTo>
                  <a:lnTo>
                    <a:pt x="559339" y="83026"/>
                  </a:lnTo>
                  <a:lnTo>
                    <a:pt x="584451" y="82276"/>
                  </a:lnTo>
                  <a:lnTo>
                    <a:pt x="609546" y="82276"/>
                  </a:lnTo>
                  <a:lnTo>
                    <a:pt x="633908" y="81544"/>
                  </a:lnTo>
                  <a:lnTo>
                    <a:pt x="657538" y="81544"/>
                  </a:lnTo>
                  <a:lnTo>
                    <a:pt x="681151" y="80811"/>
                  </a:lnTo>
                  <a:lnTo>
                    <a:pt x="681151" y="80811"/>
                  </a:lnTo>
                  <a:lnTo>
                    <a:pt x="704048" y="80079"/>
                  </a:lnTo>
                  <a:lnTo>
                    <a:pt x="704048" y="80079"/>
                  </a:lnTo>
                  <a:lnTo>
                    <a:pt x="726928" y="79329"/>
                  </a:lnTo>
                  <a:lnTo>
                    <a:pt x="726928" y="79329"/>
                  </a:lnTo>
                  <a:lnTo>
                    <a:pt x="748343" y="77864"/>
                  </a:lnTo>
                  <a:lnTo>
                    <a:pt x="748343" y="77864"/>
                  </a:lnTo>
                  <a:lnTo>
                    <a:pt x="769741" y="77114"/>
                  </a:lnTo>
                  <a:lnTo>
                    <a:pt x="769741" y="77114"/>
                  </a:lnTo>
                  <a:lnTo>
                    <a:pt x="790423" y="76382"/>
                  </a:lnTo>
                  <a:lnTo>
                    <a:pt x="790423" y="76382"/>
                  </a:lnTo>
                  <a:lnTo>
                    <a:pt x="809606" y="74899"/>
                  </a:lnTo>
                  <a:lnTo>
                    <a:pt x="809606" y="74899"/>
                  </a:lnTo>
                  <a:lnTo>
                    <a:pt x="828807" y="73434"/>
                  </a:lnTo>
                  <a:lnTo>
                    <a:pt x="828807" y="73434"/>
                  </a:lnTo>
                  <a:lnTo>
                    <a:pt x="847257" y="72684"/>
                  </a:lnTo>
                  <a:lnTo>
                    <a:pt x="847257" y="72684"/>
                  </a:lnTo>
                  <a:lnTo>
                    <a:pt x="864975" y="71219"/>
                  </a:lnTo>
                  <a:lnTo>
                    <a:pt x="864975" y="71219"/>
                  </a:lnTo>
                  <a:lnTo>
                    <a:pt x="881961" y="69737"/>
                  </a:lnTo>
                  <a:lnTo>
                    <a:pt x="881961" y="69737"/>
                  </a:lnTo>
                  <a:lnTo>
                    <a:pt x="897464" y="68255"/>
                  </a:lnTo>
                  <a:lnTo>
                    <a:pt x="897464" y="68255"/>
                  </a:lnTo>
                  <a:lnTo>
                    <a:pt x="912235" y="66773"/>
                  </a:lnTo>
                  <a:lnTo>
                    <a:pt x="912235" y="66773"/>
                  </a:lnTo>
                  <a:lnTo>
                    <a:pt x="926988" y="65308"/>
                  </a:lnTo>
                  <a:lnTo>
                    <a:pt x="926988" y="65308"/>
                  </a:lnTo>
                  <a:lnTo>
                    <a:pt x="939545" y="63093"/>
                  </a:lnTo>
                  <a:lnTo>
                    <a:pt x="939545" y="63093"/>
                  </a:lnTo>
                  <a:lnTo>
                    <a:pt x="952101" y="61611"/>
                  </a:lnTo>
                  <a:lnTo>
                    <a:pt x="952101" y="61611"/>
                  </a:lnTo>
                  <a:lnTo>
                    <a:pt x="963174" y="60129"/>
                  </a:lnTo>
                  <a:lnTo>
                    <a:pt x="963174" y="60129"/>
                  </a:lnTo>
                  <a:lnTo>
                    <a:pt x="973498" y="57914"/>
                  </a:lnTo>
                  <a:lnTo>
                    <a:pt x="973498" y="57914"/>
                  </a:lnTo>
                  <a:lnTo>
                    <a:pt x="982357" y="56449"/>
                  </a:lnTo>
                  <a:lnTo>
                    <a:pt x="982357" y="56449"/>
                  </a:lnTo>
                  <a:lnTo>
                    <a:pt x="986054" y="54966"/>
                  </a:lnTo>
                  <a:lnTo>
                    <a:pt x="986054" y="54966"/>
                  </a:lnTo>
                  <a:lnTo>
                    <a:pt x="990484" y="54234"/>
                  </a:lnTo>
                  <a:lnTo>
                    <a:pt x="989751" y="54234"/>
                  </a:lnTo>
                  <a:lnTo>
                    <a:pt x="993448" y="53484"/>
                  </a:lnTo>
                  <a:lnTo>
                    <a:pt x="993448" y="53484"/>
                  </a:lnTo>
                  <a:lnTo>
                    <a:pt x="997128" y="52019"/>
                  </a:lnTo>
                  <a:lnTo>
                    <a:pt x="997128" y="52019"/>
                  </a:lnTo>
                  <a:lnTo>
                    <a:pt x="1000093" y="51269"/>
                  </a:lnTo>
                  <a:lnTo>
                    <a:pt x="1000093" y="51269"/>
                  </a:lnTo>
                  <a:lnTo>
                    <a:pt x="1002308" y="50537"/>
                  </a:lnTo>
                  <a:lnTo>
                    <a:pt x="1002308" y="50537"/>
                  </a:lnTo>
                  <a:lnTo>
                    <a:pt x="1004522" y="49055"/>
                  </a:lnTo>
                  <a:lnTo>
                    <a:pt x="1004522" y="49055"/>
                  </a:lnTo>
                  <a:lnTo>
                    <a:pt x="1006737" y="48322"/>
                  </a:lnTo>
                  <a:lnTo>
                    <a:pt x="1006737" y="48322"/>
                  </a:lnTo>
                  <a:lnTo>
                    <a:pt x="1008202" y="47590"/>
                  </a:lnTo>
                  <a:lnTo>
                    <a:pt x="1008202" y="47590"/>
                  </a:lnTo>
                  <a:lnTo>
                    <a:pt x="1009684" y="46108"/>
                  </a:lnTo>
                  <a:lnTo>
                    <a:pt x="1009684" y="46840"/>
                  </a:lnTo>
                  <a:lnTo>
                    <a:pt x="1010417" y="45375"/>
                  </a:lnTo>
                  <a:lnTo>
                    <a:pt x="1010417" y="45375"/>
                  </a:lnTo>
                  <a:lnTo>
                    <a:pt x="1011166" y="44625"/>
                  </a:lnTo>
                  <a:lnTo>
                    <a:pt x="1011166" y="45375"/>
                  </a:lnTo>
                  <a:lnTo>
                    <a:pt x="1011899" y="43893"/>
                  </a:lnTo>
                  <a:lnTo>
                    <a:pt x="1011899" y="44625"/>
                  </a:lnTo>
                  <a:lnTo>
                    <a:pt x="1011899" y="43160"/>
                  </a:lnTo>
                  <a:lnTo>
                    <a:pt x="1011899" y="43893"/>
                  </a:lnTo>
                  <a:close/>
                  <a:moveTo>
                    <a:pt x="1014846" y="43143"/>
                  </a:moveTo>
                  <a:lnTo>
                    <a:pt x="1014846" y="291945"/>
                  </a:lnTo>
                  <a:lnTo>
                    <a:pt x="1014114" y="293410"/>
                  </a:lnTo>
                  <a:lnTo>
                    <a:pt x="1012631" y="294892"/>
                  </a:lnTo>
                  <a:lnTo>
                    <a:pt x="1011899" y="296375"/>
                  </a:lnTo>
                  <a:lnTo>
                    <a:pt x="1009684" y="297107"/>
                  </a:lnTo>
                  <a:lnTo>
                    <a:pt x="1008202" y="298590"/>
                  </a:lnTo>
                  <a:lnTo>
                    <a:pt x="1005987" y="299322"/>
                  </a:lnTo>
                  <a:lnTo>
                    <a:pt x="1003772" y="300804"/>
                  </a:lnTo>
                  <a:lnTo>
                    <a:pt x="1000825" y="301537"/>
                  </a:lnTo>
                  <a:lnTo>
                    <a:pt x="997861" y="302269"/>
                  </a:lnTo>
                  <a:lnTo>
                    <a:pt x="994181" y="303751"/>
                  </a:lnTo>
                  <a:lnTo>
                    <a:pt x="991216" y="304484"/>
                  </a:lnTo>
                  <a:lnTo>
                    <a:pt x="986787" y="305234"/>
                  </a:lnTo>
                  <a:lnTo>
                    <a:pt x="983107" y="306699"/>
                  </a:lnTo>
                  <a:lnTo>
                    <a:pt x="973498" y="308181"/>
                  </a:lnTo>
                  <a:lnTo>
                    <a:pt x="963907" y="310396"/>
                  </a:lnTo>
                  <a:lnTo>
                    <a:pt x="952101" y="311878"/>
                  </a:lnTo>
                  <a:lnTo>
                    <a:pt x="940277" y="313360"/>
                  </a:lnTo>
                  <a:lnTo>
                    <a:pt x="926988" y="315575"/>
                  </a:lnTo>
                  <a:lnTo>
                    <a:pt x="912967" y="317040"/>
                  </a:lnTo>
                  <a:lnTo>
                    <a:pt x="898197" y="318522"/>
                  </a:lnTo>
                  <a:lnTo>
                    <a:pt x="881961" y="320005"/>
                  </a:lnTo>
                  <a:lnTo>
                    <a:pt x="864975" y="321469"/>
                  </a:lnTo>
                  <a:lnTo>
                    <a:pt x="847257" y="322952"/>
                  </a:lnTo>
                  <a:lnTo>
                    <a:pt x="829539" y="323684"/>
                  </a:lnTo>
                  <a:lnTo>
                    <a:pt x="810356" y="325167"/>
                  </a:lnTo>
                  <a:lnTo>
                    <a:pt x="790423" y="326649"/>
                  </a:lnTo>
                  <a:lnTo>
                    <a:pt x="769741" y="327381"/>
                  </a:lnTo>
                  <a:lnTo>
                    <a:pt x="748343" y="328114"/>
                  </a:lnTo>
                  <a:lnTo>
                    <a:pt x="726928" y="329596"/>
                  </a:lnTo>
                  <a:lnTo>
                    <a:pt x="704048" y="330328"/>
                  </a:lnTo>
                  <a:lnTo>
                    <a:pt x="681151" y="331078"/>
                  </a:lnTo>
                  <a:lnTo>
                    <a:pt x="657538" y="331811"/>
                  </a:lnTo>
                  <a:lnTo>
                    <a:pt x="633908" y="331811"/>
                  </a:lnTo>
                  <a:lnTo>
                    <a:pt x="609546" y="332543"/>
                  </a:lnTo>
                  <a:lnTo>
                    <a:pt x="584451" y="332543"/>
                  </a:lnTo>
                  <a:lnTo>
                    <a:pt x="559339" y="333293"/>
                  </a:lnTo>
                  <a:lnTo>
                    <a:pt x="430151" y="333293"/>
                  </a:lnTo>
                  <a:lnTo>
                    <a:pt x="405789" y="332543"/>
                  </a:lnTo>
                  <a:lnTo>
                    <a:pt x="380694" y="331811"/>
                  </a:lnTo>
                  <a:lnTo>
                    <a:pt x="357064" y="331811"/>
                  </a:lnTo>
                  <a:lnTo>
                    <a:pt x="333434" y="331078"/>
                  </a:lnTo>
                  <a:lnTo>
                    <a:pt x="310554" y="330328"/>
                  </a:lnTo>
                  <a:lnTo>
                    <a:pt x="288407" y="329596"/>
                  </a:lnTo>
                  <a:lnTo>
                    <a:pt x="266259" y="328114"/>
                  </a:lnTo>
                  <a:lnTo>
                    <a:pt x="244844" y="327381"/>
                  </a:lnTo>
                  <a:lnTo>
                    <a:pt x="224911" y="326649"/>
                  </a:lnTo>
                  <a:lnTo>
                    <a:pt x="204978" y="325167"/>
                  </a:lnTo>
                  <a:lnTo>
                    <a:pt x="185795" y="323684"/>
                  </a:lnTo>
                  <a:lnTo>
                    <a:pt x="167327" y="322952"/>
                  </a:lnTo>
                  <a:lnTo>
                    <a:pt x="149609" y="321469"/>
                  </a:lnTo>
                  <a:lnTo>
                    <a:pt x="132638" y="320005"/>
                  </a:lnTo>
                  <a:lnTo>
                    <a:pt x="117135" y="318522"/>
                  </a:lnTo>
                  <a:lnTo>
                    <a:pt x="102369" y="317040"/>
                  </a:lnTo>
                  <a:lnTo>
                    <a:pt x="87605" y="315575"/>
                  </a:lnTo>
                  <a:lnTo>
                    <a:pt x="75054" y="313360"/>
                  </a:lnTo>
                  <a:lnTo>
                    <a:pt x="62505" y="311878"/>
                  </a:lnTo>
                  <a:lnTo>
                    <a:pt x="51430" y="310396"/>
                  </a:lnTo>
                  <a:lnTo>
                    <a:pt x="41095" y="308181"/>
                  </a:lnTo>
                  <a:lnTo>
                    <a:pt x="32236" y="306699"/>
                  </a:lnTo>
                  <a:lnTo>
                    <a:pt x="27807" y="305234"/>
                  </a:lnTo>
                  <a:lnTo>
                    <a:pt x="24115" y="304484"/>
                  </a:lnTo>
                  <a:lnTo>
                    <a:pt x="20423" y="303751"/>
                  </a:lnTo>
                  <a:lnTo>
                    <a:pt x="17470" y="302269"/>
                  </a:lnTo>
                  <a:lnTo>
                    <a:pt x="14518" y="301537"/>
                  </a:lnTo>
                  <a:lnTo>
                    <a:pt x="11564" y="300804"/>
                  </a:lnTo>
                  <a:lnTo>
                    <a:pt x="8612" y="299322"/>
                  </a:lnTo>
                  <a:lnTo>
                    <a:pt x="7134" y="298590"/>
                  </a:lnTo>
                  <a:lnTo>
                    <a:pt x="4920" y="297107"/>
                  </a:lnTo>
                  <a:lnTo>
                    <a:pt x="3444" y="296375"/>
                  </a:lnTo>
                  <a:lnTo>
                    <a:pt x="1967" y="294892"/>
                  </a:lnTo>
                  <a:lnTo>
                    <a:pt x="1230" y="293410"/>
                  </a:lnTo>
                  <a:lnTo>
                    <a:pt x="490" y="291945"/>
                  </a:lnTo>
                  <a:lnTo>
                    <a:pt x="490" y="43143"/>
                  </a:lnTo>
                  <a:lnTo>
                    <a:pt x="3444" y="43143"/>
                  </a:lnTo>
                  <a:lnTo>
                    <a:pt x="3444" y="290463"/>
                  </a:lnTo>
                  <a:lnTo>
                    <a:pt x="3444" y="291195"/>
                  </a:lnTo>
                  <a:lnTo>
                    <a:pt x="3444" y="291945"/>
                  </a:lnTo>
                  <a:lnTo>
                    <a:pt x="3444" y="291945"/>
                  </a:lnTo>
                  <a:lnTo>
                    <a:pt x="4182" y="292678"/>
                  </a:lnTo>
                  <a:lnTo>
                    <a:pt x="4182" y="292678"/>
                  </a:lnTo>
                  <a:lnTo>
                    <a:pt x="5659" y="293410"/>
                  </a:lnTo>
                  <a:lnTo>
                    <a:pt x="4920" y="293410"/>
                  </a:lnTo>
                  <a:lnTo>
                    <a:pt x="6397" y="294892"/>
                  </a:lnTo>
                  <a:lnTo>
                    <a:pt x="6397" y="294892"/>
                  </a:lnTo>
                  <a:lnTo>
                    <a:pt x="8612" y="295625"/>
                  </a:lnTo>
                  <a:lnTo>
                    <a:pt x="7874" y="295625"/>
                  </a:lnTo>
                  <a:lnTo>
                    <a:pt x="10089" y="296375"/>
                  </a:lnTo>
                  <a:lnTo>
                    <a:pt x="10089" y="296375"/>
                  </a:lnTo>
                  <a:lnTo>
                    <a:pt x="12303" y="297840"/>
                  </a:lnTo>
                  <a:lnTo>
                    <a:pt x="12303" y="297840"/>
                  </a:lnTo>
                  <a:lnTo>
                    <a:pt x="15256" y="298590"/>
                  </a:lnTo>
                  <a:lnTo>
                    <a:pt x="15256" y="298590"/>
                  </a:lnTo>
                  <a:lnTo>
                    <a:pt x="18210" y="299322"/>
                  </a:lnTo>
                  <a:lnTo>
                    <a:pt x="18210" y="299322"/>
                  </a:lnTo>
                  <a:lnTo>
                    <a:pt x="21162" y="300804"/>
                  </a:lnTo>
                  <a:lnTo>
                    <a:pt x="21162" y="300804"/>
                  </a:lnTo>
                  <a:lnTo>
                    <a:pt x="24854" y="301537"/>
                  </a:lnTo>
                  <a:lnTo>
                    <a:pt x="24854" y="301537"/>
                  </a:lnTo>
                  <a:lnTo>
                    <a:pt x="28544" y="302269"/>
                  </a:lnTo>
                  <a:lnTo>
                    <a:pt x="28544" y="302269"/>
                  </a:lnTo>
                  <a:lnTo>
                    <a:pt x="32974" y="303751"/>
                  </a:lnTo>
                  <a:lnTo>
                    <a:pt x="32974" y="303019"/>
                  </a:lnTo>
                  <a:lnTo>
                    <a:pt x="41833" y="305234"/>
                  </a:lnTo>
                  <a:lnTo>
                    <a:pt x="41833" y="305234"/>
                  </a:lnTo>
                  <a:lnTo>
                    <a:pt x="52169" y="306699"/>
                  </a:lnTo>
                  <a:lnTo>
                    <a:pt x="52169" y="306699"/>
                  </a:lnTo>
                  <a:lnTo>
                    <a:pt x="63243" y="308913"/>
                  </a:lnTo>
                  <a:lnTo>
                    <a:pt x="63243" y="308913"/>
                  </a:lnTo>
                  <a:lnTo>
                    <a:pt x="75054" y="310396"/>
                  </a:lnTo>
                  <a:lnTo>
                    <a:pt x="75054" y="310396"/>
                  </a:lnTo>
                  <a:lnTo>
                    <a:pt x="88343" y="311878"/>
                  </a:lnTo>
                  <a:lnTo>
                    <a:pt x="88343" y="311878"/>
                  </a:lnTo>
                  <a:lnTo>
                    <a:pt x="102371" y="314093"/>
                  </a:lnTo>
                  <a:lnTo>
                    <a:pt x="102371" y="314093"/>
                  </a:lnTo>
                  <a:lnTo>
                    <a:pt x="117135" y="315558"/>
                  </a:lnTo>
                  <a:lnTo>
                    <a:pt x="117135" y="315558"/>
                  </a:lnTo>
                  <a:lnTo>
                    <a:pt x="133377" y="317040"/>
                  </a:lnTo>
                  <a:lnTo>
                    <a:pt x="133377" y="317040"/>
                  </a:lnTo>
                  <a:lnTo>
                    <a:pt x="150359" y="318522"/>
                  </a:lnTo>
                  <a:lnTo>
                    <a:pt x="150359" y="318522"/>
                  </a:lnTo>
                  <a:lnTo>
                    <a:pt x="167327" y="319987"/>
                  </a:lnTo>
                  <a:lnTo>
                    <a:pt x="167327" y="319987"/>
                  </a:lnTo>
                  <a:lnTo>
                    <a:pt x="185795" y="320737"/>
                  </a:lnTo>
                  <a:lnTo>
                    <a:pt x="185795" y="320737"/>
                  </a:lnTo>
                  <a:lnTo>
                    <a:pt x="204978" y="322202"/>
                  </a:lnTo>
                  <a:lnTo>
                    <a:pt x="204978" y="322202"/>
                  </a:lnTo>
                  <a:lnTo>
                    <a:pt x="224911" y="323684"/>
                  </a:lnTo>
                  <a:lnTo>
                    <a:pt x="245594" y="324417"/>
                  </a:lnTo>
                  <a:lnTo>
                    <a:pt x="245594" y="324417"/>
                  </a:lnTo>
                  <a:lnTo>
                    <a:pt x="266259" y="325167"/>
                  </a:lnTo>
                  <a:lnTo>
                    <a:pt x="266259" y="325167"/>
                  </a:lnTo>
                  <a:lnTo>
                    <a:pt x="288407" y="326631"/>
                  </a:lnTo>
                  <a:lnTo>
                    <a:pt x="288407" y="326631"/>
                  </a:lnTo>
                  <a:lnTo>
                    <a:pt x="310554" y="327381"/>
                  </a:lnTo>
                  <a:lnTo>
                    <a:pt x="310554" y="327381"/>
                  </a:lnTo>
                  <a:lnTo>
                    <a:pt x="333434" y="328114"/>
                  </a:lnTo>
                  <a:lnTo>
                    <a:pt x="333434" y="328114"/>
                  </a:lnTo>
                  <a:lnTo>
                    <a:pt x="357064" y="328846"/>
                  </a:lnTo>
                  <a:lnTo>
                    <a:pt x="381426" y="328846"/>
                  </a:lnTo>
                  <a:lnTo>
                    <a:pt x="405789" y="329596"/>
                  </a:lnTo>
                  <a:lnTo>
                    <a:pt x="430151" y="329596"/>
                  </a:lnTo>
                  <a:lnTo>
                    <a:pt x="455995" y="330328"/>
                  </a:lnTo>
                  <a:lnTo>
                    <a:pt x="559339" y="330328"/>
                  </a:lnTo>
                  <a:lnTo>
                    <a:pt x="584451" y="329596"/>
                  </a:lnTo>
                  <a:lnTo>
                    <a:pt x="609546" y="329596"/>
                  </a:lnTo>
                  <a:lnTo>
                    <a:pt x="633908" y="328846"/>
                  </a:lnTo>
                  <a:lnTo>
                    <a:pt x="657538" y="328846"/>
                  </a:lnTo>
                  <a:lnTo>
                    <a:pt x="681151" y="328114"/>
                  </a:lnTo>
                  <a:lnTo>
                    <a:pt x="681151" y="328114"/>
                  </a:lnTo>
                  <a:lnTo>
                    <a:pt x="704048" y="327381"/>
                  </a:lnTo>
                  <a:lnTo>
                    <a:pt x="704048" y="327381"/>
                  </a:lnTo>
                  <a:lnTo>
                    <a:pt x="726928" y="326631"/>
                  </a:lnTo>
                  <a:lnTo>
                    <a:pt x="726928" y="326631"/>
                  </a:lnTo>
                  <a:lnTo>
                    <a:pt x="748343" y="325167"/>
                  </a:lnTo>
                  <a:lnTo>
                    <a:pt x="748343" y="325167"/>
                  </a:lnTo>
                  <a:lnTo>
                    <a:pt x="769741" y="324417"/>
                  </a:lnTo>
                  <a:lnTo>
                    <a:pt x="769741" y="324417"/>
                  </a:lnTo>
                  <a:lnTo>
                    <a:pt x="790423" y="323684"/>
                  </a:lnTo>
                  <a:lnTo>
                    <a:pt x="790423" y="323684"/>
                  </a:lnTo>
                  <a:lnTo>
                    <a:pt x="809606" y="322202"/>
                  </a:lnTo>
                  <a:lnTo>
                    <a:pt x="809606" y="322202"/>
                  </a:lnTo>
                  <a:lnTo>
                    <a:pt x="828807" y="320737"/>
                  </a:lnTo>
                  <a:lnTo>
                    <a:pt x="828807" y="320737"/>
                  </a:lnTo>
                  <a:lnTo>
                    <a:pt x="847257" y="319987"/>
                  </a:lnTo>
                  <a:lnTo>
                    <a:pt x="847257" y="319987"/>
                  </a:lnTo>
                  <a:lnTo>
                    <a:pt x="864975" y="318522"/>
                  </a:lnTo>
                  <a:lnTo>
                    <a:pt x="864975" y="318522"/>
                  </a:lnTo>
                  <a:lnTo>
                    <a:pt x="881961" y="317040"/>
                  </a:lnTo>
                  <a:lnTo>
                    <a:pt x="881961" y="317040"/>
                  </a:lnTo>
                  <a:lnTo>
                    <a:pt x="897464" y="315558"/>
                  </a:lnTo>
                  <a:lnTo>
                    <a:pt x="897464" y="315558"/>
                  </a:lnTo>
                  <a:lnTo>
                    <a:pt x="912235" y="314093"/>
                  </a:lnTo>
                  <a:lnTo>
                    <a:pt x="912235" y="314093"/>
                  </a:lnTo>
                  <a:lnTo>
                    <a:pt x="926988" y="311878"/>
                  </a:lnTo>
                  <a:lnTo>
                    <a:pt x="926988" y="311878"/>
                  </a:lnTo>
                  <a:lnTo>
                    <a:pt x="939545" y="310396"/>
                  </a:lnTo>
                  <a:lnTo>
                    <a:pt x="939545" y="310396"/>
                  </a:lnTo>
                  <a:lnTo>
                    <a:pt x="952101" y="308913"/>
                  </a:lnTo>
                  <a:lnTo>
                    <a:pt x="952101" y="308913"/>
                  </a:lnTo>
                  <a:lnTo>
                    <a:pt x="963174" y="306699"/>
                  </a:lnTo>
                  <a:lnTo>
                    <a:pt x="963174" y="306699"/>
                  </a:lnTo>
                  <a:lnTo>
                    <a:pt x="973498" y="305234"/>
                  </a:lnTo>
                  <a:lnTo>
                    <a:pt x="973498" y="305234"/>
                  </a:lnTo>
                  <a:lnTo>
                    <a:pt x="982357" y="303019"/>
                  </a:lnTo>
                  <a:lnTo>
                    <a:pt x="982357" y="303751"/>
                  </a:lnTo>
                  <a:lnTo>
                    <a:pt x="986054" y="302269"/>
                  </a:lnTo>
                  <a:lnTo>
                    <a:pt x="986054" y="302269"/>
                  </a:lnTo>
                  <a:lnTo>
                    <a:pt x="990484" y="301537"/>
                  </a:lnTo>
                  <a:lnTo>
                    <a:pt x="989751" y="301537"/>
                  </a:lnTo>
                  <a:lnTo>
                    <a:pt x="993448" y="300804"/>
                  </a:lnTo>
                  <a:lnTo>
                    <a:pt x="993448" y="300804"/>
                  </a:lnTo>
                  <a:lnTo>
                    <a:pt x="997128" y="299322"/>
                  </a:lnTo>
                  <a:lnTo>
                    <a:pt x="997128" y="299322"/>
                  </a:lnTo>
                  <a:lnTo>
                    <a:pt x="1000093" y="298590"/>
                  </a:lnTo>
                  <a:lnTo>
                    <a:pt x="1000093" y="298590"/>
                  </a:lnTo>
                  <a:lnTo>
                    <a:pt x="1002308" y="297840"/>
                  </a:lnTo>
                  <a:lnTo>
                    <a:pt x="1002308" y="297840"/>
                  </a:lnTo>
                  <a:lnTo>
                    <a:pt x="1004522" y="296375"/>
                  </a:lnTo>
                  <a:lnTo>
                    <a:pt x="1004522" y="296375"/>
                  </a:lnTo>
                  <a:lnTo>
                    <a:pt x="1006737" y="295625"/>
                  </a:lnTo>
                  <a:lnTo>
                    <a:pt x="1006737" y="295625"/>
                  </a:lnTo>
                  <a:lnTo>
                    <a:pt x="1008202" y="294892"/>
                  </a:lnTo>
                  <a:lnTo>
                    <a:pt x="1008202" y="294892"/>
                  </a:lnTo>
                  <a:lnTo>
                    <a:pt x="1009684" y="293410"/>
                  </a:lnTo>
                  <a:lnTo>
                    <a:pt x="1009684" y="293410"/>
                  </a:lnTo>
                  <a:lnTo>
                    <a:pt x="1010417" y="292678"/>
                  </a:lnTo>
                  <a:lnTo>
                    <a:pt x="1010417" y="292678"/>
                  </a:lnTo>
                  <a:lnTo>
                    <a:pt x="1011166" y="291945"/>
                  </a:lnTo>
                  <a:lnTo>
                    <a:pt x="1011166" y="291945"/>
                  </a:lnTo>
                  <a:lnTo>
                    <a:pt x="1011899" y="291195"/>
                  </a:lnTo>
                  <a:lnTo>
                    <a:pt x="1011899" y="290463"/>
                  </a:lnTo>
                  <a:lnTo>
                    <a:pt x="1011899" y="43143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8A25ABB-763E-4C72-BD3C-904185CE9640}"/>
                </a:ext>
              </a:extLst>
            </p:cNvPr>
            <p:cNvSpPr txBox="1"/>
            <p:nvPr/>
          </p:nvSpPr>
          <p:spPr>
            <a:xfrm>
              <a:off x="8807863" y="4487118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D41A6F0-9006-46A0-8024-710D2A9AE0A5}"/>
                </a:ext>
              </a:extLst>
            </p:cNvPr>
            <p:cNvSpPr txBox="1"/>
            <p:nvPr/>
          </p:nvSpPr>
          <p:spPr>
            <a:xfrm>
              <a:off x="8878735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43E24F-51DB-454A-8F58-6F6FE0FA347B}"/>
                </a:ext>
              </a:extLst>
            </p:cNvPr>
            <p:cNvSpPr txBox="1"/>
            <p:nvPr/>
          </p:nvSpPr>
          <p:spPr>
            <a:xfrm>
              <a:off x="8933366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0EA5499-DEAE-46C1-B578-BB8D79C71AAA}"/>
                </a:ext>
              </a:extLst>
            </p:cNvPr>
            <p:cNvSpPr/>
            <p:nvPr/>
          </p:nvSpPr>
          <p:spPr>
            <a:xfrm>
              <a:off x="7803732" y="4444988"/>
              <a:ext cx="512346" cy="276094"/>
            </a:xfrm>
            <a:custGeom>
              <a:avLst/>
              <a:gdLst>
                <a:gd name="connsiteX0" fmla="*/ 342 w 512346"/>
                <a:gd name="connsiteY0" fmla="*/ 333 h 276094"/>
                <a:gd name="connsiteX1" fmla="*/ 256514 w 512346"/>
                <a:gd name="connsiteY1" fmla="*/ 39448 h 276094"/>
                <a:gd name="connsiteX2" fmla="*/ 512688 w 512346"/>
                <a:gd name="connsiteY2" fmla="*/ 333 h 276094"/>
                <a:gd name="connsiteX3" fmla="*/ 512688 w 512346"/>
                <a:gd name="connsiteY3" fmla="*/ 236561 h 276094"/>
                <a:gd name="connsiteX4" fmla="*/ 256514 w 512346"/>
                <a:gd name="connsiteY4" fmla="*/ 276427 h 276094"/>
                <a:gd name="connsiteX5" fmla="*/ 342 w 512346"/>
                <a:gd name="connsiteY5" fmla="*/ 236561 h 27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346" h="276094">
                  <a:moveTo>
                    <a:pt x="342" y="333"/>
                  </a:moveTo>
                  <a:cubicBezTo>
                    <a:pt x="342" y="22480"/>
                    <a:pt x="114770" y="39448"/>
                    <a:pt x="256514" y="39448"/>
                  </a:cubicBezTo>
                  <a:cubicBezTo>
                    <a:pt x="398260" y="39448"/>
                    <a:pt x="512688" y="22480"/>
                    <a:pt x="512688" y="333"/>
                  </a:cubicBezTo>
                  <a:lnTo>
                    <a:pt x="512688" y="236561"/>
                  </a:lnTo>
                  <a:cubicBezTo>
                    <a:pt x="512688" y="258709"/>
                    <a:pt x="398260" y="276427"/>
                    <a:pt x="256514" y="276427"/>
                  </a:cubicBezTo>
                  <a:cubicBezTo>
                    <a:pt x="114770" y="276427"/>
                    <a:pt x="342" y="258709"/>
                    <a:pt x="342" y="236561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4BBD158-8629-489B-A999-006233FF2C54}"/>
                </a:ext>
              </a:extLst>
            </p:cNvPr>
            <p:cNvSpPr/>
            <p:nvPr/>
          </p:nvSpPr>
          <p:spPr>
            <a:xfrm>
              <a:off x="7803732" y="4405855"/>
              <a:ext cx="512346" cy="78248"/>
            </a:xfrm>
            <a:custGeom>
              <a:avLst/>
              <a:gdLst>
                <a:gd name="connsiteX0" fmla="*/ 342 w 512346"/>
                <a:gd name="connsiteY0" fmla="*/ 39444 h 78248"/>
                <a:gd name="connsiteX1" fmla="*/ 256514 w 512346"/>
                <a:gd name="connsiteY1" fmla="*/ 311 h 78248"/>
                <a:gd name="connsiteX2" fmla="*/ 512688 w 512346"/>
                <a:gd name="connsiteY2" fmla="*/ 39444 h 78248"/>
                <a:gd name="connsiteX3" fmla="*/ 256514 w 512346"/>
                <a:gd name="connsiteY3" fmla="*/ 78559 h 78248"/>
                <a:gd name="connsiteX4" fmla="*/ 342 w 512346"/>
                <a:gd name="connsiteY4" fmla="*/ 39444 h 7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346" h="78248">
                  <a:moveTo>
                    <a:pt x="342" y="39444"/>
                  </a:moveTo>
                  <a:cubicBezTo>
                    <a:pt x="342" y="18028"/>
                    <a:pt x="114770" y="311"/>
                    <a:pt x="256514" y="311"/>
                  </a:cubicBezTo>
                  <a:cubicBezTo>
                    <a:pt x="398260" y="311"/>
                    <a:pt x="512688" y="18028"/>
                    <a:pt x="512688" y="39444"/>
                  </a:cubicBezTo>
                  <a:cubicBezTo>
                    <a:pt x="512688" y="61591"/>
                    <a:pt x="398260" y="78559"/>
                    <a:pt x="256514" y="78559"/>
                  </a:cubicBezTo>
                  <a:cubicBezTo>
                    <a:pt x="114770" y="78559"/>
                    <a:pt x="342" y="61591"/>
                    <a:pt x="342" y="39444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D38120D-9FA5-486A-85A4-AF73FB7B9E87}"/>
                </a:ext>
              </a:extLst>
            </p:cNvPr>
            <p:cNvSpPr/>
            <p:nvPr/>
          </p:nvSpPr>
          <p:spPr>
            <a:xfrm>
              <a:off x="7802255" y="4404373"/>
              <a:ext cx="515300" cy="318192"/>
            </a:xfrm>
            <a:custGeom>
              <a:avLst/>
              <a:gdLst>
                <a:gd name="connsiteX0" fmla="*/ 515642 w 515300"/>
                <a:gd name="connsiteY0" fmla="*/ 40945 h 318192"/>
                <a:gd name="connsiteX1" fmla="*/ 515642 w 515300"/>
                <a:gd name="connsiteY1" fmla="*/ 43160 h 318192"/>
                <a:gd name="connsiteX2" fmla="*/ 514165 w 515300"/>
                <a:gd name="connsiteY2" fmla="*/ 46107 h 318192"/>
                <a:gd name="connsiteX3" fmla="*/ 512688 w 515300"/>
                <a:gd name="connsiteY3" fmla="*/ 48322 h 318192"/>
                <a:gd name="connsiteX4" fmla="*/ 510473 w 515300"/>
                <a:gd name="connsiteY4" fmla="*/ 50536 h 318192"/>
                <a:gd name="connsiteX5" fmla="*/ 507521 w 515300"/>
                <a:gd name="connsiteY5" fmla="*/ 52019 h 318192"/>
                <a:gd name="connsiteX6" fmla="*/ 503829 w 515300"/>
                <a:gd name="connsiteY6" fmla="*/ 54233 h 318192"/>
                <a:gd name="connsiteX7" fmla="*/ 499399 w 515300"/>
                <a:gd name="connsiteY7" fmla="*/ 55698 h 318192"/>
                <a:gd name="connsiteX8" fmla="*/ 494970 w 515300"/>
                <a:gd name="connsiteY8" fmla="*/ 57913 h 318192"/>
                <a:gd name="connsiteX9" fmla="*/ 489803 w 515300"/>
                <a:gd name="connsiteY9" fmla="*/ 59395 h 318192"/>
                <a:gd name="connsiteX10" fmla="*/ 483896 w 515300"/>
                <a:gd name="connsiteY10" fmla="*/ 61610 h 318192"/>
                <a:gd name="connsiteX11" fmla="*/ 477991 w 515300"/>
                <a:gd name="connsiteY11" fmla="*/ 63092 h 318192"/>
                <a:gd name="connsiteX12" fmla="*/ 471347 w 515300"/>
                <a:gd name="connsiteY12" fmla="*/ 64575 h 318192"/>
                <a:gd name="connsiteX13" fmla="*/ 463963 w 515300"/>
                <a:gd name="connsiteY13" fmla="*/ 66040 h 318192"/>
                <a:gd name="connsiteX14" fmla="*/ 455844 w 515300"/>
                <a:gd name="connsiteY14" fmla="*/ 67522 h 318192"/>
                <a:gd name="connsiteX15" fmla="*/ 447722 w 515300"/>
                <a:gd name="connsiteY15" fmla="*/ 69004 h 318192"/>
                <a:gd name="connsiteX16" fmla="*/ 439601 w 515300"/>
                <a:gd name="connsiteY16" fmla="*/ 70469 h 318192"/>
                <a:gd name="connsiteX17" fmla="*/ 430742 w 515300"/>
                <a:gd name="connsiteY17" fmla="*/ 71952 h 318192"/>
                <a:gd name="connsiteX18" fmla="*/ 421145 w 515300"/>
                <a:gd name="connsiteY18" fmla="*/ 72684 h 318192"/>
                <a:gd name="connsiteX19" fmla="*/ 411549 w 515300"/>
                <a:gd name="connsiteY19" fmla="*/ 74166 h 318192"/>
                <a:gd name="connsiteX20" fmla="*/ 401212 w 515300"/>
                <a:gd name="connsiteY20" fmla="*/ 74899 h 318192"/>
                <a:gd name="connsiteX21" fmla="*/ 390876 w 515300"/>
                <a:gd name="connsiteY21" fmla="*/ 76381 h 318192"/>
                <a:gd name="connsiteX22" fmla="*/ 380542 w 515300"/>
                <a:gd name="connsiteY22" fmla="*/ 77113 h 318192"/>
                <a:gd name="connsiteX23" fmla="*/ 369468 w 515300"/>
                <a:gd name="connsiteY23" fmla="*/ 77863 h 318192"/>
                <a:gd name="connsiteX24" fmla="*/ 357655 w 515300"/>
                <a:gd name="connsiteY24" fmla="*/ 78596 h 318192"/>
                <a:gd name="connsiteX25" fmla="*/ 346581 w 515300"/>
                <a:gd name="connsiteY25" fmla="*/ 79328 h 318192"/>
                <a:gd name="connsiteX26" fmla="*/ 334032 w 515300"/>
                <a:gd name="connsiteY26" fmla="*/ 80078 h 318192"/>
                <a:gd name="connsiteX27" fmla="*/ 309670 w 515300"/>
                <a:gd name="connsiteY27" fmla="*/ 80811 h 318192"/>
                <a:gd name="connsiteX28" fmla="*/ 284568 w 515300"/>
                <a:gd name="connsiteY28" fmla="*/ 81543 h 318192"/>
                <a:gd name="connsiteX29" fmla="*/ 257991 w 515300"/>
                <a:gd name="connsiteY29" fmla="*/ 82275 h 318192"/>
                <a:gd name="connsiteX30" fmla="*/ 232153 w 515300"/>
                <a:gd name="connsiteY30" fmla="*/ 81543 h 318192"/>
                <a:gd name="connsiteX31" fmla="*/ 206314 w 515300"/>
                <a:gd name="connsiteY31" fmla="*/ 80811 h 318192"/>
                <a:gd name="connsiteX32" fmla="*/ 181952 w 515300"/>
                <a:gd name="connsiteY32" fmla="*/ 80078 h 318192"/>
                <a:gd name="connsiteX33" fmla="*/ 170140 w 515300"/>
                <a:gd name="connsiteY33" fmla="*/ 79328 h 318192"/>
                <a:gd name="connsiteX34" fmla="*/ 158327 w 515300"/>
                <a:gd name="connsiteY34" fmla="*/ 78596 h 318192"/>
                <a:gd name="connsiteX35" fmla="*/ 146516 w 515300"/>
                <a:gd name="connsiteY35" fmla="*/ 77863 h 318192"/>
                <a:gd name="connsiteX36" fmla="*/ 135442 w 515300"/>
                <a:gd name="connsiteY36" fmla="*/ 77113 h 318192"/>
                <a:gd name="connsiteX37" fmla="*/ 125106 w 515300"/>
                <a:gd name="connsiteY37" fmla="*/ 76381 h 318192"/>
                <a:gd name="connsiteX38" fmla="*/ 114771 w 515300"/>
                <a:gd name="connsiteY38" fmla="*/ 74899 h 318192"/>
                <a:gd name="connsiteX39" fmla="*/ 104435 w 515300"/>
                <a:gd name="connsiteY39" fmla="*/ 74166 h 318192"/>
                <a:gd name="connsiteX40" fmla="*/ 94839 w 515300"/>
                <a:gd name="connsiteY40" fmla="*/ 72684 h 318192"/>
                <a:gd name="connsiteX41" fmla="*/ 85240 w 515300"/>
                <a:gd name="connsiteY41" fmla="*/ 71952 h 318192"/>
                <a:gd name="connsiteX42" fmla="*/ 76381 w 515300"/>
                <a:gd name="connsiteY42" fmla="*/ 70469 h 318192"/>
                <a:gd name="connsiteX43" fmla="*/ 68262 w 515300"/>
                <a:gd name="connsiteY43" fmla="*/ 69004 h 318192"/>
                <a:gd name="connsiteX44" fmla="*/ 60140 w 515300"/>
                <a:gd name="connsiteY44" fmla="*/ 67522 h 318192"/>
                <a:gd name="connsiteX45" fmla="*/ 52019 w 515300"/>
                <a:gd name="connsiteY45" fmla="*/ 66040 h 318192"/>
                <a:gd name="connsiteX46" fmla="*/ 45375 w 515300"/>
                <a:gd name="connsiteY46" fmla="*/ 64575 h 318192"/>
                <a:gd name="connsiteX47" fmla="*/ 37993 w 515300"/>
                <a:gd name="connsiteY47" fmla="*/ 63092 h 318192"/>
                <a:gd name="connsiteX48" fmla="*/ 32086 w 515300"/>
                <a:gd name="connsiteY48" fmla="*/ 61610 h 318192"/>
                <a:gd name="connsiteX49" fmla="*/ 26181 w 515300"/>
                <a:gd name="connsiteY49" fmla="*/ 59395 h 318192"/>
                <a:gd name="connsiteX50" fmla="*/ 21012 w 515300"/>
                <a:gd name="connsiteY50" fmla="*/ 57913 h 318192"/>
                <a:gd name="connsiteX51" fmla="*/ 16583 w 515300"/>
                <a:gd name="connsiteY51" fmla="*/ 55698 h 318192"/>
                <a:gd name="connsiteX52" fmla="*/ 12153 w 515300"/>
                <a:gd name="connsiteY52" fmla="*/ 54233 h 318192"/>
                <a:gd name="connsiteX53" fmla="*/ 9201 w 515300"/>
                <a:gd name="connsiteY53" fmla="*/ 52019 h 318192"/>
                <a:gd name="connsiteX54" fmla="*/ 5509 w 515300"/>
                <a:gd name="connsiteY54" fmla="*/ 50536 h 318192"/>
                <a:gd name="connsiteX55" fmla="*/ 3294 w 515300"/>
                <a:gd name="connsiteY55" fmla="*/ 48322 h 318192"/>
                <a:gd name="connsiteX56" fmla="*/ 1819 w 515300"/>
                <a:gd name="connsiteY56" fmla="*/ 46107 h 318192"/>
                <a:gd name="connsiteX57" fmla="*/ 342 w 515300"/>
                <a:gd name="connsiteY57" fmla="*/ 43160 h 318192"/>
                <a:gd name="connsiteX58" fmla="*/ 342 w 515300"/>
                <a:gd name="connsiteY58" fmla="*/ 38730 h 318192"/>
                <a:gd name="connsiteX59" fmla="*/ 1819 w 515300"/>
                <a:gd name="connsiteY59" fmla="*/ 36515 h 318192"/>
                <a:gd name="connsiteX60" fmla="*/ 3294 w 515300"/>
                <a:gd name="connsiteY60" fmla="*/ 34301 h 318192"/>
                <a:gd name="connsiteX61" fmla="*/ 6248 w 515300"/>
                <a:gd name="connsiteY61" fmla="*/ 32086 h 318192"/>
                <a:gd name="connsiteX62" fmla="*/ 9201 w 515300"/>
                <a:gd name="connsiteY62" fmla="*/ 29871 h 318192"/>
                <a:gd name="connsiteX63" fmla="*/ 12153 w 515300"/>
                <a:gd name="connsiteY63" fmla="*/ 27656 h 318192"/>
                <a:gd name="connsiteX64" fmla="*/ 16583 w 515300"/>
                <a:gd name="connsiteY64" fmla="*/ 26174 h 318192"/>
                <a:gd name="connsiteX65" fmla="*/ 21012 w 515300"/>
                <a:gd name="connsiteY65" fmla="*/ 23959 h 318192"/>
                <a:gd name="connsiteX66" fmla="*/ 26181 w 515300"/>
                <a:gd name="connsiteY66" fmla="*/ 22477 h 318192"/>
                <a:gd name="connsiteX67" fmla="*/ 32086 w 515300"/>
                <a:gd name="connsiteY67" fmla="*/ 21012 h 318192"/>
                <a:gd name="connsiteX68" fmla="*/ 38730 w 515300"/>
                <a:gd name="connsiteY68" fmla="*/ 18797 h 318192"/>
                <a:gd name="connsiteX69" fmla="*/ 45375 w 515300"/>
                <a:gd name="connsiteY69" fmla="*/ 17315 h 318192"/>
                <a:gd name="connsiteX70" fmla="*/ 52019 w 515300"/>
                <a:gd name="connsiteY70" fmla="*/ 15833 h 318192"/>
                <a:gd name="connsiteX71" fmla="*/ 60140 w 515300"/>
                <a:gd name="connsiteY71" fmla="*/ 14368 h 318192"/>
                <a:gd name="connsiteX72" fmla="*/ 68262 w 515300"/>
                <a:gd name="connsiteY72" fmla="*/ 12886 h 318192"/>
                <a:gd name="connsiteX73" fmla="*/ 76381 w 515300"/>
                <a:gd name="connsiteY73" fmla="*/ 11403 h 318192"/>
                <a:gd name="connsiteX74" fmla="*/ 85240 w 515300"/>
                <a:gd name="connsiteY74" fmla="*/ 10671 h 318192"/>
                <a:gd name="connsiteX75" fmla="*/ 94839 w 515300"/>
                <a:gd name="connsiteY75" fmla="*/ 9188 h 318192"/>
                <a:gd name="connsiteX76" fmla="*/ 104435 w 515300"/>
                <a:gd name="connsiteY76" fmla="*/ 7706 h 318192"/>
                <a:gd name="connsiteX77" fmla="*/ 114771 w 515300"/>
                <a:gd name="connsiteY77" fmla="*/ 6974 h 318192"/>
                <a:gd name="connsiteX78" fmla="*/ 125106 w 515300"/>
                <a:gd name="connsiteY78" fmla="*/ 5491 h 318192"/>
                <a:gd name="connsiteX79" fmla="*/ 135442 w 515300"/>
                <a:gd name="connsiteY79" fmla="*/ 4759 h 318192"/>
                <a:gd name="connsiteX80" fmla="*/ 146516 w 515300"/>
                <a:gd name="connsiteY80" fmla="*/ 4027 h 318192"/>
                <a:gd name="connsiteX81" fmla="*/ 158327 w 515300"/>
                <a:gd name="connsiteY81" fmla="*/ 3294 h 318192"/>
                <a:gd name="connsiteX82" fmla="*/ 170140 w 515300"/>
                <a:gd name="connsiteY82" fmla="*/ 2544 h 318192"/>
                <a:gd name="connsiteX83" fmla="*/ 181952 w 515300"/>
                <a:gd name="connsiteY83" fmla="*/ 1812 h 318192"/>
                <a:gd name="connsiteX84" fmla="*/ 206314 w 515300"/>
                <a:gd name="connsiteY84" fmla="*/ 1079 h 318192"/>
                <a:gd name="connsiteX85" fmla="*/ 232153 w 515300"/>
                <a:gd name="connsiteY85" fmla="*/ 329 h 318192"/>
                <a:gd name="connsiteX86" fmla="*/ 284568 w 515300"/>
                <a:gd name="connsiteY86" fmla="*/ 329 h 318192"/>
                <a:gd name="connsiteX87" fmla="*/ 309670 w 515300"/>
                <a:gd name="connsiteY87" fmla="*/ 1079 h 318192"/>
                <a:gd name="connsiteX88" fmla="*/ 334032 w 515300"/>
                <a:gd name="connsiteY88" fmla="*/ 1812 h 318192"/>
                <a:gd name="connsiteX89" fmla="*/ 346581 w 515300"/>
                <a:gd name="connsiteY89" fmla="*/ 2544 h 318192"/>
                <a:gd name="connsiteX90" fmla="*/ 357655 w 515300"/>
                <a:gd name="connsiteY90" fmla="*/ 3294 h 318192"/>
                <a:gd name="connsiteX91" fmla="*/ 369468 w 515300"/>
                <a:gd name="connsiteY91" fmla="*/ 4027 h 318192"/>
                <a:gd name="connsiteX92" fmla="*/ 380542 w 515300"/>
                <a:gd name="connsiteY92" fmla="*/ 4759 h 318192"/>
                <a:gd name="connsiteX93" fmla="*/ 390876 w 515300"/>
                <a:gd name="connsiteY93" fmla="*/ 5491 h 318192"/>
                <a:gd name="connsiteX94" fmla="*/ 401212 w 515300"/>
                <a:gd name="connsiteY94" fmla="*/ 6974 h 318192"/>
                <a:gd name="connsiteX95" fmla="*/ 411549 w 515300"/>
                <a:gd name="connsiteY95" fmla="*/ 7706 h 318192"/>
                <a:gd name="connsiteX96" fmla="*/ 421145 w 515300"/>
                <a:gd name="connsiteY96" fmla="*/ 9188 h 318192"/>
                <a:gd name="connsiteX97" fmla="*/ 430742 w 515300"/>
                <a:gd name="connsiteY97" fmla="*/ 10671 h 318192"/>
                <a:gd name="connsiteX98" fmla="*/ 439601 w 515300"/>
                <a:gd name="connsiteY98" fmla="*/ 11403 h 318192"/>
                <a:gd name="connsiteX99" fmla="*/ 447722 w 515300"/>
                <a:gd name="connsiteY99" fmla="*/ 12886 h 318192"/>
                <a:gd name="connsiteX100" fmla="*/ 455844 w 515300"/>
                <a:gd name="connsiteY100" fmla="*/ 14368 h 318192"/>
                <a:gd name="connsiteX101" fmla="*/ 463963 w 515300"/>
                <a:gd name="connsiteY101" fmla="*/ 15833 h 318192"/>
                <a:gd name="connsiteX102" fmla="*/ 471347 w 515300"/>
                <a:gd name="connsiteY102" fmla="*/ 17315 h 318192"/>
                <a:gd name="connsiteX103" fmla="*/ 477991 w 515300"/>
                <a:gd name="connsiteY103" fmla="*/ 18797 h 318192"/>
                <a:gd name="connsiteX104" fmla="*/ 483896 w 515300"/>
                <a:gd name="connsiteY104" fmla="*/ 21012 h 318192"/>
                <a:gd name="connsiteX105" fmla="*/ 489803 w 515300"/>
                <a:gd name="connsiteY105" fmla="*/ 22477 h 318192"/>
                <a:gd name="connsiteX106" fmla="*/ 494970 w 515300"/>
                <a:gd name="connsiteY106" fmla="*/ 23959 h 318192"/>
                <a:gd name="connsiteX107" fmla="*/ 499399 w 515300"/>
                <a:gd name="connsiteY107" fmla="*/ 26174 h 318192"/>
                <a:gd name="connsiteX108" fmla="*/ 503829 w 515300"/>
                <a:gd name="connsiteY108" fmla="*/ 27656 h 318192"/>
                <a:gd name="connsiteX109" fmla="*/ 507521 w 515300"/>
                <a:gd name="connsiteY109" fmla="*/ 29871 h 318192"/>
                <a:gd name="connsiteX110" fmla="*/ 510473 w 515300"/>
                <a:gd name="connsiteY110" fmla="*/ 32086 h 318192"/>
                <a:gd name="connsiteX111" fmla="*/ 512688 w 515300"/>
                <a:gd name="connsiteY111" fmla="*/ 34301 h 318192"/>
                <a:gd name="connsiteX112" fmla="*/ 514165 w 515300"/>
                <a:gd name="connsiteY112" fmla="*/ 36515 h 318192"/>
                <a:gd name="connsiteX113" fmla="*/ 515642 w 515300"/>
                <a:gd name="connsiteY113" fmla="*/ 38730 h 318192"/>
                <a:gd name="connsiteX114" fmla="*/ 512688 w 515300"/>
                <a:gd name="connsiteY114" fmla="*/ 39463 h 318192"/>
                <a:gd name="connsiteX115" fmla="*/ 512688 w 515300"/>
                <a:gd name="connsiteY115" fmla="*/ 39463 h 318192"/>
                <a:gd name="connsiteX116" fmla="*/ 511950 w 515300"/>
                <a:gd name="connsiteY116" fmla="*/ 37980 h 318192"/>
                <a:gd name="connsiteX117" fmla="*/ 511950 w 515300"/>
                <a:gd name="connsiteY117" fmla="*/ 37980 h 318192"/>
                <a:gd name="connsiteX118" fmla="*/ 510475 w 515300"/>
                <a:gd name="connsiteY118" fmla="*/ 35765 h 318192"/>
                <a:gd name="connsiteX119" fmla="*/ 510475 w 515300"/>
                <a:gd name="connsiteY119" fmla="*/ 36515 h 318192"/>
                <a:gd name="connsiteX120" fmla="*/ 508258 w 515300"/>
                <a:gd name="connsiteY120" fmla="*/ 34301 h 318192"/>
                <a:gd name="connsiteX121" fmla="*/ 508258 w 515300"/>
                <a:gd name="connsiteY121" fmla="*/ 34301 h 318192"/>
                <a:gd name="connsiteX122" fmla="*/ 505306 w 515300"/>
                <a:gd name="connsiteY122" fmla="*/ 32818 h 318192"/>
                <a:gd name="connsiteX123" fmla="*/ 505306 w 515300"/>
                <a:gd name="connsiteY123" fmla="*/ 32818 h 318192"/>
                <a:gd name="connsiteX124" fmla="*/ 502353 w 515300"/>
                <a:gd name="connsiteY124" fmla="*/ 30604 h 318192"/>
                <a:gd name="connsiteX125" fmla="*/ 502353 w 515300"/>
                <a:gd name="connsiteY125" fmla="*/ 30604 h 318192"/>
                <a:gd name="connsiteX126" fmla="*/ 497924 w 515300"/>
                <a:gd name="connsiteY126" fmla="*/ 29121 h 318192"/>
                <a:gd name="connsiteX127" fmla="*/ 498662 w 515300"/>
                <a:gd name="connsiteY127" fmla="*/ 29121 h 318192"/>
                <a:gd name="connsiteX128" fmla="*/ 493495 w 515300"/>
                <a:gd name="connsiteY128" fmla="*/ 26907 h 318192"/>
                <a:gd name="connsiteX129" fmla="*/ 493495 w 515300"/>
                <a:gd name="connsiteY129" fmla="*/ 26907 h 318192"/>
                <a:gd name="connsiteX130" fmla="*/ 488326 w 515300"/>
                <a:gd name="connsiteY130" fmla="*/ 25442 h 318192"/>
                <a:gd name="connsiteX131" fmla="*/ 489065 w 515300"/>
                <a:gd name="connsiteY131" fmla="*/ 25442 h 318192"/>
                <a:gd name="connsiteX132" fmla="*/ 483158 w 515300"/>
                <a:gd name="connsiteY132" fmla="*/ 23959 h 318192"/>
                <a:gd name="connsiteX133" fmla="*/ 483158 w 515300"/>
                <a:gd name="connsiteY133" fmla="*/ 23959 h 318192"/>
                <a:gd name="connsiteX134" fmla="*/ 477252 w 515300"/>
                <a:gd name="connsiteY134" fmla="*/ 21744 h 318192"/>
                <a:gd name="connsiteX135" fmla="*/ 477252 w 515300"/>
                <a:gd name="connsiteY135" fmla="*/ 21744 h 318192"/>
                <a:gd name="connsiteX136" fmla="*/ 470608 w 515300"/>
                <a:gd name="connsiteY136" fmla="*/ 20262 h 318192"/>
                <a:gd name="connsiteX137" fmla="*/ 470608 w 515300"/>
                <a:gd name="connsiteY137" fmla="*/ 20262 h 318192"/>
                <a:gd name="connsiteX138" fmla="*/ 463226 w 515300"/>
                <a:gd name="connsiteY138" fmla="*/ 18780 h 318192"/>
                <a:gd name="connsiteX139" fmla="*/ 463226 w 515300"/>
                <a:gd name="connsiteY139" fmla="*/ 18780 h 318192"/>
                <a:gd name="connsiteX140" fmla="*/ 455844 w 515300"/>
                <a:gd name="connsiteY140" fmla="*/ 17315 h 318192"/>
                <a:gd name="connsiteX141" fmla="*/ 455844 w 515300"/>
                <a:gd name="connsiteY141" fmla="*/ 17315 h 318192"/>
                <a:gd name="connsiteX142" fmla="*/ 447722 w 515300"/>
                <a:gd name="connsiteY142" fmla="*/ 15833 h 318192"/>
                <a:gd name="connsiteX143" fmla="*/ 447722 w 515300"/>
                <a:gd name="connsiteY143" fmla="*/ 15833 h 318192"/>
                <a:gd name="connsiteX144" fmla="*/ 438863 w 515300"/>
                <a:gd name="connsiteY144" fmla="*/ 14350 h 318192"/>
                <a:gd name="connsiteX145" fmla="*/ 438863 w 515300"/>
                <a:gd name="connsiteY145" fmla="*/ 14350 h 318192"/>
                <a:gd name="connsiteX146" fmla="*/ 430004 w 515300"/>
                <a:gd name="connsiteY146" fmla="*/ 13618 h 318192"/>
                <a:gd name="connsiteX147" fmla="*/ 430004 w 515300"/>
                <a:gd name="connsiteY147" fmla="*/ 13618 h 318192"/>
                <a:gd name="connsiteX148" fmla="*/ 421145 w 515300"/>
                <a:gd name="connsiteY148" fmla="*/ 12136 h 318192"/>
                <a:gd name="connsiteX149" fmla="*/ 421145 w 515300"/>
                <a:gd name="connsiteY149" fmla="*/ 12136 h 318192"/>
                <a:gd name="connsiteX150" fmla="*/ 411549 w 515300"/>
                <a:gd name="connsiteY150" fmla="*/ 10671 h 318192"/>
                <a:gd name="connsiteX151" fmla="*/ 411549 w 515300"/>
                <a:gd name="connsiteY151" fmla="*/ 10671 h 318192"/>
                <a:gd name="connsiteX152" fmla="*/ 401212 w 515300"/>
                <a:gd name="connsiteY152" fmla="*/ 9921 h 318192"/>
                <a:gd name="connsiteX153" fmla="*/ 401212 w 515300"/>
                <a:gd name="connsiteY153" fmla="*/ 9921 h 318192"/>
                <a:gd name="connsiteX154" fmla="*/ 390876 w 515300"/>
                <a:gd name="connsiteY154" fmla="*/ 9188 h 318192"/>
                <a:gd name="connsiteX155" fmla="*/ 390876 w 515300"/>
                <a:gd name="connsiteY155" fmla="*/ 9188 h 318192"/>
                <a:gd name="connsiteX156" fmla="*/ 379803 w 515300"/>
                <a:gd name="connsiteY156" fmla="*/ 7706 h 318192"/>
                <a:gd name="connsiteX157" fmla="*/ 379803 w 515300"/>
                <a:gd name="connsiteY157" fmla="*/ 7706 h 318192"/>
                <a:gd name="connsiteX158" fmla="*/ 368729 w 515300"/>
                <a:gd name="connsiteY158" fmla="*/ 6974 h 318192"/>
                <a:gd name="connsiteX159" fmla="*/ 368729 w 515300"/>
                <a:gd name="connsiteY159" fmla="*/ 6974 h 318192"/>
                <a:gd name="connsiteX160" fmla="*/ 357655 w 515300"/>
                <a:gd name="connsiteY160" fmla="*/ 6241 h 318192"/>
                <a:gd name="connsiteX161" fmla="*/ 357655 w 515300"/>
                <a:gd name="connsiteY161" fmla="*/ 6241 h 318192"/>
                <a:gd name="connsiteX162" fmla="*/ 345844 w 515300"/>
                <a:gd name="connsiteY162" fmla="*/ 5491 h 318192"/>
                <a:gd name="connsiteX163" fmla="*/ 345844 w 515300"/>
                <a:gd name="connsiteY163" fmla="*/ 5491 h 318192"/>
                <a:gd name="connsiteX164" fmla="*/ 334032 w 515300"/>
                <a:gd name="connsiteY164" fmla="*/ 4759 h 318192"/>
                <a:gd name="connsiteX165" fmla="*/ 334032 w 515300"/>
                <a:gd name="connsiteY165" fmla="*/ 4759 h 318192"/>
                <a:gd name="connsiteX166" fmla="*/ 309670 w 515300"/>
                <a:gd name="connsiteY166" fmla="*/ 4027 h 318192"/>
                <a:gd name="connsiteX167" fmla="*/ 309670 w 515300"/>
                <a:gd name="connsiteY167" fmla="*/ 4027 h 318192"/>
                <a:gd name="connsiteX168" fmla="*/ 284568 w 515300"/>
                <a:gd name="connsiteY168" fmla="*/ 3294 h 318192"/>
                <a:gd name="connsiteX169" fmla="*/ 232153 w 515300"/>
                <a:gd name="connsiteY169" fmla="*/ 3294 h 318192"/>
                <a:gd name="connsiteX170" fmla="*/ 206314 w 515300"/>
                <a:gd name="connsiteY170" fmla="*/ 4027 h 318192"/>
                <a:gd name="connsiteX171" fmla="*/ 206314 w 515300"/>
                <a:gd name="connsiteY171" fmla="*/ 4027 h 318192"/>
                <a:gd name="connsiteX172" fmla="*/ 181952 w 515300"/>
                <a:gd name="connsiteY172" fmla="*/ 4759 h 318192"/>
                <a:gd name="connsiteX173" fmla="*/ 181952 w 515300"/>
                <a:gd name="connsiteY173" fmla="*/ 4759 h 318192"/>
                <a:gd name="connsiteX174" fmla="*/ 170140 w 515300"/>
                <a:gd name="connsiteY174" fmla="*/ 5491 h 318192"/>
                <a:gd name="connsiteX175" fmla="*/ 170140 w 515300"/>
                <a:gd name="connsiteY175" fmla="*/ 5491 h 318192"/>
                <a:gd name="connsiteX176" fmla="*/ 158327 w 515300"/>
                <a:gd name="connsiteY176" fmla="*/ 6241 h 318192"/>
                <a:gd name="connsiteX177" fmla="*/ 158327 w 515300"/>
                <a:gd name="connsiteY177" fmla="*/ 6241 h 318192"/>
                <a:gd name="connsiteX178" fmla="*/ 147253 w 515300"/>
                <a:gd name="connsiteY178" fmla="*/ 6974 h 318192"/>
                <a:gd name="connsiteX179" fmla="*/ 147253 w 515300"/>
                <a:gd name="connsiteY179" fmla="*/ 6974 h 318192"/>
                <a:gd name="connsiteX180" fmla="*/ 136180 w 515300"/>
                <a:gd name="connsiteY180" fmla="*/ 7706 h 318192"/>
                <a:gd name="connsiteX181" fmla="*/ 136180 w 515300"/>
                <a:gd name="connsiteY181" fmla="*/ 7706 h 318192"/>
                <a:gd name="connsiteX182" fmla="*/ 125106 w 515300"/>
                <a:gd name="connsiteY182" fmla="*/ 9188 h 318192"/>
                <a:gd name="connsiteX183" fmla="*/ 125106 w 515300"/>
                <a:gd name="connsiteY183" fmla="*/ 9188 h 318192"/>
                <a:gd name="connsiteX184" fmla="*/ 114771 w 515300"/>
                <a:gd name="connsiteY184" fmla="*/ 9921 h 318192"/>
                <a:gd name="connsiteX185" fmla="*/ 114771 w 515300"/>
                <a:gd name="connsiteY185" fmla="*/ 9921 h 318192"/>
                <a:gd name="connsiteX186" fmla="*/ 104435 w 515300"/>
                <a:gd name="connsiteY186" fmla="*/ 10671 h 318192"/>
                <a:gd name="connsiteX187" fmla="*/ 105173 w 515300"/>
                <a:gd name="connsiteY187" fmla="*/ 10671 h 318192"/>
                <a:gd name="connsiteX188" fmla="*/ 94839 w 515300"/>
                <a:gd name="connsiteY188" fmla="*/ 12136 h 318192"/>
                <a:gd name="connsiteX189" fmla="*/ 94839 w 515300"/>
                <a:gd name="connsiteY189" fmla="*/ 12136 h 318192"/>
                <a:gd name="connsiteX190" fmla="*/ 85980 w 515300"/>
                <a:gd name="connsiteY190" fmla="*/ 13618 h 318192"/>
                <a:gd name="connsiteX191" fmla="*/ 85980 w 515300"/>
                <a:gd name="connsiteY191" fmla="*/ 13618 h 318192"/>
                <a:gd name="connsiteX192" fmla="*/ 77121 w 515300"/>
                <a:gd name="connsiteY192" fmla="*/ 14350 h 318192"/>
                <a:gd name="connsiteX193" fmla="*/ 77121 w 515300"/>
                <a:gd name="connsiteY193" fmla="*/ 14350 h 318192"/>
                <a:gd name="connsiteX194" fmla="*/ 68262 w 515300"/>
                <a:gd name="connsiteY194" fmla="*/ 15833 h 318192"/>
                <a:gd name="connsiteX195" fmla="*/ 68262 w 515300"/>
                <a:gd name="connsiteY195" fmla="*/ 15833 h 318192"/>
                <a:gd name="connsiteX196" fmla="*/ 60140 w 515300"/>
                <a:gd name="connsiteY196" fmla="*/ 17315 h 318192"/>
                <a:gd name="connsiteX197" fmla="*/ 60140 w 515300"/>
                <a:gd name="connsiteY197" fmla="*/ 17315 h 318192"/>
                <a:gd name="connsiteX198" fmla="*/ 52758 w 515300"/>
                <a:gd name="connsiteY198" fmla="*/ 18780 h 318192"/>
                <a:gd name="connsiteX199" fmla="*/ 52758 w 515300"/>
                <a:gd name="connsiteY199" fmla="*/ 18780 h 318192"/>
                <a:gd name="connsiteX200" fmla="*/ 45375 w 515300"/>
                <a:gd name="connsiteY200" fmla="*/ 20262 h 318192"/>
                <a:gd name="connsiteX201" fmla="*/ 45375 w 515300"/>
                <a:gd name="connsiteY201" fmla="*/ 20262 h 318192"/>
                <a:gd name="connsiteX202" fmla="*/ 38730 w 515300"/>
                <a:gd name="connsiteY202" fmla="*/ 21744 h 318192"/>
                <a:gd name="connsiteX203" fmla="*/ 39470 w 515300"/>
                <a:gd name="connsiteY203" fmla="*/ 21744 h 318192"/>
                <a:gd name="connsiteX204" fmla="*/ 32825 w 515300"/>
                <a:gd name="connsiteY204" fmla="*/ 23959 h 318192"/>
                <a:gd name="connsiteX205" fmla="*/ 32825 w 515300"/>
                <a:gd name="connsiteY205" fmla="*/ 23959 h 318192"/>
                <a:gd name="connsiteX206" fmla="*/ 27657 w 515300"/>
                <a:gd name="connsiteY206" fmla="*/ 25442 h 318192"/>
                <a:gd name="connsiteX207" fmla="*/ 27657 w 515300"/>
                <a:gd name="connsiteY207" fmla="*/ 25442 h 318192"/>
                <a:gd name="connsiteX208" fmla="*/ 22489 w 515300"/>
                <a:gd name="connsiteY208" fmla="*/ 26907 h 318192"/>
                <a:gd name="connsiteX209" fmla="*/ 22489 w 515300"/>
                <a:gd name="connsiteY209" fmla="*/ 26907 h 318192"/>
                <a:gd name="connsiteX210" fmla="*/ 18060 w 515300"/>
                <a:gd name="connsiteY210" fmla="*/ 29121 h 318192"/>
                <a:gd name="connsiteX211" fmla="*/ 18060 w 515300"/>
                <a:gd name="connsiteY211" fmla="*/ 29121 h 318192"/>
                <a:gd name="connsiteX212" fmla="*/ 13630 w 515300"/>
                <a:gd name="connsiteY212" fmla="*/ 30604 h 318192"/>
                <a:gd name="connsiteX213" fmla="*/ 13630 w 515300"/>
                <a:gd name="connsiteY213" fmla="*/ 30604 h 318192"/>
                <a:gd name="connsiteX214" fmla="*/ 10678 w 515300"/>
                <a:gd name="connsiteY214" fmla="*/ 32818 h 318192"/>
                <a:gd name="connsiteX215" fmla="*/ 10678 w 515300"/>
                <a:gd name="connsiteY215" fmla="*/ 32818 h 318192"/>
                <a:gd name="connsiteX216" fmla="*/ 7724 w 515300"/>
                <a:gd name="connsiteY216" fmla="*/ 34301 h 318192"/>
                <a:gd name="connsiteX217" fmla="*/ 7724 w 515300"/>
                <a:gd name="connsiteY217" fmla="*/ 34301 h 318192"/>
                <a:gd name="connsiteX218" fmla="*/ 5509 w 515300"/>
                <a:gd name="connsiteY218" fmla="*/ 36515 h 318192"/>
                <a:gd name="connsiteX219" fmla="*/ 5509 w 515300"/>
                <a:gd name="connsiteY219" fmla="*/ 35765 h 318192"/>
                <a:gd name="connsiteX220" fmla="*/ 4034 w 515300"/>
                <a:gd name="connsiteY220" fmla="*/ 37980 h 318192"/>
                <a:gd name="connsiteX221" fmla="*/ 4034 w 515300"/>
                <a:gd name="connsiteY221" fmla="*/ 37980 h 318192"/>
                <a:gd name="connsiteX222" fmla="*/ 3294 w 515300"/>
                <a:gd name="connsiteY222" fmla="*/ 39463 h 318192"/>
                <a:gd name="connsiteX223" fmla="*/ 3294 w 515300"/>
                <a:gd name="connsiteY223" fmla="*/ 40945 h 318192"/>
                <a:gd name="connsiteX224" fmla="*/ 3294 w 515300"/>
                <a:gd name="connsiteY224" fmla="*/ 43160 h 318192"/>
                <a:gd name="connsiteX225" fmla="*/ 3294 w 515300"/>
                <a:gd name="connsiteY225" fmla="*/ 42410 h 318192"/>
                <a:gd name="connsiteX226" fmla="*/ 4034 w 515300"/>
                <a:gd name="connsiteY226" fmla="*/ 44625 h 318192"/>
                <a:gd name="connsiteX227" fmla="*/ 4034 w 515300"/>
                <a:gd name="connsiteY227" fmla="*/ 43892 h 318192"/>
                <a:gd name="connsiteX228" fmla="*/ 5509 w 515300"/>
                <a:gd name="connsiteY228" fmla="*/ 46107 h 318192"/>
                <a:gd name="connsiteX229" fmla="*/ 5509 w 515300"/>
                <a:gd name="connsiteY229" fmla="*/ 46107 h 318192"/>
                <a:gd name="connsiteX230" fmla="*/ 7724 w 515300"/>
                <a:gd name="connsiteY230" fmla="*/ 47589 h 318192"/>
                <a:gd name="connsiteX231" fmla="*/ 7724 w 515300"/>
                <a:gd name="connsiteY231" fmla="*/ 47589 h 318192"/>
                <a:gd name="connsiteX232" fmla="*/ 10678 w 515300"/>
                <a:gd name="connsiteY232" fmla="*/ 49804 h 318192"/>
                <a:gd name="connsiteX233" fmla="*/ 10678 w 515300"/>
                <a:gd name="connsiteY233" fmla="*/ 49804 h 318192"/>
                <a:gd name="connsiteX234" fmla="*/ 13630 w 515300"/>
                <a:gd name="connsiteY234" fmla="*/ 51286 h 318192"/>
                <a:gd name="connsiteX235" fmla="*/ 13630 w 515300"/>
                <a:gd name="connsiteY235" fmla="*/ 51286 h 318192"/>
                <a:gd name="connsiteX236" fmla="*/ 18060 w 515300"/>
                <a:gd name="connsiteY236" fmla="*/ 53501 h 318192"/>
                <a:gd name="connsiteX237" fmla="*/ 18060 w 515300"/>
                <a:gd name="connsiteY237" fmla="*/ 53501 h 318192"/>
                <a:gd name="connsiteX238" fmla="*/ 22489 w 515300"/>
                <a:gd name="connsiteY238" fmla="*/ 54966 h 318192"/>
                <a:gd name="connsiteX239" fmla="*/ 22489 w 515300"/>
                <a:gd name="connsiteY239" fmla="*/ 54966 h 318192"/>
                <a:gd name="connsiteX240" fmla="*/ 27657 w 515300"/>
                <a:gd name="connsiteY240" fmla="*/ 56448 h 318192"/>
                <a:gd name="connsiteX241" fmla="*/ 27657 w 515300"/>
                <a:gd name="connsiteY241" fmla="*/ 56448 h 318192"/>
                <a:gd name="connsiteX242" fmla="*/ 32825 w 515300"/>
                <a:gd name="connsiteY242" fmla="*/ 58663 h 318192"/>
                <a:gd name="connsiteX243" fmla="*/ 32825 w 515300"/>
                <a:gd name="connsiteY243" fmla="*/ 58663 h 318192"/>
                <a:gd name="connsiteX244" fmla="*/ 39470 w 515300"/>
                <a:gd name="connsiteY244" fmla="*/ 60145 h 318192"/>
                <a:gd name="connsiteX245" fmla="*/ 39470 w 515300"/>
                <a:gd name="connsiteY245" fmla="*/ 60145 h 318192"/>
                <a:gd name="connsiteX246" fmla="*/ 46114 w 515300"/>
                <a:gd name="connsiteY246" fmla="*/ 61610 h 318192"/>
                <a:gd name="connsiteX247" fmla="*/ 45375 w 515300"/>
                <a:gd name="connsiteY247" fmla="*/ 61610 h 318192"/>
                <a:gd name="connsiteX248" fmla="*/ 52758 w 515300"/>
                <a:gd name="connsiteY248" fmla="*/ 63092 h 318192"/>
                <a:gd name="connsiteX249" fmla="*/ 52758 w 515300"/>
                <a:gd name="connsiteY249" fmla="*/ 63092 h 318192"/>
                <a:gd name="connsiteX250" fmla="*/ 60140 w 515300"/>
                <a:gd name="connsiteY250" fmla="*/ 64575 h 318192"/>
                <a:gd name="connsiteX251" fmla="*/ 60140 w 515300"/>
                <a:gd name="connsiteY251" fmla="*/ 64575 h 318192"/>
                <a:gd name="connsiteX252" fmla="*/ 68262 w 515300"/>
                <a:gd name="connsiteY252" fmla="*/ 66040 h 318192"/>
                <a:gd name="connsiteX253" fmla="*/ 68262 w 515300"/>
                <a:gd name="connsiteY253" fmla="*/ 66040 h 318192"/>
                <a:gd name="connsiteX254" fmla="*/ 77121 w 515300"/>
                <a:gd name="connsiteY254" fmla="*/ 67522 h 318192"/>
                <a:gd name="connsiteX255" fmla="*/ 77121 w 515300"/>
                <a:gd name="connsiteY255" fmla="*/ 67522 h 318192"/>
                <a:gd name="connsiteX256" fmla="*/ 85980 w 515300"/>
                <a:gd name="connsiteY256" fmla="*/ 69004 h 318192"/>
                <a:gd name="connsiteX257" fmla="*/ 85980 w 515300"/>
                <a:gd name="connsiteY257" fmla="*/ 69004 h 318192"/>
                <a:gd name="connsiteX258" fmla="*/ 94839 w 515300"/>
                <a:gd name="connsiteY258" fmla="*/ 69737 h 318192"/>
                <a:gd name="connsiteX259" fmla="*/ 94839 w 515300"/>
                <a:gd name="connsiteY259" fmla="*/ 69737 h 318192"/>
                <a:gd name="connsiteX260" fmla="*/ 105173 w 515300"/>
                <a:gd name="connsiteY260" fmla="*/ 71219 h 318192"/>
                <a:gd name="connsiteX261" fmla="*/ 104435 w 515300"/>
                <a:gd name="connsiteY261" fmla="*/ 71219 h 318192"/>
                <a:gd name="connsiteX262" fmla="*/ 114771 w 515300"/>
                <a:gd name="connsiteY262" fmla="*/ 71952 h 318192"/>
                <a:gd name="connsiteX263" fmla="*/ 114771 w 515300"/>
                <a:gd name="connsiteY263" fmla="*/ 71952 h 318192"/>
                <a:gd name="connsiteX264" fmla="*/ 125106 w 515300"/>
                <a:gd name="connsiteY264" fmla="*/ 73434 h 318192"/>
                <a:gd name="connsiteX265" fmla="*/ 125106 w 515300"/>
                <a:gd name="connsiteY265" fmla="*/ 73434 h 318192"/>
                <a:gd name="connsiteX266" fmla="*/ 136180 w 515300"/>
                <a:gd name="connsiteY266" fmla="*/ 74166 h 318192"/>
                <a:gd name="connsiteX267" fmla="*/ 136180 w 515300"/>
                <a:gd name="connsiteY267" fmla="*/ 74166 h 318192"/>
                <a:gd name="connsiteX268" fmla="*/ 147253 w 515300"/>
                <a:gd name="connsiteY268" fmla="*/ 74899 h 318192"/>
                <a:gd name="connsiteX269" fmla="*/ 147253 w 515300"/>
                <a:gd name="connsiteY269" fmla="*/ 74899 h 318192"/>
                <a:gd name="connsiteX270" fmla="*/ 158327 w 515300"/>
                <a:gd name="connsiteY270" fmla="*/ 75649 h 318192"/>
                <a:gd name="connsiteX271" fmla="*/ 158327 w 515300"/>
                <a:gd name="connsiteY271" fmla="*/ 75649 h 318192"/>
                <a:gd name="connsiteX272" fmla="*/ 170140 w 515300"/>
                <a:gd name="connsiteY272" fmla="*/ 76381 h 318192"/>
                <a:gd name="connsiteX273" fmla="*/ 170140 w 515300"/>
                <a:gd name="connsiteY273" fmla="*/ 76381 h 318192"/>
                <a:gd name="connsiteX274" fmla="*/ 181952 w 515300"/>
                <a:gd name="connsiteY274" fmla="*/ 77113 h 318192"/>
                <a:gd name="connsiteX275" fmla="*/ 181952 w 515300"/>
                <a:gd name="connsiteY275" fmla="*/ 77113 h 318192"/>
                <a:gd name="connsiteX276" fmla="*/ 206314 w 515300"/>
                <a:gd name="connsiteY276" fmla="*/ 77863 h 318192"/>
                <a:gd name="connsiteX277" fmla="*/ 206314 w 515300"/>
                <a:gd name="connsiteY277" fmla="*/ 77863 h 318192"/>
                <a:gd name="connsiteX278" fmla="*/ 232153 w 515300"/>
                <a:gd name="connsiteY278" fmla="*/ 78596 h 318192"/>
                <a:gd name="connsiteX279" fmla="*/ 284568 w 515300"/>
                <a:gd name="connsiteY279" fmla="*/ 78596 h 318192"/>
                <a:gd name="connsiteX280" fmla="*/ 309670 w 515300"/>
                <a:gd name="connsiteY280" fmla="*/ 77863 h 318192"/>
                <a:gd name="connsiteX281" fmla="*/ 309670 w 515300"/>
                <a:gd name="connsiteY281" fmla="*/ 77863 h 318192"/>
                <a:gd name="connsiteX282" fmla="*/ 334032 w 515300"/>
                <a:gd name="connsiteY282" fmla="*/ 77113 h 318192"/>
                <a:gd name="connsiteX283" fmla="*/ 334032 w 515300"/>
                <a:gd name="connsiteY283" fmla="*/ 77113 h 318192"/>
                <a:gd name="connsiteX284" fmla="*/ 345844 w 515300"/>
                <a:gd name="connsiteY284" fmla="*/ 76381 h 318192"/>
                <a:gd name="connsiteX285" fmla="*/ 345844 w 515300"/>
                <a:gd name="connsiteY285" fmla="*/ 76381 h 318192"/>
                <a:gd name="connsiteX286" fmla="*/ 357655 w 515300"/>
                <a:gd name="connsiteY286" fmla="*/ 75649 h 318192"/>
                <a:gd name="connsiteX287" fmla="*/ 357655 w 515300"/>
                <a:gd name="connsiteY287" fmla="*/ 75649 h 318192"/>
                <a:gd name="connsiteX288" fmla="*/ 368729 w 515300"/>
                <a:gd name="connsiteY288" fmla="*/ 74899 h 318192"/>
                <a:gd name="connsiteX289" fmla="*/ 368729 w 515300"/>
                <a:gd name="connsiteY289" fmla="*/ 74899 h 318192"/>
                <a:gd name="connsiteX290" fmla="*/ 379803 w 515300"/>
                <a:gd name="connsiteY290" fmla="*/ 74166 h 318192"/>
                <a:gd name="connsiteX291" fmla="*/ 379803 w 515300"/>
                <a:gd name="connsiteY291" fmla="*/ 74166 h 318192"/>
                <a:gd name="connsiteX292" fmla="*/ 390876 w 515300"/>
                <a:gd name="connsiteY292" fmla="*/ 73434 h 318192"/>
                <a:gd name="connsiteX293" fmla="*/ 390876 w 515300"/>
                <a:gd name="connsiteY293" fmla="*/ 73434 h 318192"/>
                <a:gd name="connsiteX294" fmla="*/ 401212 w 515300"/>
                <a:gd name="connsiteY294" fmla="*/ 71952 h 318192"/>
                <a:gd name="connsiteX295" fmla="*/ 401212 w 515300"/>
                <a:gd name="connsiteY295" fmla="*/ 71952 h 318192"/>
                <a:gd name="connsiteX296" fmla="*/ 411549 w 515300"/>
                <a:gd name="connsiteY296" fmla="*/ 71219 h 318192"/>
                <a:gd name="connsiteX297" fmla="*/ 411549 w 515300"/>
                <a:gd name="connsiteY297" fmla="*/ 71219 h 318192"/>
                <a:gd name="connsiteX298" fmla="*/ 421145 w 515300"/>
                <a:gd name="connsiteY298" fmla="*/ 69737 h 318192"/>
                <a:gd name="connsiteX299" fmla="*/ 421145 w 515300"/>
                <a:gd name="connsiteY299" fmla="*/ 69737 h 318192"/>
                <a:gd name="connsiteX300" fmla="*/ 430004 w 515300"/>
                <a:gd name="connsiteY300" fmla="*/ 69004 h 318192"/>
                <a:gd name="connsiteX301" fmla="*/ 430004 w 515300"/>
                <a:gd name="connsiteY301" fmla="*/ 69004 h 318192"/>
                <a:gd name="connsiteX302" fmla="*/ 438863 w 515300"/>
                <a:gd name="connsiteY302" fmla="*/ 67522 h 318192"/>
                <a:gd name="connsiteX303" fmla="*/ 438863 w 515300"/>
                <a:gd name="connsiteY303" fmla="*/ 67522 h 318192"/>
                <a:gd name="connsiteX304" fmla="*/ 447722 w 515300"/>
                <a:gd name="connsiteY304" fmla="*/ 66040 h 318192"/>
                <a:gd name="connsiteX305" fmla="*/ 447722 w 515300"/>
                <a:gd name="connsiteY305" fmla="*/ 66040 h 318192"/>
                <a:gd name="connsiteX306" fmla="*/ 455844 w 515300"/>
                <a:gd name="connsiteY306" fmla="*/ 64575 h 318192"/>
                <a:gd name="connsiteX307" fmla="*/ 455844 w 515300"/>
                <a:gd name="connsiteY307" fmla="*/ 64575 h 318192"/>
                <a:gd name="connsiteX308" fmla="*/ 463226 w 515300"/>
                <a:gd name="connsiteY308" fmla="*/ 63092 h 318192"/>
                <a:gd name="connsiteX309" fmla="*/ 463226 w 515300"/>
                <a:gd name="connsiteY309" fmla="*/ 63092 h 318192"/>
                <a:gd name="connsiteX310" fmla="*/ 470608 w 515300"/>
                <a:gd name="connsiteY310" fmla="*/ 61610 h 318192"/>
                <a:gd name="connsiteX311" fmla="*/ 470608 w 515300"/>
                <a:gd name="connsiteY311" fmla="*/ 61610 h 318192"/>
                <a:gd name="connsiteX312" fmla="*/ 477252 w 515300"/>
                <a:gd name="connsiteY312" fmla="*/ 60145 h 318192"/>
                <a:gd name="connsiteX313" fmla="*/ 477252 w 515300"/>
                <a:gd name="connsiteY313" fmla="*/ 60145 h 318192"/>
                <a:gd name="connsiteX314" fmla="*/ 483158 w 515300"/>
                <a:gd name="connsiteY314" fmla="*/ 58663 h 318192"/>
                <a:gd name="connsiteX315" fmla="*/ 483158 w 515300"/>
                <a:gd name="connsiteY315" fmla="*/ 58663 h 318192"/>
                <a:gd name="connsiteX316" fmla="*/ 489065 w 515300"/>
                <a:gd name="connsiteY316" fmla="*/ 56448 h 318192"/>
                <a:gd name="connsiteX317" fmla="*/ 488326 w 515300"/>
                <a:gd name="connsiteY317" fmla="*/ 56448 h 318192"/>
                <a:gd name="connsiteX318" fmla="*/ 493495 w 515300"/>
                <a:gd name="connsiteY318" fmla="*/ 54966 h 318192"/>
                <a:gd name="connsiteX319" fmla="*/ 493495 w 515300"/>
                <a:gd name="connsiteY319" fmla="*/ 54966 h 318192"/>
                <a:gd name="connsiteX320" fmla="*/ 498662 w 515300"/>
                <a:gd name="connsiteY320" fmla="*/ 53501 h 318192"/>
                <a:gd name="connsiteX321" fmla="*/ 497924 w 515300"/>
                <a:gd name="connsiteY321" fmla="*/ 53501 h 318192"/>
                <a:gd name="connsiteX322" fmla="*/ 502353 w 515300"/>
                <a:gd name="connsiteY322" fmla="*/ 51286 h 318192"/>
                <a:gd name="connsiteX323" fmla="*/ 502353 w 515300"/>
                <a:gd name="connsiteY323" fmla="*/ 51286 h 318192"/>
                <a:gd name="connsiteX324" fmla="*/ 505306 w 515300"/>
                <a:gd name="connsiteY324" fmla="*/ 49804 h 318192"/>
                <a:gd name="connsiteX325" fmla="*/ 505306 w 515300"/>
                <a:gd name="connsiteY325" fmla="*/ 49804 h 318192"/>
                <a:gd name="connsiteX326" fmla="*/ 508258 w 515300"/>
                <a:gd name="connsiteY326" fmla="*/ 47589 h 318192"/>
                <a:gd name="connsiteX327" fmla="*/ 508258 w 515300"/>
                <a:gd name="connsiteY327" fmla="*/ 47589 h 318192"/>
                <a:gd name="connsiteX328" fmla="*/ 510475 w 515300"/>
                <a:gd name="connsiteY328" fmla="*/ 46107 h 318192"/>
                <a:gd name="connsiteX329" fmla="*/ 510475 w 515300"/>
                <a:gd name="connsiteY329" fmla="*/ 46107 h 318192"/>
                <a:gd name="connsiteX330" fmla="*/ 511950 w 515300"/>
                <a:gd name="connsiteY330" fmla="*/ 43892 h 318192"/>
                <a:gd name="connsiteX331" fmla="*/ 511950 w 515300"/>
                <a:gd name="connsiteY331" fmla="*/ 44625 h 318192"/>
                <a:gd name="connsiteX332" fmla="*/ 512688 w 515300"/>
                <a:gd name="connsiteY332" fmla="*/ 42410 h 318192"/>
                <a:gd name="connsiteX333" fmla="*/ 512688 w 515300"/>
                <a:gd name="connsiteY333" fmla="*/ 43160 h 318192"/>
                <a:gd name="connsiteX334" fmla="*/ 512688 w 515300"/>
                <a:gd name="connsiteY334" fmla="*/ 40945 h 318192"/>
                <a:gd name="connsiteX335" fmla="*/ 512688 w 515300"/>
                <a:gd name="connsiteY335" fmla="*/ 40945 h 318192"/>
                <a:gd name="connsiteX336" fmla="*/ 515642 w 515300"/>
                <a:gd name="connsiteY336" fmla="*/ 40945 h 318192"/>
                <a:gd name="connsiteX337" fmla="*/ 515642 w 515300"/>
                <a:gd name="connsiteY337" fmla="*/ 280138 h 318192"/>
                <a:gd name="connsiteX338" fmla="*/ 514165 w 515300"/>
                <a:gd name="connsiteY338" fmla="*/ 282353 h 318192"/>
                <a:gd name="connsiteX339" fmla="*/ 512688 w 515300"/>
                <a:gd name="connsiteY339" fmla="*/ 284568 h 318192"/>
                <a:gd name="connsiteX340" fmla="*/ 510473 w 515300"/>
                <a:gd name="connsiteY340" fmla="*/ 286783 h 318192"/>
                <a:gd name="connsiteX341" fmla="*/ 507521 w 515300"/>
                <a:gd name="connsiteY341" fmla="*/ 288248 h 318192"/>
                <a:gd name="connsiteX342" fmla="*/ 503829 w 515300"/>
                <a:gd name="connsiteY342" fmla="*/ 290462 h 318192"/>
                <a:gd name="connsiteX343" fmla="*/ 499399 w 515300"/>
                <a:gd name="connsiteY343" fmla="*/ 292677 h 318192"/>
                <a:gd name="connsiteX344" fmla="*/ 494970 w 515300"/>
                <a:gd name="connsiteY344" fmla="*/ 294159 h 318192"/>
                <a:gd name="connsiteX345" fmla="*/ 489803 w 515300"/>
                <a:gd name="connsiteY345" fmla="*/ 295642 h 318192"/>
                <a:gd name="connsiteX346" fmla="*/ 483896 w 515300"/>
                <a:gd name="connsiteY346" fmla="*/ 297857 h 318192"/>
                <a:gd name="connsiteX347" fmla="*/ 477991 w 515300"/>
                <a:gd name="connsiteY347" fmla="*/ 299339 h 318192"/>
                <a:gd name="connsiteX348" fmla="*/ 471347 w 515300"/>
                <a:gd name="connsiteY348" fmla="*/ 300804 h 318192"/>
                <a:gd name="connsiteX349" fmla="*/ 463963 w 515300"/>
                <a:gd name="connsiteY349" fmla="*/ 302286 h 318192"/>
                <a:gd name="connsiteX350" fmla="*/ 455844 w 515300"/>
                <a:gd name="connsiteY350" fmla="*/ 303768 h 318192"/>
                <a:gd name="connsiteX351" fmla="*/ 447722 w 515300"/>
                <a:gd name="connsiteY351" fmla="*/ 305233 h 318192"/>
                <a:gd name="connsiteX352" fmla="*/ 439601 w 515300"/>
                <a:gd name="connsiteY352" fmla="*/ 306715 h 318192"/>
                <a:gd name="connsiteX353" fmla="*/ 430742 w 515300"/>
                <a:gd name="connsiteY353" fmla="*/ 308198 h 318192"/>
                <a:gd name="connsiteX354" fmla="*/ 421145 w 515300"/>
                <a:gd name="connsiteY354" fmla="*/ 309663 h 318192"/>
                <a:gd name="connsiteX355" fmla="*/ 411549 w 515300"/>
                <a:gd name="connsiteY355" fmla="*/ 310413 h 318192"/>
                <a:gd name="connsiteX356" fmla="*/ 401212 w 515300"/>
                <a:gd name="connsiteY356" fmla="*/ 311878 h 318192"/>
                <a:gd name="connsiteX357" fmla="*/ 390876 w 515300"/>
                <a:gd name="connsiteY357" fmla="*/ 312627 h 318192"/>
                <a:gd name="connsiteX358" fmla="*/ 380542 w 515300"/>
                <a:gd name="connsiteY358" fmla="*/ 313360 h 318192"/>
                <a:gd name="connsiteX359" fmla="*/ 369468 w 515300"/>
                <a:gd name="connsiteY359" fmla="*/ 314842 h 318192"/>
                <a:gd name="connsiteX360" fmla="*/ 357655 w 515300"/>
                <a:gd name="connsiteY360" fmla="*/ 315574 h 318192"/>
                <a:gd name="connsiteX361" fmla="*/ 346581 w 515300"/>
                <a:gd name="connsiteY361" fmla="*/ 316307 h 318192"/>
                <a:gd name="connsiteX362" fmla="*/ 334032 w 515300"/>
                <a:gd name="connsiteY362" fmla="*/ 316307 h 318192"/>
                <a:gd name="connsiteX363" fmla="*/ 309670 w 515300"/>
                <a:gd name="connsiteY363" fmla="*/ 317789 h 318192"/>
                <a:gd name="connsiteX364" fmla="*/ 284568 w 515300"/>
                <a:gd name="connsiteY364" fmla="*/ 317789 h 318192"/>
                <a:gd name="connsiteX365" fmla="*/ 257991 w 515300"/>
                <a:gd name="connsiteY365" fmla="*/ 318522 h 318192"/>
                <a:gd name="connsiteX366" fmla="*/ 232153 w 515300"/>
                <a:gd name="connsiteY366" fmla="*/ 318522 h 318192"/>
                <a:gd name="connsiteX367" fmla="*/ 206314 w 515300"/>
                <a:gd name="connsiteY367" fmla="*/ 317789 h 318192"/>
                <a:gd name="connsiteX368" fmla="*/ 181952 w 515300"/>
                <a:gd name="connsiteY368" fmla="*/ 316307 h 318192"/>
                <a:gd name="connsiteX369" fmla="*/ 170140 w 515300"/>
                <a:gd name="connsiteY369" fmla="*/ 316307 h 318192"/>
                <a:gd name="connsiteX370" fmla="*/ 158327 w 515300"/>
                <a:gd name="connsiteY370" fmla="*/ 315574 h 318192"/>
                <a:gd name="connsiteX371" fmla="*/ 146516 w 515300"/>
                <a:gd name="connsiteY371" fmla="*/ 314842 h 318192"/>
                <a:gd name="connsiteX372" fmla="*/ 135442 w 515300"/>
                <a:gd name="connsiteY372" fmla="*/ 313360 h 318192"/>
                <a:gd name="connsiteX373" fmla="*/ 125106 w 515300"/>
                <a:gd name="connsiteY373" fmla="*/ 312627 h 318192"/>
                <a:gd name="connsiteX374" fmla="*/ 114771 w 515300"/>
                <a:gd name="connsiteY374" fmla="*/ 311878 h 318192"/>
                <a:gd name="connsiteX375" fmla="*/ 104435 w 515300"/>
                <a:gd name="connsiteY375" fmla="*/ 310413 h 318192"/>
                <a:gd name="connsiteX376" fmla="*/ 94839 w 515300"/>
                <a:gd name="connsiteY376" fmla="*/ 309663 h 318192"/>
                <a:gd name="connsiteX377" fmla="*/ 85240 w 515300"/>
                <a:gd name="connsiteY377" fmla="*/ 308198 h 318192"/>
                <a:gd name="connsiteX378" fmla="*/ 76381 w 515300"/>
                <a:gd name="connsiteY378" fmla="*/ 306715 h 318192"/>
                <a:gd name="connsiteX379" fmla="*/ 68262 w 515300"/>
                <a:gd name="connsiteY379" fmla="*/ 305233 h 318192"/>
                <a:gd name="connsiteX380" fmla="*/ 60140 w 515300"/>
                <a:gd name="connsiteY380" fmla="*/ 303768 h 318192"/>
                <a:gd name="connsiteX381" fmla="*/ 52019 w 515300"/>
                <a:gd name="connsiteY381" fmla="*/ 302286 h 318192"/>
                <a:gd name="connsiteX382" fmla="*/ 45375 w 515300"/>
                <a:gd name="connsiteY382" fmla="*/ 300804 h 318192"/>
                <a:gd name="connsiteX383" fmla="*/ 38730 w 515300"/>
                <a:gd name="connsiteY383" fmla="*/ 299339 h 318192"/>
                <a:gd name="connsiteX384" fmla="*/ 32086 w 515300"/>
                <a:gd name="connsiteY384" fmla="*/ 297857 h 318192"/>
                <a:gd name="connsiteX385" fmla="*/ 26181 w 515300"/>
                <a:gd name="connsiteY385" fmla="*/ 295642 h 318192"/>
                <a:gd name="connsiteX386" fmla="*/ 21012 w 515300"/>
                <a:gd name="connsiteY386" fmla="*/ 294159 h 318192"/>
                <a:gd name="connsiteX387" fmla="*/ 16583 w 515300"/>
                <a:gd name="connsiteY387" fmla="*/ 292677 h 318192"/>
                <a:gd name="connsiteX388" fmla="*/ 12153 w 515300"/>
                <a:gd name="connsiteY388" fmla="*/ 290462 h 318192"/>
                <a:gd name="connsiteX389" fmla="*/ 9201 w 515300"/>
                <a:gd name="connsiteY389" fmla="*/ 288248 h 318192"/>
                <a:gd name="connsiteX390" fmla="*/ 6248 w 515300"/>
                <a:gd name="connsiteY390" fmla="*/ 286783 h 318192"/>
                <a:gd name="connsiteX391" fmla="*/ 3294 w 515300"/>
                <a:gd name="connsiteY391" fmla="*/ 284568 h 318192"/>
                <a:gd name="connsiteX392" fmla="*/ 1819 w 515300"/>
                <a:gd name="connsiteY392" fmla="*/ 282353 h 318192"/>
                <a:gd name="connsiteX393" fmla="*/ 342 w 515300"/>
                <a:gd name="connsiteY393" fmla="*/ 280138 h 318192"/>
                <a:gd name="connsiteX394" fmla="*/ 342 w 515300"/>
                <a:gd name="connsiteY394" fmla="*/ 40945 h 318192"/>
                <a:gd name="connsiteX395" fmla="*/ 3294 w 515300"/>
                <a:gd name="connsiteY395" fmla="*/ 40945 h 318192"/>
                <a:gd name="connsiteX396" fmla="*/ 3294 w 515300"/>
                <a:gd name="connsiteY396" fmla="*/ 277174 h 318192"/>
                <a:gd name="connsiteX397" fmla="*/ 3294 w 515300"/>
                <a:gd name="connsiteY397" fmla="*/ 279389 h 318192"/>
                <a:gd name="connsiteX398" fmla="*/ 3294 w 515300"/>
                <a:gd name="connsiteY398" fmla="*/ 278656 h 318192"/>
                <a:gd name="connsiteX399" fmla="*/ 4034 w 515300"/>
                <a:gd name="connsiteY399" fmla="*/ 280871 h 318192"/>
                <a:gd name="connsiteX400" fmla="*/ 4034 w 515300"/>
                <a:gd name="connsiteY400" fmla="*/ 280138 h 318192"/>
                <a:gd name="connsiteX401" fmla="*/ 5509 w 515300"/>
                <a:gd name="connsiteY401" fmla="*/ 282353 h 318192"/>
                <a:gd name="connsiteX402" fmla="*/ 5509 w 515300"/>
                <a:gd name="connsiteY402" fmla="*/ 282353 h 318192"/>
                <a:gd name="connsiteX403" fmla="*/ 7724 w 515300"/>
                <a:gd name="connsiteY403" fmla="*/ 284568 h 318192"/>
                <a:gd name="connsiteX404" fmla="*/ 7724 w 515300"/>
                <a:gd name="connsiteY404" fmla="*/ 283836 h 318192"/>
                <a:gd name="connsiteX405" fmla="*/ 10678 w 515300"/>
                <a:gd name="connsiteY405" fmla="*/ 286050 h 318192"/>
                <a:gd name="connsiteX406" fmla="*/ 10678 w 515300"/>
                <a:gd name="connsiteY406" fmla="*/ 286050 h 318192"/>
                <a:gd name="connsiteX407" fmla="*/ 13630 w 515300"/>
                <a:gd name="connsiteY407" fmla="*/ 287515 h 318192"/>
                <a:gd name="connsiteX408" fmla="*/ 13630 w 515300"/>
                <a:gd name="connsiteY408" fmla="*/ 287515 h 318192"/>
                <a:gd name="connsiteX409" fmla="*/ 18060 w 515300"/>
                <a:gd name="connsiteY409" fmla="*/ 289730 h 318192"/>
                <a:gd name="connsiteX410" fmla="*/ 18060 w 515300"/>
                <a:gd name="connsiteY410" fmla="*/ 289730 h 318192"/>
                <a:gd name="connsiteX411" fmla="*/ 22489 w 515300"/>
                <a:gd name="connsiteY411" fmla="*/ 291212 h 318192"/>
                <a:gd name="connsiteX412" fmla="*/ 22489 w 515300"/>
                <a:gd name="connsiteY412" fmla="*/ 291212 h 318192"/>
                <a:gd name="connsiteX413" fmla="*/ 27657 w 515300"/>
                <a:gd name="connsiteY413" fmla="*/ 292694 h 318192"/>
                <a:gd name="connsiteX414" fmla="*/ 27657 w 515300"/>
                <a:gd name="connsiteY414" fmla="*/ 292694 h 318192"/>
                <a:gd name="connsiteX415" fmla="*/ 32825 w 515300"/>
                <a:gd name="connsiteY415" fmla="*/ 294909 h 318192"/>
                <a:gd name="connsiteX416" fmla="*/ 32825 w 515300"/>
                <a:gd name="connsiteY416" fmla="*/ 294909 h 318192"/>
                <a:gd name="connsiteX417" fmla="*/ 39470 w 515300"/>
                <a:gd name="connsiteY417" fmla="*/ 296374 h 318192"/>
                <a:gd name="connsiteX418" fmla="*/ 38730 w 515300"/>
                <a:gd name="connsiteY418" fmla="*/ 296374 h 318192"/>
                <a:gd name="connsiteX419" fmla="*/ 45375 w 515300"/>
                <a:gd name="connsiteY419" fmla="*/ 297857 h 318192"/>
                <a:gd name="connsiteX420" fmla="*/ 45375 w 515300"/>
                <a:gd name="connsiteY420" fmla="*/ 297857 h 318192"/>
                <a:gd name="connsiteX421" fmla="*/ 52758 w 515300"/>
                <a:gd name="connsiteY421" fmla="*/ 299339 h 318192"/>
                <a:gd name="connsiteX422" fmla="*/ 52758 w 515300"/>
                <a:gd name="connsiteY422" fmla="*/ 299339 h 318192"/>
                <a:gd name="connsiteX423" fmla="*/ 60140 w 515300"/>
                <a:gd name="connsiteY423" fmla="*/ 300804 h 318192"/>
                <a:gd name="connsiteX424" fmla="*/ 60140 w 515300"/>
                <a:gd name="connsiteY424" fmla="*/ 300804 h 318192"/>
                <a:gd name="connsiteX425" fmla="*/ 68262 w 515300"/>
                <a:gd name="connsiteY425" fmla="*/ 302286 h 318192"/>
                <a:gd name="connsiteX426" fmla="*/ 68262 w 515300"/>
                <a:gd name="connsiteY426" fmla="*/ 302286 h 318192"/>
                <a:gd name="connsiteX427" fmla="*/ 77121 w 515300"/>
                <a:gd name="connsiteY427" fmla="*/ 303768 h 318192"/>
                <a:gd name="connsiteX428" fmla="*/ 77121 w 515300"/>
                <a:gd name="connsiteY428" fmla="*/ 303768 h 318192"/>
                <a:gd name="connsiteX429" fmla="*/ 85980 w 515300"/>
                <a:gd name="connsiteY429" fmla="*/ 305251 h 318192"/>
                <a:gd name="connsiteX430" fmla="*/ 85980 w 515300"/>
                <a:gd name="connsiteY430" fmla="*/ 305251 h 318192"/>
                <a:gd name="connsiteX431" fmla="*/ 94839 w 515300"/>
                <a:gd name="connsiteY431" fmla="*/ 305983 h 318192"/>
                <a:gd name="connsiteX432" fmla="*/ 94839 w 515300"/>
                <a:gd name="connsiteY432" fmla="*/ 305983 h 318192"/>
                <a:gd name="connsiteX433" fmla="*/ 105173 w 515300"/>
                <a:gd name="connsiteY433" fmla="*/ 307465 h 318192"/>
                <a:gd name="connsiteX434" fmla="*/ 104435 w 515300"/>
                <a:gd name="connsiteY434" fmla="*/ 307465 h 318192"/>
                <a:gd name="connsiteX435" fmla="*/ 114771 w 515300"/>
                <a:gd name="connsiteY435" fmla="*/ 308930 h 318192"/>
                <a:gd name="connsiteX436" fmla="*/ 114771 w 515300"/>
                <a:gd name="connsiteY436" fmla="*/ 308930 h 318192"/>
                <a:gd name="connsiteX437" fmla="*/ 125106 w 515300"/>
                <a:gd name="connsiteY437" fmla="*/ 309680 h 318192"/>
                <a:gd name="connsiteX438" fmla="*/ 125106 w 515300"/>
                <a:gd name="connsiteY438" fmla="*/ 309680 h 318192"/>
                <a:gd name="connsiteX439" fmla="*/ 136180 w 515300"/>
                <a:gd name="connsiteY439" fmla="*/ 310413 h 318192"/>
                <a:gd name="connsiteX440" fmla="*/ 136180 w 515300"/>
                <a:gd name="connsiteY440" fmla="*/ 310413 h 318192"/>
                <a:gd name="connsiteX441" fmla="*/ 147253 w 515300"/>
                <a:gd name="connsiteY441" fmla="*/ 311145 h 318192"/>
                <a:gd name="connsiteX442" fmla="*/ 147253 w 515300"/>
                <a:gd name="connsiteY442" fmla="*/ 311145 h 318192"/>
                <a:gd name="connsiteX443" fmla="*/ 158327 w 515300"/>
                <a:gd name="connsiteY443" fmla="*/ 311878 h 318192"/>
                <a:gd name="connsiteX444" fmla="*/ 158327 w 515300"/>
                <a:gd name="connsiteY444" fmla="*/ 311878 h 318192"/>
                <a:gd name="connsiteX445" fmla="*/ 170140 w 515300"/>
                <a:gd name="connsiteY445" fmla="*/ 312627 h 318192"/>
                <a:gd name="connsiteX446" fmla="*/ 170140 w 515300"/>
                <a:gd name="connsiteY446" fmla="*/ 312627 h 318192"/>
                <a:gd name="connsiteX447" fmla="*/ 181952 w 515300"/>
                <a:gd name="connsiteY447" fmla="*/ 313360 h 318192"/>
                <a:gd name="connsiteX448" fmla="*/ 181952 w 515300"/>
                <a:gd name="connsiteY448" fmla="*/ 313360 h 318192"/>
                <a:gd name="connsiteX449" fmla="*/ 206314 w 515300"/>
                <a:gd name="connsiteY449" fmla="*/ 314842 h 318192"/>
                <a:gd name="connsiteX450" fmla="*/ 232153 w 515300"/>
                <a:gd name="connsiteY450" fmla="*/ 314842 h 318192"/>
                <a:gd name="connsiteX451" fmla="*/ 257991 w 515300"/>
                <a:gd name="connsiteY451" fmla="*/ 315574 h 318192"/>
                <a:gd name="connsiteX452" fmla="*/ 257991 w 515300"/>
                <a:gd name="connsiteY452" fmla="*/ 315574 h 318192"/>
                <a:gd name="connsiteX453" fmla="*/ 284568 w 515300"/>
                <a:gd name="connsiteY453" fmla="*/ 314842 h 318192"/>
                <a:gd name="connsiteX454" fmla="*/ 309670 w 515300"/>
                <a:gd name="connsiteY454" fmla="*/ 314842 h 318192"/>
                <a:gd name="connsiteX455" fmla="*/ 334032 w 515300"/>
                <a:gd name="connsiteY455" fmla="*/ 313360 h 318192"/>
                <a:gd name="connsiteX456" fmla="*/ 334032 w 515300"/>
                <a:gd name="connsiteY456" fmla="*/ 313360 h 318192"/>
                <a:gd name="connsiteX457" fmla="*/ 345844 w 515300"/>
                <a:gd name="connsiteY457" fmla="*/ 312627 h 318192"/>
                <a:gd name="connsiteX458" fmla="*/ 345844 w 515300"/>
                <a:gd name="connsiteY458" fmla="*/ 312627 h 318192"/>
                <a:gd name="connsiteX459" fmla="*/ 357655 w 515300"/>
                <a:gd name="connsiteY459" fmla="*/ 311878 h 318192"/>
                <a:gd name="connsiteX460" fmla="*/ 357655 w 515300"/>
                <a:gd name="connsiteY460" fmla="*/ 311878 h 318192"/>
                <a:gd name="connsiteX461" fmla="*/ 368729 w 515300"/>
                <a:gd name="connsiteY461" fmla="*/ 311145 h 318192"/>
                <a:gd name="connsiteX462" fmla="*/ 368729 w 515300"/>
                <a:gd name="connsiteY462" fmla="*/ 311145 h 318192"/>
                <a:gd name="connsiteX463" fmla="*/ 379803 w 515300"/>
                <a:gd name="connsiteY463" fmla="*/ 310413 h 318192"/>
                <a:gd name="connsiteX464" fmla="*/ 379803 w 515300"/>
                <a:gd name="connsiteY464" fmla="*/ 310413 h 318192"/>
                <a:gd name="connsiteX465" fmla="*/ 390876 w 515300"/>
                <a:gd name="connsiteY465" fmla="*/ 309680 h 318192"/>
                <a:gd name="connsiteX466" fmla="*/ 390876 w 515300"/>
                <a:gd name="connsiteY466" fmla="*/ 309680 h 318192"/>
                <a:gd name="connsiteX467" fmla="*/ 401212 w 515300"/>
                <a:gd name="connsiteY467" fmla="*/ 308930 h 318192"/>
                <a:gd name="connsiteX468" fmla="*/ 401212 w 515300"/>
                <a:gd name="connsiteY468" fmla="*/ 308930 h 318192"/>
                <a:gd name="connsiteX469" fmla="*/ 411549 w 515300"/>
                <a:gd name="connsiteY469" fmla="*/ 307465 h 318192"/>
                <a:gd name="connsiteX470" fmla="*/ 411549 w 515300"/>
                <a:gd name="connsiteY470" fmla="*/ 307465 h 318192"/>
                <a:gd name="connsiteX471" fmla="*/ 421145 w 515300"/>
                <a:gd name="connsiteY471" fmla="*/ 305983 h 318192"/>
                <a:gd name="connsiteX472" fmla="*/ 421145 w 515300"/>
                <a:gd name="connsiteY472" fmla="*/ 305983 h 318192"/>
                <a:gd name="connsiteX473" fmla="*/ 430004 w 515300"/>
                <a:gd name="connsiteY473" fmla="*/ 305251 h 318192"/>
                <a:gd name="connsiteX474" fmla="*/ 430004 w 515300"/>
                <a:gd name="connsiteY474" fmla="*/ 305251 h 318192"/>
                <a:gd name="connsiteX475" fmla="*/ 438863 w 515300"/>
                <a:gd name="connsiteY475" fmla="*/ 303768 h 318192"/>
                <a:gd name="connsiteX476" fmla="*/ 438863 w 515300"/>
                <a:gd name="connsiteY476" fmla="*/ 303768 h 318192"/>
                <a:gd name="connsiteX477" fmla="*/ 447722 w 515300"/>
                <a:gd name="connsiteY477" fmla="*/ 302286 h 318192"/>
                <a:gd name="connsiteX478" fmla="*/ 447722 w 515300"/>
                <a:gd name="connsiteY478" fmla="*/ 302286 h 318192"/>
                <a:gd name="connsiteX479" fmla="*/ 455844 w 515300"/>
                <a:gd name="connsiteY479" fmla="*/ 300804 h 318192"/>
                <a:gd name="connsiteX480" fmla="*/ 455844 w 515300"/>
                <a:gd name="connsiteY480" fmla="*/ 300804 h 318192"/>
                <a:gd name="connsiteX481" fmla="*/ 463226 w 515300"/>
                <a:gd name="connsiteY481" fmla="*/ 299339 h 318192"/>
                <a:gd name="connsiteX482" fmla="*/ 463226 w 515300"/>
                <a:gd name="connsiteY482" fmla="*/ 299339 h 318192"/>
                <a:gd name="connsiteX483" fmla="*/ 470608 w 515300"/>
                <a:gd name="connsiteY483" fmla="*/ 297857 h 318192"/>
                <a:gd name="connsiteX484" fmla="*/ 470608 w 515300"/>
                <a:gd name="connsiteY484" fmla="*/ 297857 h 318192"/>
                <a:gd name="connsiteX485" fmla="*/ 477252 w 515300"/>
                <a:gd name="connsiteY485" fmla="*/ 296374 h 318192"/>
                <a:gd name="connsiteX486" fmla="*/ 477252 w 515300"/>
                <a:gd name="connsiteY486" fmla="*/ 296374 h 318192"/>
                <a:gd name="connsiteX487" fmla="*/ 483158 w 515300"/>
                <a:gd name="connsiteY487" fmla="*/ 294909 h 318192"/>
                <a:gd name="connsiteX488" fmla="*/ 483158 w 515300"/>
                <a:gd name="connsiteY488" fmla="*/ 294909 h 318192"/>
                <a:gd name="connsiteX489" fmla="*/ 489065 w 515300"/>
                <a:gd name="connsiteY489" fmla="*/ 292694 h 318192"/>
                <a:gd name="connsiteX490" fmla="*/ 488326 w 515300"/>
                <a:gd name="connsiteY490" fmla="*/ 292694 h 318192"/>
                <a:gd name="connsiteX491" fmla="*/ 493495 w 515300"/>
                <a:gd name="connsiteY491" fmla="*/ 291212 h 318192"/>
                <a:gd name="connsiteX492" fmla="*/ 493495 w 515300"/>
                <a:gd name="connsiteY492" fmla="*/ 291212 h 318192"/>
                <a:gd name="connsiteX493" fmla="*/ 498662 w 515300"/>
                <a:gd name="connsiteY493" fmla="*/ 289730 h 318192"/>
                <a:gd name="connsiteX494" fmla="*/ 497924 w 515300"/>
                <a:gd name="connsiteY494" fmla="*/ 289730 h 318192"/>
                <a:gd name="connsiteX495" fmla="*/ 502353 w 515300"/>
                <a:gd name="connsiteY495" fmla="*/ 287515 h 318192"/>
                <a:gd name="connsiteX496" fmla="*/ 502353 w 515300"/>
                <a:gd name="connsiteY496" fmla="*/ 287515 h 318192"/>
                <a:gd name="connsiteX497" fmla="*/ 505306 w 515300"/>
                <a:gd name="connsiteY497" fmla="*/ 286050 h 318192"/>
                <a:gd name="connsiteX498" fmla="*/ 505306 w 515300"/>
                <a:gd name="connsiteY498" fmla="*/ 286050 h 318192"/>
                <a:gd name="connsiteX499" fmla="*/ 508260 w 515300"/>
                <a:gd name="connsiteY499" fmla="*/ 283836 h 318192"/>
                <a:gd name="connsiteX500" fmla="*/ 508260 w 515300"/>
                <a:gd name="connsiteY500" fmla="*/ 284568 h 318192"/>
                <a:gd name="connsiteX501" fmla="*/ 510475 w 515300"/>
                <a:gd name="connsiteY501" fmla="*/ 282353 h 318192"/>
                <a:gd name="connsiteX502" fmla="*/ 510475 w 515300"/>
                <a:gd name="connsiteY502" fmla="*/ 282353 h 318192"/>
                <a:gd name="connsiteX503" fmla="*/ 511950 w 515300"/>
                <a:gd name="connsiteY503" fmla="*/ 280138 h 318192"/>
                <a:gd name="connsiteX504" fmla="*/ 511950 w 515300"/>
                <a:gd name="connsiteY504" fmla="*/ 280871 h 318192"/>
                <a:gd name="connsiteX505" fmla="*/ 512688 w 515300"/>
                <a:gd name="connsiteY505" fmla="*/ 278656 h 318192"/>
                <a:gd name="connsiteX506" fmla="*/ 512688 w 515300"/>
                <a:gd name="connsiteY506" fmla="*/ 279389 h 318192"/>
                <a:gd name="connsiteX507" fmla="*/ 512688 w 515300"/>
                <a:gd name="connsiteY507" fmla="*/ 277174 h 318192"/>
                <a:gd name="connsiteX508" fmla="*/ 512688 w 515300"/>
                <a:gd name="connsiteY508" fmla="*/ 40945 h 3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515300" h="318192">
                  <a:moveTo>
                    <a:pt x="515642" y="40945"/>
                  </a:moveTo>
                  <a:lnTo>
                    <a:pt x="515642" y="43160"/>
                  </a:lnTo>
                  <a:lnTo>
                    <a:pt x="514165" y="46107"/>
                  </a:lnTo>
                  <a:lnTo>
                    <a:pt x="512688" y="48322"/>
                  </a:lnTo>
                  <a:lnTo>
                    <a:pt x="510473" y="50536"/>
                  </a:lnTo>
                  <a:lnTo>
                    <a:pt x="507521" y="52019"/>
                  </a:lnTo>
                  <a:lnTo>
                    <a:pt x="503829" y="54233"/>
                  </a:lnTo>
                  <a:lnTo>
                    <a:pt x="499399" y="55698"/>
                  </a:lnTo>
                  <a:lnTo>
                    <a:pt x="494970" y="57913"/>
                  </a:lnTo>
                  <a:lnTo>
                    <a:pt x="489803" y="59395"/>
                  </a:lnTo>
                  <a:lnTo>
                    <a:pt x="483896" y="61610"/>
                  </a:lnTo>
                  <a:lnTo>
                    <a:pt x="477991" y="63092"/>
                  </a:lnTo>
                  <a:lnTo>
                    <a:pt x="471347" y="64575"/>
                  </a:lnTo>
                  <a:lnTo>
                    <a:pt x="463963" y="66040"/>
                  </a:lnTo>
                  <a:lnTo>
                    <a:pt x="455844" y="67522"/>
                  </a:lnTo>
                  <a:lnTo>
                    <a:pt x="447722" y="69004"/>
                  </a:lnTo>
                  <a:lnTo>
                    <a:pt x="439601" y="70469"/>
                  </a:lnTo>
                  <a:lnTo>
                    <a:pt x="430742" y="71952"/>
                  </a:lnTo>
                  <a:lnTo>
                    <a:pt x="421145" y="72684"/>
                  </a:lnTo>
                  <a:lnTo>
                    <a:pt x="411549" y="74166"/>
                  </a:lnTo>
                  <a:lnTo>
                    <a:pt x="401212" y="74899"/>
                  </a:lnTo>
                  <a:lnTo>
                    <a:pt x="390876" y="76381"/>
                  </a:lnTo>
                  <a:lnTo>
                    <a:pt x="380542" y="77113"/>
                  </a:lnTo>
                  <a:lnTo>
                    <a:pt x="369468" y="77863"/>
                  </a:lnTo>
                  <a:lnTo>
                    <a:pt x="357655" y="78596"/>
                  </a:lnTo>
                  <a:lnTo>
                    <a:pt x="346581" y="79328"/>
                  </a:lnTo>
                  <a:lnTo>
                    <a:pt x="334032" y="80078"/>
                  </a:lnTo>
                  <a:lnTo>
                    <a:pt x="309670" y="80811"/>
                  </a:lnTo>
                  <a:lnTo>
                    <a:pt x="284568" y="81543"/>
                  </a:lnTo>
                  <a:lnTo>
                    <a:pt x="257991" y="82275"/>
                  </a:lnTo>
                  <a:lnTo>
                    <a:pt x="232153" y="81543"/>
                  </a:lnTo>
                  <a:lnTo>
                    <a:pt x="206314" y="80811"/>
                  </a:lnTo>
                  <a:lnTo>
                    <a:pt x="181952" y="80078"/>
                  </a:lnTo>
                  <a:lnTo>
                    <a:pt x="170140" y="79328"/>
                  </a:lnTo>
                  <a:lnTo>
                    <a:pt x="158327" y="78596"/>
                  </a:lnTo>
                  <a:lnTo>
                    <a:pt x="146516" y="77863"/>
                  </a:lnTo>
                  <a:lnTo>
                    <a:pt x="135442" y="77113"/>
                  </a:lnTo>
                  <a:lnTo>
                    <a:pt x="125106" y="76381"/>
                  </a:lnTo>
                  <a:lnTo>
                    <a:pt x="114771" y="74899"/>
                  </a:lnTo>
                  <a:lnTo>
                    <a:pt x="104435" y="74166"/>
                  </a:lnTo>
                  <a:lnTo>
                    <a:pt x="94839" y="72684"/>
                  </a:lnTo>
                  <a:lnTo>
                    <a:pt x="85240" y="71952"/>
                  </a:lnTo>
                  <a:lnTo>
                    <a:pt x="76381" y="70469"/>
                  </a:lnTo>
                  <a:lnTo>
                    <a:pt x="68262" y="69004"/>
                  </a:lnTo>
                  <a:lnTo>
                    <a:pt x="60140" y="67522"/>
                  </a:lnTo>
                  <a:lnTo>
                    <a:pt x="52019" y="66040"/>
                  </a:lnTo>
                  <a:lnTo>
                    <a:pt x="45375" y="64575"/>
                  </a:lnTo>
                  <a:lnTo>
                    <a:pt x="37993" y="63092"/>
                  </a:lnTo>
                  <a:lnTo>
                    <a:pt x="32086" y="61610"/>
                  </a:lnTo>
                  <a:lnTo>
                    <a:pt x="26181" y="59395"/>
                  </a:lnTo>
                  <a:lnTo>
                    <a:pt x="21012" y="57913"/>
                  </a:lnTo>
                  <a:lnTo>
                    <a:pt x="16583" y="55698"/>
                  </a:lnTo>
                  <a:lnTo>
                    <a:pt x="12153" y="54233"/>
                  </a:lnTo>
                  <a:lnTo>
                    <a:pt x="9201" y="52019"/>
                  </a:lnTo>
                  <a:lnTo>
                    <a:pt x="5509" y="50536"/>
                  </a:lnTo>
                  <a:lnTo>
                    <a:pt x="3294" y="48322"/>
                  </a:lnTo>
                  <a:lnTo>
                    <a:pt x="1819" y="46107"/>
                  </a:lnTo>
                  <a:lnTo>
                    <a:pt x="342" y="43160"/>
                  </a:lnTo>
                  <a:lnTo>
                    <a:pt x="342" y="38730"/>
                  </a:lnTo>
                  <a:lnTo>
                    <a:pt x="1819" y="36515"/>
                  </a:lnTo>
                  <a:lnTo>
                    <a:pt x="3294" y="34301"/>
                  </a:lnTo>
                  <a:lnTo>
                    <a:pt x="6248" y="32086"/>
                  </a:lnTo>
                  <a:lnTo>
                    <a:pt x="9201" y="29871"/>
                  </a:lnTo>
                  <a:lnTo>
                    <a:pt x="12153" y="27656"/>
                  </a:lnTo>
                  <a:lnTo>
                    <a:pt x="16583" y="26174"/>
                  </a:lnTo>
                  <a:lnTo>
                    <a:pt x="21012" y="23959"/>
                  </a:lnTo>
                  <a:lnTo>
                    <a:pt x="26181" y="22477"/>
                  </a:lnTo>
                  <a:lnTo>
                    <a:pt x="32086" y="21012"/>
                  </a:lnTo>
                  <a:lnTo>
                    <a:pt x="38730" y="18797"/>
                  </a:lnTo>
                  <a:lnTo>
                    <a:pt x="45375" y="17315"/>
                  </a:lnTo>
                  <a:lnTo>
                    <a:pt x="52019" y="15833"/>
                  </a:lnTo>
                  <a:lnTo>
                    <a:pt x="60140" y="14368"/>
                  </a:lnTo>
                  <a:lnTo>
                    <a:pt x="68262" y="12886"/>
                  </a:lnTo>
                  <a:lnTo>
                    <a:pt x="76381" y="11403"/>
                  </a:lnTo>
                  <a:lnTo>
                    <a:pt x="85240" y="10671"/>
                  </a:lnTo>
                  <a:lnTo>
                    <a:pt x="94839" y="9188"/>
                  </a:lnTo>
                  <a:lnTo>
                    <a:pt x="104435" y="7706"/>
                  </a:lnTo>
                  <a:lnTo>
                    <a:pt x="114771" y="6974"/>
                  </a:lnTo>
                  <a:lnTo>
                    <a:pt x="125106" y="5491"/>
                  </a:lnTo>
                  <a:lnTo>
                    <a:pt x="135442" y="4759"/>
                  </a:lnTo>
                  <a:lnTo>
                    <a:pt x="146516" y="4027"/>
                  </a:lnTo>
                  <a:lnTo>
                    <a:pt x="158327" y="3294"/>
                  </a:lnTo>
                  <a:lnTo>
                    <a:pt x="170140" y="2544"/>
                  </a:lnTo>
                  <a:lnTo>
                    <a:pt x="181952" y="1812"/>
                  </a:lnTo>
                  <a:lnTo>
                    <a:pt x="206314" y="1079"/>
                  </a:lnTo>
                  <a:lnTo>
                    <a:pt x="232153" y="329"/>
                  </a:lnTo>
                  <a:lnTo>
                    <a:pt x="284568" y="329"/>
                  </a:lnTo>
                  <a:lnTo>
                    <a:pt x="309670" y="1079"/>
                  </a:lnTo>
                  <a:lnTo>
                    <a:pt x="334032" y="1812"/>
                  </a:lnTo>
                  <a:lnTo>
                    <a:pt x="346581" y="2544"/>
                  </a:lnTo>
                  <a:lnTo>
                    <a:pt x="357655" y="3294"/>
                  </a:lnTo>
                  <a:lnTo>
                    <a:pt x="369468" y="4027"/>
                  </a:lnTo>
                  <a:lnTo>
                    <a:pt x="380542" y="4759"/>
                  </a:lnTo>
                  <a:lnTo>
                    <a:pt x="390876" y="5491"/>
                  </a:lnTo>
                  <a:lnTo>
                    <a:pt x="401212" y="6974"/>
                  </a:lnTo>
                  <a:lnTo>
                    <a:pt x="411549" y="7706"/>
                  </a:lnTo>
                  <a:lnTo>
                    <a:pt x="421145" y="9188"/>
                  </a:lnTo>
                  <a:lnTo>
                    <a:pt x="430742" y="10671"/>
                  </a:lnTo>
                  <a:lnTo>
                    <a:pt x="439601" y="11403"/>
                  </a:lnTo>
                  <a:lnTo>
                    <a:pt x="447722" y="12886"/>
                  </a:lnTo>
                  <a:lnTo>
                    <a:pt x="455844" y="14368"/>
                  </a:lnTo>
                  <a:lnTo>
                    <a:pt x="463963" y="15833"/>
                  </a:lnTo>
                  <a:lnTo>
                    <a:pt x="471347" y="17315"/>
                  </a:lnTo>
                  <a:lnTo>
                    <a:pt x="477991" y="18797"/>
                  </a:lnTo>
                  <a:lnTo>
                    <a:pt x="483896" y="21012"/>
                  </a:lnTo>
                  <a:lnTo>
                    <a:pt x="489803" y="22477"/>
                  </a:lnTo>
                  <a:lnTo>
                    <a:pt x="494970" y="23959"/>
                  </a:lnTo>
                  <a:lnTo>
                    <a:pt x="499399" y="26174"/>
                  </a:lnTo>
                  <a:lnTo>
                    <a:pt x="503829" y="27656"/>
                  </a:lnTo>
                  <a:lnTo>
                    <a:pt x="507521" y="29871"/>
                  </a:lnTo>
                  <a:lnTo>
                    <a:pt x="510473" y="32086"/>
                  </a:lnTo>
                  <a:lnTo>
                    <a:pt x="512688" y="34301"/>
                  </a:lnTo>
                  <a:lnTo>
                    <a:pt x="514165" y="36515"/>
                  </a:lnTo>
                  <a:lnTo>
                    <a:pt x="515642" y="38730"/>
                  </a:lnTo>
                  <a:close/>
                  <a:moveTo>
                    <a:pt x="512688" y="39463"/>
                  </a:moveTo>
                  <a:lnTo>
                    <a:pt x="512688" y="39463"/>
                  </a:lnTo>
                  <a:lnTo>
                    <a:pt x="511950" y="37980"/>
                  </a:lnTo>
                  <a:lnTo>
                    <a:pt x="511950" y="37980"/>
                  </a:lnTo>
                  <a:lnTo>
                    <a:pt x="510475" y="35765"/>
                  </a:lnTo>
                  <a:lnTo>
                    <a:pt x="510475" y="36515"/>
                  </a:lnTo>
                  <a:lnTo>
                    <a:pt x="508258" y="34301"/>
                  </a:lnTo>
                  <a:lnTo>
                    <a:pt x="508258" y="34301"/>
                  </a:lnTo>
                  <a:lnTo>
                    <a:pt x="505306" y="32818"/>
                  </a:lnTo>
                  <a:lnTo>
                    <a:pt x="505306" y="32818"/>
                  </a:lnTo>
                  <a:lnTo>
                    <a:pt x="502353" y="30604"/>
                  </a:lnTo>
                  <a:lnTo>
                    <a:pt x="502353" y="30604"/>
                  </a:lnTo>
                  <a:lnTo>
                    <a:pt x="497924" y="29121"/>
                  </a:lnTo>
                  <a:lnTo>
                    <a:pt x="498662" y="29121"/>
                  </a:lnTo>
                  <a:lnTo>
                    <a:pt x="493495" y="26907"/>
                  </a:lnTo>
                  <a:lnTo>
                    <a:pt x="493495" y="26907"/>
                  </a:lnTo>
                  <a:lnTo>
                    <a:pt x="488326" y="25442"/>
                  </a:lnTo>
                  <a:lnTo>
                    <a:pt x="489065" y="25442"/>
                  </a:lnTo>
                  <a:lnTo>
                    <a:pt x="483158" y="23959"/>
                  </a:lnTo>
                  <a:lnTo>
                    <a:pt x="483158" y="23959"/>
                  </a:lnTo>
                  <a:lnTo>
                    <a:pt x="477252" y="21744"/>
                  </a:lnTo>
                  <a:lnTo>
                    <a:pt x="477252" y="21744"/>
                  </a:lnTo>
                  <a:lnTo>
                    <a:pt x="470608" y="20262"/>
                  </a:lnTo>
                  <a:lnTo>
                    <a:pt x="470608" y="20262"/>
                  </a:lnTo>
                  <a:lnTo>
                    <a:pt x="463226" y="18780"/>
                  </a:lnTo>
                  <a:lnTo>
                    <a:pt x="463226" y="18780"/>
                  </a:lnTo>
                  <a:lnTo>
                    <a:pt x="455844" y="17315"/>
                  </a:lnTo>
                  <a:lnTo>
                    <a:pt x="455844" y="17315"/>
                  </a:lnTo>
                  <a:lnTo>
                    <a:pt x="447722" y="15833"/>
                  </a:lnTo>
                  <a:lnTo>
                    <a:pt x="447722" y="15833"/>
                  </a:lnTo>
                  <a:lnTo>
                    <a:pt x="438863" y="14350"/>
                  </a:lnTo>
                  <a:lnTo>
                    <a:pt x="438863" y="14350"/>
                  </a:lnTo>
                  <a:lnTo>
                    <a:pt x="430004" y="13618"/>
                  </a:lnTo>
                  <a:lnTo>
                    <a:pt x="430004" y="13618"/>
                  </a:lnTo>
                  <a:lnTo>
                    <a:pt x="421145" y="12136"/>
                  </a:lnTo>
                  <a:lnTo>
                    <a:pt x="421145" y="12136"/>
                  </a:lnTo>
                  <a:lnTo>
                    <a:pt x="411549" y="10671"/>
                  </a:lnTo>
                  <a:lnTo>
                    <a:pt x="411549" y="10671"/>
                  </a:lnTo>
                  <a:lnTo>
                    <a:pt x="401212" y="9921"/>
                  </a:lnTo>
                  <a:lnTo>
                    <a:pt x="401212" y="9921"/>
                  </a:lnTo>
                  <a:lnTo>
                    <a:pt x="390876" y="9188"/>
                  </a:lnTo>
                  <a:lnTo>
                    <a:pt x="390876" y="9188"/>
                  </a:lnTo>
                  <a:lnTo>
                    <a:pt x="379803" y="7706"/>
                  </a:lnTo>
                  <a:lnTo>
                    <a:pt x="379803" y="7706"/>
                  </a:lnTo>
                  <a:lnTo>
                    <a:pt x="368729" y="6974"/>
                  </a:lnTo>
                  <a:lnTo>
                    <a:pt x="368729" y="6974"/>
                  </a:lnTo>
                  <a:lnTo>
                    <a:pt x="357655" y="6241"/>
                  </a:lnTo>
                  <a:lnTo>
                    <a:pt x="357655" y="6241"/>
                  </a:lnTo>
                  <a:lnTo>
                    <a:pt x="345844" y="5491"/>
                  </a:lnTo>
                  <a:lnTo>
                    <a:pt x="345844" y="5491"/>
                  </a:lnTo>
                  <a:lnTo>
                    <a:pt x="334032" y="4759"/>
                  </a:lnTo>
                  <a:lnTo>
                    <a:pt x="334032" y="4759"/>
                  </a:lnTo>
                  <a:lnTo>
                    <a:pt x="309670" y="4027"/>
                  </a:lnTo>
                  <a:lnTo>
                    <a:pt x="309670" y="4027"/>
                  </a:lnTo>
                  <a:lnTo>
                    <a:pt x="284568" y="3294"/>
                  </a:lnTo>
                  <a:lnTo>
                    <a:pt x="232153" y="3294"/>
                  </a:lnTo>
                  <a:lnTo>
                    <a:pt x="206314" y="4027"/>
                  </a:lnTo>
                  <a:lnTo>
                    <a:pt x="206314" y="4027"/>
                  </a:lnTo>
                  <a:lnTo>
                    <a:pt x="181952" y="4759"/>
                  </a:lnTo>
                  <a:lnTo>
                    <a:pt x="181952" y="4759"/>
                  </a:lnTo>
                  <a:lnTo>
                    <a:pt x="170140" y="5491"/>
                  </a:lnTo>
                  <a:lnTo>
                    <a:pt x="170140" y="5491"/>
                  </a:lnTo>
                  <a:lnTo>
                    <a:pt x="158327" y="6241"/>
                  </a:lnTo>
                  <a:lnTo>
                    <a:pt x="158327" y="6241"/>
                  </a:lnTo>
                  <a:lnTo>
                    <a:pt x="147253" y="6974"/>
                  </a:lnTo>
                  <a:lnTo>
                    <a:pt x="147253" y="6974"/>
                  </a:lnTo>
                  <a:lnTo>
                    <a:pt x="136180" y="7706"/>
                  </a:lnTo>
                  <a:lnTo>
                    <a:pt x="136180" y="7706"/>
                  </a:lnTo>
                  <a:lnTo>
                    <a:pt x="125106" y="9188"/>
                  </a:lnTo>
                  <a:lnTo>
                    <a:pt x="125106" y="9188"/>
                  </a:lnTo>
                  <a:lnTo>
                    <a:pt x="114771" y="9921"/>
                  </a:lnTo>
                  <a:lnTo>
                    <a:pt x="114771" y="9921"/>
                  </a:lnTo>
                  <a:lnTo>
                    <a:pt x="104435" y="10671"/>
                  </a:lnTo>
                  <a:lnTo>
                    <a:pt x="105173" y="10671"/>
                  </a:lnTo>
                  <a:lnTo>
                    <a:pt x="94839" y="12136"/>
                  </a:lnTo>
                  <a:lnTo>
                    <a:pt x="94839" y="12136"/>
                  </a:lnTo>
                  <a:lnTo>
                    <a:pt x="85980" y="13618"/>
                  </a:lnTo>
                  <a:lnTo>
                    <a:pt x="85980" y="13618"/>
                  </a:lnTo>
                  <a:lnTo>
                    <a:pt x="77121" y="14350"/>
                  </a:lnTo>
                  <a:lnTo>
                    <a:pt x="77121" y="14350"/>
                  </a:lnTo>
                  <a:lnTo>
                    <a:pt x="68262" y="15833"/>
                  </a:lnTo>
                  <a:lnTo>
                    <a:pt x="68262" y="15833"/>
                  </a:lnTo>
                  <a:lnTo>
                    <a:pt x="60140" y="17315"/>
                  </a:lnTo>
                  <a:lnTo>
                    <a:pt x="60140" y="17315"/>
                  </a:lnTo>
                  <a:lnTo>
                    <a:pt x="52758" y="18780"/>
                  </a:lnTo>
                  <a:lnTo>
                    <a:pt x="52758" y="18780"/>
                  </a:lnTo>
                  <a:lnTo>
                    <a:pt x="45375" y="20262"/>
                  </a:lnTo>
                  <a:lnTo>
                    <a:pt x="45375" y="20262"/>
                  </a:lnTo>
                  <a:lnTo>
                    <a:pt x="38730" y="21744"/>
                  </a:lnTo>
                  <a:lnTo>
                    <a:pt x="39470" y="21744"/>
                  </a:lnTo>
                  <a:lnTo>
                    <a:pt x="32825" y="23959"/>
                  </a:lnTo>
                  <a:lnTo>
                    <a:pt x="32825" y="23959"/>
                  </a:lnTo>
                  <a:lnTo>
                    <a:pt x="27657" y="25442"/>
                  </a:lnTo>
                  <a:lnTo>
                    <a:pt x="27657" y="25442"/>
                  </a:lnTo>
                  <a:lnTo>
                    <a:pt x="22489" y="26907"/>
                  </a:lnTo>
                  <a:lnTo>
                    <a:pt x="22489" y="26907"/>
                  </a:lnTo>
                  <a:lnTo>
                    <a:pt x="18060" y="29121"/>
                  </a:lnTo>
                  <a:lnTo>
                    <a:pt x="18060" y="29121"/>
                  </a:lnTo>
                  <a:lnTo>
                    <a:pt x="13630" y="30604"/>
                  </a:lnTo>
                  <a:lnTo>
                    <a:pt x="13630" y="30604"/>
                  </a:lnTo>
                  <a:lnTo>
                    <a:pt x="10678" y="32818"/>
                  </a:lnTo>
                  <a:lnTo>
                    <a:pt x="10678" y="32818"/>
                  </a:lnTo>
                  <a:lnTo>
                    <a:pt x="7724" y="34301"/>
                  </a:lnTo>
                  <a:lnTo>
                    <a:pt x="7724" y="34301"/>
                  </a:lnTo>
                  <a:lnTo>
                    <a:pt x="5509" y="36515"/>
                  </a:lnTo>
                  <a:lnTo>
                    <a:pt x="5509" y="35765"/>
                  </a:lnTo>
                  <a:lnTo>
                    <a:pt x="4034" y="37980"/>
                  </a:lnTo>
                  <a:lnTo>
                    <a:pt x="4034" y="37980"/>
                  </a:lnTo>
                  <a:lnTo>
                    <a:pt x="3294" y="39463"/>
                  </a:lnTo>
                  <a:lnTo>
                    <a:pt x="3294" y="40945"/>
                  </a:lnTo>
                  <a:lnTo>
                    <a:pt x="3294" y="43160"/>
                  </a:lnTo>
                  <a:lnTo>
                    <a:pt x="3294" y="42410"/>
                  </a:lnTo>
                  <a:lnTo>
                    <a:pt x="4034" y="44625"/>
                  </a:lnTo>
                  <a:lnTo>
                    <a:pt x="4034" y="43892"/>
                  </a:lnTo>
                  <a:lnTo>
                    <a:pt x="5509" y="46107"/>
                  </a:lnTo>
                  <a:lnTo>
                    <a:pt x="5509" y="46107"/>
                  </a:lnTo>
                  <a:lnTo>
                    <a:pt x="7724" y="47589"/>
                  </a:lnTo>
                  <a:lnTo>
                    <a:pt x="7724" y="47589"/>
                  </a:lnTo>
                  <a:lnTo>
                    <a:pt x="10678" y="49804"/>
                  </a:lnTo>
                  <a:lnTo>
                    <a:pt x="10678" y="49804"/>
                  </a:lnTo>
                  <a:lnTo>
                    <a:pt x="13630" y="51286"/>
                  </a:lnTo>
                  <a:lnTo>
                    <a:pt x="13630" y="51286"/>
                  </a:lnTo>
                  <a:lnTo>
                    <a:pt x="18060" y="53501"/>
                  </a:lnTo>
                  <a:lnTo>
                    <a:pt x="18060" y="53501"/>
                  </a:lnTo>
                  <a:lnTo>
                    <a:pt x="22489" y="54966"/>
                  </a:lnTo>
                  <a:lnTo>
                    <a:pt x="22489" y="54966"/>
                  </a:lnTo>
                  <a:lnTo>
                    <a:pt x="27657" y="56448"/>
                  </a:lnTo>
                  <a:lnTo>
                    <a:pt x="27657" y="56448"/>
                  </a:lnTo>
                  <a:lnTo>
                    <a:pt x="32825" y="58663"/>
                  </a:lnTo>
                  <a:lnTo>
                    <a:pt x="32825" y="58663"/>
                  </a:lnTo>
                  <a:lnTo>
                    <a:pt x="39470" y="60145"/>
                  </a:lnTo>
                  <a:lnTo>
                    <a:pt x="39470" y="60145"/>
                  </a:lnTo>
                  <a:lnTo>
                    <a:pt x="46114" y="61610"/>
                  </a:lnTo>
                  <a:lnTo>
                    <a:pt x="45375" y="61610"/>
                  </a:lnTo>
                  <a:lnTo>
                    <a:pt x="52758" y="63092"/>
                  </a:lnTo>
                  <a:lnTo>
                    <a:pt x="52758" y="63092"/>
                  </a:lnTo>
                  <a:lnTo>
                    <a:pt x="60140" y="64575"/>
                  </a:lnTo>
                  <a:lnTo>
                    <a:pt x="60140" y="64575"/>
                  </a:lnTo>
                  <a:lnTo>
                    <a:pt x="68262" y="66040"/>
                  </a:lnTo>
                  <a:lnTo>
                    <a:pt x="68262" y="66040"/>
                  </a:lnTo>
                  <a:lnTo>
                    <a:pt x="77121" y="67522"/>
                  </a:lnTo>
                  <a:lnTo>
                    <a:pt x="77121" y="67522"/>
                  </a:lnTo>
                  <a:lnTo>
                    <a:pt x="85980" y="69004"/>
                  </a:lnTo>
                  <a:lnTo>
                    <a:pt x="85980" y="69004"/>
                  </a:lnTo>
                  <a:lnTo>
                    <a:pt x="94839" y="69737"/>
                  </a:lnTo>
                  <a:lnTo>
                    <a:pt x="94839" y="69737"/>
                  </a:lnTo>
                  <a:lnTo>
                    <a:pt x="105173" y="71219"/>
                  </a:lnTo>
                  <a:lnTo>
                    <a:pt x="104435" y="71219"/>
                  </a:lnTo>
                  <a:lnTo>
                    <a:pt x="114771" y="71952"/>
                  </a:lnTo>
                  <a:lnTo>
                    <a:pt x="114771" y="71952"/>
                  </a:lnTo>
                  <a:lnTo>
                    <a:pt x="125106" y="73434"/>
                  </a:lnTo>
                  <a:lnTo>
                    <a:pt x="125106" y="73434"/>
                  </a:lnTo>
                  <a:lnTo>
                    <a:pt x="136180" y="74166"/>
                  </a:lnTo>
                  <a:lnTo>
                    <a:pt x="136180" y="74166"/>
                  </a:lnTo>
                  <a:lnTo>
                    <a:pt x="147253" y="74899"/>
                  </a:lnTo>
                  <a:lnTo>
                    <a:pt x="147253" y="74899"/>
                  </a:lnTo>
                  <a:lnTo>
                    <a:pt x="158327" y="75649"/>
                  </a:lnTo>
                  <a:lnTo>
                    <a:pt x="158327" y="75649"/>
                  </a:lnTo>
                  <a:lnTo>
                    <a:pt x="170140" y="76381"/>
                  </a:lnTo>
                  <a:lnTo>
                    <a:pt x="170140" y="76381"/>
                  </a:lnTo>
                  <a:lnTo>
                    <a:pt x="181952" y="77113"/>
                  </a:lnTo>
                  <a:lnTo>
                    <a:pt x="181952" y="77113"/>
                  </a:lnTo>
                  <a:lnTo>
                    <a:pt x="206314" y="77863"/>
                  </a:lnTo>
                  <a:lnTo>
                    <a:pt x="206314" y="77863"/>
                  </a:lnTo>
                  <a:lnTo>
                    <a:pt x="232153" y="78596"/>
                  </a:lnTo>
                  <a:lnTo>
                    <a:pt x="284568" y="78596"/>
                  </a:lnTo>
                  <a:lnTo>
                    <a:pt x="309670" y="77863"/>
                  </a:lnTo>
                  <a:lnTo>
                    <a:pt x="309670" y="77863"/>
                  </a:lnTo>
                  <a:lnTo>
                    <a:pt x="334032" y="77113"/>
                  </a:lnTo>
                  <a:lnTo>
                    <a:pt x="334032" y="77113"/>
                  </a:lnTo>
                  <a:lnTo>
                    <a:pt x="345844" y="76381"/>
                  </a:lnTo>
                  <a:lnTo>
                    <a:pt x="345844" y="76381"/>
                  </a:lnTo>
                  <a:lnTo>
                    <a:pt x="357655" y="75649"/>
                  </a:lnTo>
                  <a:lnTo>
                    <a:pt x="357655" y="75649"/>
                  </a:lnTo>
                  <a:lnTo>
                    <a:pt x="368729" y="74899"/>
                  </a:lnTo>
                  <a:lnTo>
                    <a:pt x="368729" y="74899"/>
                  </a:lnTo>
                  <a:lnTo>
                    <a:pt x="379803" y="74166"/>
                  </a:lnTo>
                  <a:lnTo>
                    <a:pt x="379803" y="74166"/>
                  </a:lnTo>
                  <a:lnTo>
                    <a:pt x="390876" y="73434"/>
                  </a:lnTo>
                  <a:lnTo>
                    <a:pt x="390876" y="73434"/>
                  </a:lnTo>
                  <a:lnTo>
                    <a:pt x="401212" y="71952"/>
                  </a:lnTo>
                  <a:lnTo>
                    <a:pt x="401212" y="71952"/>
                  </a:lnTo>
                  <a:lnTo>
                    <a:pt x="411549" y="71219"/>
                  </a:lnTo>
                  <a:lnTo>
                    <a:pt x="411549" y="71219"/>
                  </a:lnTo>
                  <a:lnTo>
                    <a:pt x="421145" y="69737"/>
                  </a:lnTo>
                  <a:lnTo>
                    <a:pt x="421145" y="69737"/>
                  </a:lnTo>
                  <a:lnTo>
                    <a:pt x="430004" y="69004"/>
                  </a:lnTo>
                  <a:lnTo>
                    <a:pt x="430004" y="69004"/>
                  </a:lnTo>
                  <a:lnTo>
                    <a:pt x="438863" y="67522"/>
                  </a:lnTo>
                  <a:lnTo>
                    <a:pt x="438863" y="67522"/>
                  </a:lnTo>
                  <a:lnTo>
                    <a:pt x="447722" y="66040"/>
                  </a:lnTo>
                  <a:lnTo>
                    <a:pt x="447722" y="66040"/>
                  </a:lnTo>
                  <a:lnTo>
                    <a:pt x="455844" y="64575"/>
                  </a:lnTo>
                  <a:lnTo>
                    <a:pt x="455844" y="64575"/>
                  </a:lnTo>
                  <a:lnTo>
                    <a:pt x="463226" y="63092"/>
                  </a:lnTo>
                  <a:lnTo>
                    <a:pt x="463226" y="63092"/>
                  </a:lnTo>
                  <a:lnTo>
                    <a:pt x="470608" y="61610"/>
                  </a:lnTo>
                  <a:lnTo>
                    <a:pt x="470608" y="61610"/>
                  </a:lnTo>
                  <a:lnTo>
                    <a:pt x="477252" y="60145"/>
                  </a:lnTo>
                  <a:lnTo>
                    <a:pt x="477252" y="60145"/>
                  </a:lnTo>
                  <a:lnTo>
                    <a:pt x="483158" y="58663"/>
                  </a:lnTo>
                  <a:lnTo>
                    <a:pt x="483158" y="58663"/>
                  </a:lnTo>
                  <a:lnTo>
                    <a:pt x="489065" y="56448"/>
                  </a:lnTo>
                  <a:lnTo>
                    <a:pt x="488326" y="56448"/>
                  </a:lnTo>
                  <a:lnTo>
                    <a:pt x="493495" y="54966"/>
                  </a:lnTo>
                  <a:lnTo>
                    <a:pt x="493495" y="54966"/>
                  </a:lnTo>
                  <a:lnTo>
                    <a:pt x="498662" y="53501"/>
                  </a:lnTo>
                  <a:lnTo>
                    <a:pt x="497924" y="53501"/>
                  </a:lnTo>
                  <a:lnTo>
                    <a:pt x="502353" y="51286"/>
                  </a:lnTo>
                  <a:lnTo>
                    <a:pt x="502353" y="51286"/>
                  </a:lnTo>
                  <a:lnTo>
                    <a:pt x="505306" y="49804"/>
                  </a:lnTo>
                  <a:lnTo>
                    <a:pt x="505306" y="49804"/>
                  </a:lnTo>
                  <a:lnTo>
                    <a:pt x="508258" y="47589"/>
                  </a:lnTo>
                  <a:lnTo>
                    <a:pt x="508258" y="47589"/>
                  </a:lnTo>
                  <a:lnTo>
                    <a:pt x="510475" y="46107"/>
                  </a:lnTo>
                  <a:lnTo>
                    <a:pt x="510475" y="46107"/>
                  </a:lnTo>
                  <a:lnTo>
                    <a:pt x="511950" y="43892"/>
                  </a:lnTo>
                  <a:lnTo>
                    <a:pt x="511950" y="44625"/>
                  </a:lnTo>
                  <a:lnTo>
                    <a:pt x="512688" y="42410"/>
                  </a:lnTo>
                  <a:lnTo>
                    <a:pt x="512688" y="43160"/>
                  </a:lnTo>
                  <a:lnTo>
                    <a:pt x="512688" y="40945"/>
                  </a:lnTo>
                  <a:lnTo>
                    <a:pt x="512688" y="40945"/>
                  </a:lnTo>
                  <a:close/>
                  <a:moveTo>
                    <a:pt x="515642" y="40945"/>
                  </a:moveTo>
                  <a:lnTo>
                    <a:pt x="515642" y="280138"/>
                  </a:lnTo>
                  <a:lnTo>
                    <a:pt x="514165" y="282353"/>
                  </a:lnTo>
                  <a:lnTo>
                    <a:pt x="512688" y="284568"/>
                  </a:lnTo>
                  <a:lnTo>
                    <a:pt x="510473" y="286783"/>
                  </a:lnTo>
                  <a:lnTo>
                    <a:pt x="507521" y="288248"/>
                  </a:lnTo>
                  <a:lnTo>
                    <a:pt x="503829" y="290462"/>
                  </a:lnTo>
                  <a:lnTo>
                    <a:pt x="499399" y="292677"/>
                  </a:lnTo>
                  <a:lnTo>
                    <a:pt x="494970" y="294159"/>
                  </a:lnTo>
                  <a:lnTo>
                    <a:pt x="489803" y="295642"/>
                  </a:lnTo>
                  <a:lnTo>
                    <a:pt x="483896" y="297857"/>
                  </a:lnTo>
                  <a:lnTo>
                    <a:pt x="477991" y="299339"/>
                  </a:lnTo>
                  <a:lnTo>
                    <a:pt x="471347" y="300804"/>
                  </a:lnTo>
                  <a:lnTo>
                    <a:pt x="463963" y="302286"/>
                  </a:lnTo>
                  <a:lnTo>
                    <a:pt x="455844" y="303768"/>
                  </a:lnTo>
                  <a:lnTo>
                    <a:pt x="447722" y="305233"/>
                  </a:lnTo>
                  <a:lnTo>
                    <a:pt x="439601" y="306715"/>
                  </a:lnTo>
                  <a:lnTo>
                    <a:pt x="430742" y="308198"/>
                  </a:lnTo>
                  <a:lnTo>
                    <a:pt x="421145" y="309663"/>
                  </a:lnTo>
                  <a:lnTo>
                    <a:pt x="411549" y="310413"/>
                  </a:lnTo>
                  <a:lnTo>
                    <a:pt x="401212" y="311878"/>
                  </a:lnTo>
                  <a:lnTo>
                    <a:pt x="390876" y="312627"/>
                  </a:lnTo>
                  <a:lnTo>
                    <a:pt x="380542" y="313360"/>
                  </a:lnTo>
                  <a:lnTo>
                    <a:pt x="369468" y="314842"/>
                  </a:lnTo>
                  <a:lnTo>
                    <a:pt x="357655" y="315574"/>
                  </a:lnTo>
                  <a:lnTo>
                    <a:pt x="346581" y="316307"/>
                  </a:lnTo>
                  <a:lnTo>
                    <a:pt x="334032" y="316307"/>
                  </a:lnTo>
                  <a:lnTo>
                    <a:pt x="309670" y="317789"/>
                  </a:lnTo>
                  <a:lnTo>
                    <a:pt x="284568" y="317789"/>
                  </a:lnTo>
                  <a:lnTo>
                    <a:pt x="257991" y="318522"/>
                  </a:lnTo>
                  <a:lnTo>
                    <a:pt x="232153" y="318522"/>
                  </a:lnTo>
                  <a:lnTo>
                    <a:pt x="206314" y="317789"/>
                  </a:lnTo>
                  <a:lnTo>
                    <a:pt x="181952" y="316307"/>
                  </a:lnTo>
                  <a:lnTo>
                    <a:pt x="170140" y="316307"/>
                  </a:lnTo>
                  <a:lnTo>
                    <a:pt x="158327" y="315574"/>
                  </a:lnTo>
                  <a:lnTo>
                    <a:pt x="146516" y="314842"/>
                  </a:lnTo>
                  <a:lnTo>
                    <a:pt x="135442" y="313360"/>
                  </a:lnTo>
                  <a:lnTo>
                    <a:pt x="125106" y="312627"/>
                  </a:lnTo>
                  <a:lnTo>
                    <a:pt x="114771" y="311878"/>
                  </a:lnTo>
                  <a:lnTo>
                    <a:pt x="104435" y="310413"/>
                  </a:lnTo>
                  <a:lnTo>
                    <a:pt x="94839" y="309663"/>
                  </a:lnTo>
                  <a:lnTo>
                    <a:pt x="85240" y="308198"/>
                  </a:lnTo>
                  <a:lnTo>
                    <a:pt x="76381" y="306715"/>
                  </a:lnTo>
                  <a:lnTo>
                    <a:pt x="68262" y="305233"/>
                  </a:lnTo>
                  <a:lnTo>
                    <a:pt x="60140" y="303768"/>
                  </a:lnTo>
                  <a:lnTo>
                    <a:pt x="52019" y="302286"/>
                  </a:lnTo>
                  <a:lnTo>
                    <a:pt x="45375" y="300804"/>
                  </a:lnTo>
                  <a:lnTo>
                    <a:pt x="38730" y="299339"/>
                  </a:lnTo>
                  <a:lnTo>
                    <a:pt x="32086" y="297857"/>
                  </a:lnTo>
                  <a:lnTo>
                    <a:pt x="26181" y="295642"/>
                  </a:lnTo>
                  <a:lnTo>
                    <a:pt x="21012" y="294159"/>
                  </a:lnTo>
                  <a:lnTo>
                    <a:pt x="16583" y="292677"/>
                  </a:lnTo>
                  <a:lnTo>
                    <a:pt x="12153" y="290462"/>
                  </a:lnTo>
                  <a:lnTo>
                    <a:pt x="9201" y="288248"/>
                  </a:lnTo>
                  <a:lnTo>
                    <a:pt x="6248" y="286783"/>
                  </a:lnTo>
                  <a:lnTo>
                    <a:pt x="3294" y="284568"/>
                  </a:lnTo>
                  <a:lnTo>
                    <a:pt x="1819" y="282353"/>
                  </a:lnTo>
                  <a:lnTo>
                    <a:pt x="342" y="280138"/>
                  </a:lnTo>
                  <a:lnTo>
                    <a:pt x="342" y="40945"/>
                  </a:lnTo>
                  <a:lnTo>
                    <a:pt x="3294" y="40945"/>
                  </a:lnTo>
                  <a:lnTo>
                    <a:pt x="3294" y="277174"/>
                  </a:lnTo>
                  <a:lnTo>
                    <a:pt x="3294" y="279389"/>
                  </a:lnTo>
                  <a:lnTo>
                    <a:pt x="3294" y="278656"/>
                  </a:lnTo>
                  <a:lnTo>
                    <a:pt x="4034" y="280871"/>
                  </a:lnTo>
                  <a:lnTo>
                    <a:pt x="4034" y="280138"/>
                  </a:lnTo>
                  <a:lnTo>
                    <a:pt x="5509" y="282353"/>
                  </a:lnTo>
                  <a:lnTo>
                    <a:pt x="5509" y="282353"/>
                  </a:lnTo>
                  <a:lnTo>
                    <a:pt x="7724" y="284568"/>
                  </a:lnTo>
                  <a:lnTo>
                    <a:pt x="7724" y="283836"/>
                  </a:lnTo>
                  <a:lnTo>
                    <a:pt x="10678" y="286050"/>
                  </a:lnTo>
                  <a:lnTo>
                    <a:pt x="10678" y="286050"/>
                  </a:lnTo>
                  <a:lnTo>
                    <a:pt x="13630" y="287515"/>
                  </a:lnTo>
                  <a:lnTo>
                    <a:pt x="13630" y="287515"/>
                  </a:lnTo>
                  <a:lnTo>
                    <a:pt x="18060" y="289730"/>
                  </a:lnTo>
                  <a:lnTo>
                    <a:pt x="18060" y="289730"/>
                  </a:lnTo>
                  <a:lnTo>
                    <a:pt x="22489" y="291212"/>
                  </a:lnTo>
                  <a:lnTo>
                    <a:pt x="22489" y="291212"/>
                  </a:lnTo>
                  <a:lnTo>
                    <a:pt x="27657" y="292694"/>
                  </a:lnTo>
                  <a:lnTo>
                    <a:pt x="27657" y="292694"/>
                  </a:lnTo>
                  <a:lnTo>
                    <a:pt x="32825" y="294909"/>
                  </a:lnTo>
                  <a:lnTo>
                    <a:pt x="32825" y="294909"/>
                  </a:lnTo>
                  <a:lnTo>
                    <a:pt x="39470" y="296374"/>
                  </a:lnTo>
                  <a:lnTo>
                    <a:pt x="38730" y="296374"/>
                  </a:lnTo>
                  <a:lnTo>
                    <a:pt x="45375" y="297857"/>
                  </a:lnTo>
                  <a:lnTo>
                    <a:pt x="45375" y="297857"/>
                  </a:lnTo>
                  <a:lnTo>
                    <a:pt x="52758" y="299339"/>
                  </a:lnTo>
                  <a:lnTo>
                    <a:pt x="52758" y="299339"/>
                  </a:lnTo>
                  <a:lnTo>
                    <a:pt x="60140" y="300804"/>
                  </a:lnTo>
                  <a:lnTo>
                    <a:pt x="60140" y="300804"/>
                  </a:lnTo>
                  <a:lnTo>
                    <a:pt x="68262" y="302286"/>
                  </a:lnTo>
                  <a:lnTo>
                    <a:pt x="68262" y="302286"/>
                  </a:lnTo>
                  <a:lnTo>
                    <a:pt x="77121" y="303768"/>
                  </a:lnTo>
                  <a:lnTo>
                    <a:pt x="77121" y="303768"/>
                  </a:lnTo>
                  <a:lnTo>
                    <a:pt x="85980" y="305251"/>
                  </a:lnTo>
                  <a:lnTo>
                    <a:pt x="85980" y="305251"/>
                  </a:lnTo>
                  <a:lnTo>
                    <a:pt x="94839" y="305983"/>
                  </a:lnTo>
                  <a:lnTo>
                    <a:pt x="94839" y="305983"/>
                  </a:lnTo>
                  <a:lnTo>
                    <a:pt x="105173" y="307465"/>
                  </a:lnTo>
                  <a:lnTo>
                    <a:pt x="104435" y="307465"/>
                  </a:lnTo>
                  <a:lnTo>
                    <a:pt x="114771" y="308930"/>
                  </a:lnTo>
                  <a:lnTo>
                    <a:pt x="114771" y="308930"/>
                  </a:lnTo>
                  <a:lnTo>
                    <a:pt x="125106" y="309680"/>
                  </a:lnTo>
                  <a:lnTo>
                    <a:pt x="125106" y="309680"/>
                  </a:lnTo>
                  <a:lnTo>
                    <a:pt x="136180" y="310413"/>
                  </a:lnTo>
                  <a:lnTo>
                    <a:pt x="136180" y="310413"/>
                  </a:lnTo>
                  <a:lnTo>
                    <a:pt x="147253" y="311145"/>
                  </a:lnTo>
                  <a:lnTo>
                    <a:pt x="147253" y="311145"/>
                  </a:lnTo>
                  <a:lnTo>
                    <a:pt x="158327" y="311878"/>
                  </a:lnTo>
                  <a:lnTo>
                    <a:pt x="158327" y="311878"/>
                  </a:lnTo>
                  <a:lnTo>
                    <a:pt x="170140" y="312627"/>
                  </a:lnTo>
                  <a:lnTo>
                    <a:pt x="170140" y="312627"/>
                  </a:lnTo>
                  <a:lnTo>
                    <a:pt x="181952" y="313360"/>
                  </a:lnTo>
                  <a:lnTo>
                    <a:pt x="181952" y="313360"/>
                  </a:lnTo>
                  <a:lnTo>
                    <a:pt x="206314" y="314842"/>
                  </a:lnTo>
                  <a:lnTo>
                    <a:pt x="232153" y="314842"/>
                  </a:lnTo>
                  <a:lnTo>
                    <a:pt x="257991" y="315574"/>
                  </a:lnTo>
                  <a:lnTo>
                    <a:pt x="257991" y="315574"/>
                  </a:lnTo>
                  <a:lnTo>
                    <a:pt x="284568" y="314842"/>
                  </a:lnTo>
                  <a:lnTo>
                    <a:pt x="309670" y="314842"/>
                  </a:lnTo>
                  <a:lnTo>
                    <a:pt x="334032" y="313360"/>
                  </a:lnTo>
                  <a:lnTo>
                    <a:pt x="334032" y="313360"/>
                  </a:lnTo>
                  <a:lnTo>
                    <a:pt x="345844" y="312627"/>
                  </a:lnTo>
                  <a:lnTo>
                    <a:pt x="345844" y="312627"/>
                  </a:lnTo>
                  <a:lnTo>
                    <a:pt x="357655" y="311878"/>
                  </a:lnTo>
                  <a:lnTo>
                    <a:pt x="357655" y="311878"/>
                  </a:lnTo>
                  <a:lnTo>
                    <a:pt x="368729" y="311145"/>
                  </a:lnTo>
                  <a:lnTo>
                    <a:pt x="368729" y="311145"/>
                  </a:lnTo>
                  <a:lnTo>
                    <a:pt x="379803" y="310413"/>
                  </a:lnTo>
                  <a:lnTo>
                    <a:pt x="379803" y="310413"/>
                  </a:lnTo>
                  <a:lnTo>
                    <a:pt x="390876" y="309680"/>
                  </a:lnTo>
                  <a:lnTo>
                    <a:pt x="390876" y="309680"/>
                  </a:lnTo>
                  <a:lnTo>
                    <a:pt x="401212" y="308930"/>
                  </a:lnTo>
                  <a:lnTo>
                    <a:pt x="401212" y="308930"/>
                  </a:lnTo>
                  <a:lnTo>
                    <a:pt x="411549" y="307465"/>
                  </a:lnTo>
                  <a:lnTo>
                    <a:pt x="411549" y="307465"/>
                  </a:lnTo>
                  <a:lnTo>
                    <a:pt x="421145" y="305983"/>
                  </a:lnTo>
                  <a:lnTo>
                    <a:pt x="421145" y="305983"/>
                  </a:lnTo>
                  <a:lnTo>
                    <a:pt x="430004" y="305251"/>
                  </a:lnTo>
                  <a:lnTo>
                    <a:pt x="430004" y="305251"/>
                  </a:lnTo>
                  <a:lnTo>
                    <a:pt x="438863" y="303768"/>
                  </a:lnTo>
                  <a:lnTo>
                    <a:pt x="438863" y="303768"/>
                  </a:lnTo>
                  <a:lnTo>
                    <a:pt x="447722" y="302286"/>
                  </a:lnTo>
                  <a:lnTo>
                    <a:pt x="447722" y="302286"/>
                  </a:lnTo>
                  <a:lnTo>
                    <a:pt x="455844" y="300804"/>
                  </a:lnTo>
                  <a:lnTo>
                    <a:pt x="455844" y="300804"/>
                  </a:lnTo>
                  <a:lnTo>
                    <a:pt x="463226" y="299339"/>
                  </a:lnTo>
                  <a:lnTo>
                    <a:pt x="463226" y="299339"/>
                  </a:lnTo>
                  <a:lnTo>
                    <a:pt x="470608" y="297857"/>
                  </a:lnTo>
                  <a:lnTo>
                    <a:pt x="470608" y="297857"/>
                  </a:lnTo>
                  <a:lnTo>
                    <a:pt x="477252" y="296374"/>
                  </a:lnTo>
                  <a:lnTo>
                    <a:pt x="477252" y="296374"/>
                  </a:lnTo>
                  <a:lnTo>
                    <a:pt x="483158" y="294909"/>
                  </a:lnTo>
                  <a:lnTo>
                    <a:pt x="483158" y="294909"/>
                  </a:lnTo>
                  <a:lnTo>
                    <a:pt x="489065" y="292694"/>
                  </a:lnTo>
                  <a:lnTo>
                    <a:pt x="488326" y="292694"/>
                  </a:lnTo>
                  <a:lnTo>
                    <a:pt x="493495" y="291212"/>
                  </a:lnTo>
                  <a:lnTo>
                    <a:pt x="493495" y="291212"/>
                  </a:lnTo>
                  <a:lnTo>
                    <a:pt x="498662" y="289730"/>
                  </a:lnTo>
                  <a:lnTo>
                    <a:pt x="497924" y="289730"/>
                  </a:lnTo>
                  <a:lnTo>
                    <a:pt x="502353" y="287515"/>
                  </a:lnTo>
                  <a:lnTo>
                    <a:pt x="502353" y="287515"/>
                  </a:lnTo>
                  <a:lnTo>
                    <a:pt x="505306" y="286050"/>
                  </a:lnTo>
                  <a:lnTo>
                    <a:pt x="505306" y="286050"/>
                  </a:lnTo>
                  <a:lnTo>
                    <a:pt x="508260" y="283836"/>
                  </a:lnTo>
                  <a:lnTo>
                    <a:pt x="508260" y="284568"/>
                  </a:lnTo>
                  <a:lnTo>
                    <a:pt x="510475" y="282353"/>
                  </a:lnTo>
                  <a:lnTo>
                    <a:pt x="510475" y="282353"/>
                  </a:lnTo>
                  <a:lnTo>
                    <a:pt x="511950" y="280138"/>
                  </a:lnTo>
                  <a:lnTo>
                    <a:pt x="511950" y="280871"/>
                  </a:lnTo>
                  <a:lnTo>
                    <a:pt x="512688" y="278656"/>
                  </a:lnTo>
                  <a:lnTo>
                    <a:pt x="512688" y="279389"/>
                  </a:lnTo>
                  <a:lnTo>
                    <a:pt x="512688" y="277174"/>
                  </a:lnTo>
                  <a:lnTo>
                    <a:pt x="512688" y="40945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B8389BF-053A-40DD-874E-2048BC6B0E29}"/>
                </a:ext>
              </a:extLst>
            </p:cNvPr>
            <p:cNvSpPr txBox="1"/>
            <p:nvPr/>
          </p:nvSpPr>
          <p:spPr>
            <a:xfrm>
              <a:off x="7856256" y="4422151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1554F-A6CF-4472-8BF5-A57F93C7CDF4}"/>
                </a:ext>
              </a:extLst>
            </p:cNvPr>
            <p:cNvSpPr txBox="1"/>
            <p:nvPr/>
          </p:nvSpPr>
          <p:spPr>
            <a:xfrm>
              <a:off x="7927128" y="442215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54624FB-4EE5-4F19-A20E-AC90804152CB}"/>
                </a:ext>
              </a:extLst>
            </p:cNvPr>
            <p:cNvSpPr txBox="1"/>
            <p:nvPr/>
          </p:nvSpPr>
          <p:spPr>
            <a:xfrm>
              <a:off x="7954444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271E236-3164-4BAD-9C3C-E05E483D2043}"/>
                </a:ext>
              </a:extLst>
            </p:cNvPr>
            <p:cNvSpPr txBox="1"/>
            <p:nvPr/>
          </p:nvSpPr>
          <p:spPr>
            <a:xfrm>
              <a:off x="8003907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C487C30-21EA-4CFF-B886-49516E46BFAB}"/>
                </a:ext>
              </a:extLst>
            </p:cNvPr>
            <p:cNvSpPr txBox="1"/>
            <p:nvPr/>
          </p:nvSpPr>
          <p:spPr>
            <a:xfrm>
              <a:off x="8047463" y="442215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8E36935-A513-4FDA-ABE2-692C3313B4BC}"/>
                </a:ext>
              </a:extLst>
            </p:cNvPr>
            <p:cNvSpPr txBox="1"/>
            <p:nvPr/>
          </p:nvSpPr>
          <p:spPr>
            <a:xfrm>
              <a:off x="7798672" y="454027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C95577F-7722-4D10-9F3E-81418CAFCC79}"/>
                </a:ext>
              </a:extLst>
            </p:cNvPr>
            <p:cNvSpPr txBox="1"/>
            <p:nvPr/>
          </p:nvSpPr>
          <p:spPr>
            <a:xfrm>
              <a:off x="7853303" y="454027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C0DCF9C-738C-4F7A-9727-75627B680B29}"/>
                </a:ext>
              </a:extLst>
            </p:cNvPr>
            <p:cNvSpPr txBox="1"/>
            <p:nvPr/>
          </p:nvSpPr>
          <p:spPr>
            <a:xfrm>
              <a:off x="7880619" y="454027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6ED5A8-087F-4E17-A6F2-C8B1D44A83F7}"/>
                </a:ext>
              </a:extLst>
            </p:cNvPr>
            <p:cNvSpPr txBox="1"/>
            <p:nvPr/>
          </p:nvSpPr>
          <p:spPr>
            <a:xfrm>
              <a:off x="7930081" y="454027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3C783A2-799E-4B74-9961-1BF2BAF23527}"/>
                </a:ext>
              </a:extLst>
            </p:cNvPr>
            <p:cNvSpPr txBox="1"/>
            <p:nvPr/>
          </p:nvSpPr>
          <p:spPr>
            <a:xfrm>
              <a:off x="796256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EEE7BF-D428-415D-B437-A12A6D140D6F}"/>
                </a:ext>
              </a:extLst>
            </p:cNvPr>
            <p:cNvSpPr txBox="1"/>
            <p:nvPr/>
          </p:nvSpPr>
          <p:spPr>
            <a:xfrm>
              <a:off x="8006121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15E2607-D429-4733-81F4-F047DBF3F09C}"/>
                </a:ext>
              </a:extLst>
            </p:cNvPr>
            <p:cNvSpPr txBox="1"/>
            <p:nvPr/>
          </p:nvSpPr>
          <p:spPr>
            <a:xfrm>
              <a:off x="805558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27E2326-86A9-4634-9988-44487565CB49}"/>
                </a:ext>
              </a:extLst>
            </p:cNvPr>
            <p:cNvSpPr txBox="1"/>
            <p:nvPr/>
          </p:nvSpPr>
          <p:spPr>
            <a:xfrm>
              <a:off x="8099141" y="454027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2C9373F-90F5-49E3-A63C-D49ADBA32511}"/>
                </a:ext>
              </a:extLst>
            </p:cNvPr>
            <p:cNvSpPr/>
            <p:nvPr/>
          </p:nvSpPr>
          <p:spPr>
            <a:xfrm>
              <a:off x="6435015" y="3299217"/>
              <a:ext cx="527109" cy="287918"/>
            </a:xfrm>
            <a:custGeom>
              <a:avLst/>
              <a:gdLst>
                <a:gd name="connsiteX0" fmla="*/ 125 w 527109"/>
                <a:gd name="connsiteY0" fmla="*/ 48138 h 287918"/>
                <a:gd name="connsiteX1" fmla="*/ 48110 w 527109"/>
                <a:gd name="connsiteY1" fmla="*/ 151 h 287918"/>
                <a:gd name="connsiteX2" fmla="*/ 479248 w 527109"/>
                <a:gd name="connsiteY2" fmla="*/ 151 h 287918"/>
                <a:gd name="connsiteX3" fmla="*/ 527235 w 527109"/>
                <a:gd name="connsiteY3" fmla="*/ 48138 h 287918"/>
                <a:gd name="connsiteX4" fmla="*/ 527235 w 527109"/>
                <a:gd name="connsiteY4" fmla="*/ 240084 h 287918"/>
                <a:gd name="connsiteX5" fmla="*/ 479248 w 527109"/>
                <a:gd name="connsiteY5" fmla="*/ 288069 h 287918"/>
                <a:gd name="connsiteX6" fmla="*/ 48110 w 527109"/>
                <a:gd name="connsiteY6" fmla="*/ 288069 h 287918"/>
                <a:gd name="connsiteX7" fmla="*/ 125 w 527109"/>
                <a:gd name="connsiteY7" fmla="*/ 240084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109" h="287918">
                  <a:moveTo>
                    <a:pt x="125" y="48138"/>
                  </a:moveTo>
                  <a:cubicBezTo>
                    <a:pt x="125" y="21561"/>
                    <a:pt x="21533" y="151"/>
                    <a:pt x="48110" y="151"/>
                  </a:cubicBezTo>
                  <a:lnTo>
                    <a:pt x="479248" y="151"/>
                  </a:lnTo>
                  <a:cubicBezTo>
                    <a:pt x="505825" y="151"/>
                    <a:pt x="527235" y="21561"/>
                    <a:pt x="527235" y="48138"/>
                  </a:cubicBezTo>
                  <a:lnTo>
                    <a:pt x="527235" y="240084"/>
                  </a:lnTo>
                  <a:cubicBezTo>
                    <a:pt x="527235" y="266661"/>
                    <a:pt x="505825" y="288069"/>
                    <a:pt x="479248" y="288069"/>
                  </a:cubicBezTo>
                  <a:lnTo>
                    <a:pt x="48110" y="288069"/>
                  </a:lnTo>
                  <a:cubicBezTo>
                    <a:pt x="21533" y="288069"/>
                    <a:pt x="125" y="266661"/>
                    <a:pt x="125" y="240084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DC54AEB-527C-4B53-8B08-0FC6A46481B8}"/>
                </a:ext>
              </a:extLst>
            </p:cNvPr>
            <p:cNvSpPr/>
            <p:nvPr/>
          </p:nvSpPr>
          <p:spPr>
            <a:xfrm>
              <a:off x="6433538" y="3297742"/>
              <a:ext cx="530063" cy="290870"/>
            </a:xfrm>
            <a:custGeom>
              <a:avLst/>
              <a:gdLst>
                <a:gd name="connsiteX0" fmla="*/ 125 w 530063"/>
                <a:gd name="connsiteY0" fmla="*/ 49613 h 290870"/>
                <a:gd name="connsiteX1" fmla="*/ 125 w 530063"/>
                <a:gd name="connsiteY1" fmla="*/ 44446 h 290870"/>
                <a:gd name="connsiteX2" fmla="*/ 863 w 530063"/>
                <a:gd name="connsiteY2" fmla="*/ 39277 h 290870"/>
                <a:gd name="connsiteX3" fmla="*/ 2340 w 530063"/>
                <a:gd name="connsiteY3" fmla="*/ 34848 h 290870"/>
                <a:gd name="connsiteX4" fmla="*/ 3817 w 530063"/>
                <a:gd name="connsiteY4" fmla="*/ 30418 h 290870"/>
                <a:gd name="connsiteX5" fmla="*/ 6031 w 530063"/>
                <a:gd name="connsiteY5" fmla="*/ 25988 h 290870"/>
                <a:gd name="connsiteX6" fmla="*/ 8246 w 530063"/>
                <a:gd name="connsiteY6" fmla="*/ 21559 h 290870"/>
                <a:gd name="connsiteX7" fmla="*/ 11199 w 530063"/>
                <a:gd name="connsiteY7" fmla="*/ 17869 h 290870"/>
                <a:gd name="connsiteX8" fmla="*/ 14151 w 530063"/>
                <a:gd name="connsiteY8" fmla="*/ 14177 h 290870"/>
                <a:gd name="connsiteX9" fmla="*/ 17843 w 530063"/>
                <a:gd name="connsiteY9" fmla="*/ 11225 h 290870"/>
                <a:gd name="connsiteX10" fmla="*/ 21535 w 530063"/>
                <a:gd name="connsiteY10" fmla="*/ 8270 h 290870"/>
                <a:gd name="connsiteX11" fmla="*/ 25964 w 530063"/>
                <a:gd name="connsiteY11" fmla="*/ 6056 h 290870"/>
                <a:gd name="connsiteX12" fmla="*/ 30394 w 530063"/>
                <a:gd name="connsiteY12" fmla="*/ 3841 h 290870"/>
                <a:gd name="connsiteX13" fmla="*/ 34823 w 530063"/>
                <a:gd name="connsiteY13" fmla="*/ 2366 h 290870"/>
                <a:gd name="connsiteX14" fmla="*/ 39253 w 530063"/>
                <a:gd name="connsiteY14" fmla="*/ 889 h 290870"/>
                <a:gd name="connsiteX15" fmla="*/ 44420 w 530063"/>
                <a:gd name="connsiteY15" fmla="*/ 151 h 290870"/>
                <a:gd name="connsiteX16" fmla="*/ 485893 w 530063"/>
                <a:gd name="connsiteY16" fmla="*/ 151 h 290870"/>
                <a:gd name="connsiteX17" fmla="*/ 491061 w 530063"/>
                <a:gd name="connsiteY17" fmla="*/ 889 h 290870"/>
                <a:gd name="connsiteX18" fmla="*/ 495490 w 530063"/>
                <a:gd name="connsiteY18" fmla="*/ 2366 h 290870"/>
                <a:gd name="connsiteX19" fmla="*/ 499920 w 530063"/>
                <a:gd name="connsiteY19" fmla="*/ 3841 h 290870"/>
                <a:gd name="connsiteX20" fmla="*/ 504349 w 530063"/>
                <a:gd name="connsiteY20" fmla="*/ 6056 h 290870"/>
                <a:gd name="connsiteX21" fmla="*/ 508779 w 530063"/>
                <a:gd name="connsiteY21" fmla="*/ 8270 h 290870"/>
                <a:gd name="connsiteX22" fmla="*/ 512470 w 530063"/>
                <a:gd name="connsiteY22" fmla="*/ 11225 h 290870"/>
                <a:gd name="connsiteX23" fmla="*/ 516161 w 530063"/>
                <a:gd name="connsiteY23" fmla="*/ 14177 h 290870"/>
                <a:gd name="connsiteX24" fmla="*/ 519114 w 530063"/>
                <a:gd name="connsiteY24" fmla="*/ 17869 h 290870"/>
                <a:gd name="connsiteX25" fmla="*/ 522067 w 530063"/>
                <a:gd name="connsiteY25" fmla="*/ 21559 h 290870"/>
                <a:gd name="connsiteX26" fmla="*/ 524282 w 530063"/>
                <a:gd name="connsiteY26" fmla="*/ 25988 h 290870"/>
                <a:gd name="connsiteX27" fmla="*/ 526497 w 530063"/>
                <a:gd name="connsiteY27" fmla="*/ 30418 h 290870"/>
                <a:gd name="connsiteX28" fmla="*/ 527973 w 530063"/>
                <a:gd name="connsiteY28" fmla="*/ 34848 h 290870"/>
                <a:gd name="connsiteX29" fmla="*/ 529450 w 530063"/>
                <a:gd name="connsiteY29" fmla="*/ 39277 h 290870"/>
                <a:gd name="connsiteX30" fmla="*/ 530188 w 530063"/>
                <a:gd name="connsiteY30" fmla="*/ 44446 h 290870"/>
                <a:gd name="connsiteX31" fmla="*/ 530188 w 530063"/>
                <a:gd name="connsiteY31" fmla="*/ 246726 h 290870"/>
                <a:gd name="connsiteX32" fmla="*/ 529450 w 530063"/>
                <a:gd name="connsiteY32" fmla="*/ 251893 h 290870"/>
                <a:gd name="connsiteX33" fmla="*/ 527973 w 530063"/>
                <a:gd name="connsiteY33" fmla="*/ 256323 h 290870"/>
                <a:gd name="connsiteX34" fmla="*/ 526497 w 530063"/>
                <a:gd name="connsiteY34" fmla="*/ 260753 h 290870"/>
                <a:gd name="connsiteX35" fmla="*/ 524282 w 530063"/>
                <a:gd name="connsiteY35" fmla="*/ 265182 h 290870"/>
                <a:gd name="connsiteX36" fmla="*/ 522067 w 530063"/>
                <a:gd name="connsiteY36" fmla="*/ 269612 h 290870"/>
                <a:gd name="connsiteX37" fmla="*/ 519114 w 530063"/>
                <a:gd name="connsiteY37" fmla="*/ 273303 h 290870"/>
                <a:gd name="connsiteX38" fmla="*/ 516161 w 530063"/>
                <a:gd name="connsiteY38" fmla="*/ 276995 h 290870"/>
                <a:gd name="connsiteX39" fmla="*/ 512470 w 530063"/>
                <a:gd name="connsiteY39" fmla="*/ 279948 h 290870"/>
                <a:gd name="connsiteX40" fmla="*/ 508779 w 530063"/>
                <a:gd name="connsiteY40" fmla="*/ 282900 h 290870"/>
                <a:gd name="connsiteX41" fmla="*/ 504349 w 530063"/>
                <a:gd name="connsiteY41" fmla="*/ 285115 h 290870"/>
                <a:gd name="connsiteX42" fmla="*/ 499920 w 530063"/>
                <a:gd name="connsiteY42" fmla="*/ 287330 h 290870"/>
                <a:gd name="connsiteX43" fmla="*/ 495490 w 530063"/>
                <a:gd name="connsiteY43" fmla="*/ 288807 h 290870"/>
                <a:gd name="connsiteX44" fmla="*/ 491061 w 530063"/>
                <a:gd name="connsiteY44" fmla="*/ 290284 h 290870"/>
                <a:gd name="connsiteX45" fmla="*/ 485893 w 530063"/>
                <a:gd name="connsiteY45" fmla="*/ 291021 h 290870"/>
                <a:gd name="connsiteX46" fmla="*/ 44420 w 530063"/>
                <a:gd name="connsiteY46" fmla="*/ 291021 h 290870"/>
                <a:gd name="connsiteX47" fmla="*/ 39253 w 530063"/>
                <a:gd name="connsiteY47" fmla="*/ 290284 h 290870"/>
                <a:gd name="connsiteX48" fmla="*/ 34823 w 530063"/>
                <a:gd name="connsiteY48" fmla="*/ 288807 h 290870"/>
                <a:gd name="connsiteX49" fmla="*/ 30394 w 530063"/>
                <a:gd name="connsiteY49" fmla="*/ 287330 h 290870"/>
                <a:gd name="connsiteX50" fmla="*/ 25964 w 530063"/>
                <a:gd name="connsiteY50" fmla="*/ 285115 h 290870"/>
                <a:gd name="connsiteX51" fmla="*/ 21535 w 530063"/>
                <a:gd name="connsiteY51" fmla="*/ 282900 h 290870"/>
                <a:gd name="connsiteX52" fmla="*/ 17843 w 530063"/>
                <a:gd name="connsiteY52" fmla="*/ 279948 h 290870"/>
                <a:gd name="connsiteX53" fmla="*/ 14151 w 530063"/>
                <a:gd name="connsiteY53" fmla="*/ 276995 h 290870"/>
                <a:gd name="connsiteX54" fmla="*/ 11199 w 530063"/>
                <a:gd name="connsiteY54" fmla="*/ 273303 h 290870"/>
                <a:gd name="connsiteX55" fmla="*/ 8246 w 530063"/>
                <a:gd name="connsiteY55" fmla="*/ 269612 h 290870"/>
                <a:gd name="connsiteX56" fmla="*/ 6031 w 530063"/>
                <a:gd name="connsiteY56" fmla="*/ 265182 h 290870"/>
                <a:gd name="connsiteX57" fmla="*/ 3817 w 530063"/>
                <a:gd name="connsiteY57" fmla="*/ 260753 h 290870"/>
                <a:gd name="connsiteX58" fmla="*/ 2340 w 530063"/>
                <a:gd name="connsiteY58" fmla="*/ 256323 h 290870"/>
                <a:gd name="connsiteX59" fmla="*/ 863 w 530063"/>
                <a:gd name="connsiteY59" fmla="*/ 251893 h 290870"/>
                <a:gd name="connsiteX60" fmla="*/ 125 w 530063"/>
                <a:gd name="connsiteY60" fmla="*/ 246726 h 290870"/>
                <a:gd name="connsiteX61" fmla="*/ 125 w 530063"/>
                <a:gd name="connsiteY61" fmla="*/ 241559 h 290870"/>
                <a:gd name="connsiteX62" fmla="*/ 3077 w 530063"/>
                <a:gd name="connsiteY62" fmla="*/ 241559 h 290870"/>
                <a:gd name="connsiteX63" fmla="*/ 3077 w 530063"/>
                <a:gd name="connsiteY63" fmla="*/ 246726 h 290870"/>
                <a:gd name="connsiteX64" fmla="*/ 3077 w 530063"/>
                <a:gd name="connsiteY64" fmla="*/ 245989 h 290870"/>
                <a:gd name="connsiteX65" fmla="*/ 3817 w 530063"/>
                <a:gd name="connsiteY65" fmla="*/ 251156 h 290870"/>
                <a:gd name="connsiteX66" fmla="*/ 3817 w 530063"/>
                <a:gd name="connsiteY66" fmla="*/ 251156 h 290870"/>
                <a:gd name="connsiteX67" fmla="*/ 5292 w 530063"/>
                <a:gd name="connsiteY67" fmla="*/ 255585 h 290870"/>
                <a:gd name="connsiteX68" fmla="*/ 5292 w 530063"/>
                <a:gd name="connsiteY68" fmla="*/ 255585 h 290870"/>
                <a:gd name="connsiteX69" fmla="*/ 6769 w 530063"/>
                <a:gd name="connsiteY69" fmla="*/ 260015 h 290870"/>
                <a:gd name="connsiteX70" fmla="*/ 6769 w 530063"/>
                <a:gd name="connsiteY70" fmla="*/ 259277 h 290870"/>
                <a:gd name="connsiteX71" fmla="*/ 8984 w 530063"/>
                <a:gd name="connsiteY71" fmla="*/ 263707 h 290870"/>
                <a:gd name="connsiteX72" fmla="*/ 8984 w 530063"/>
                <a:gd name="connsiteY72" fmla="*/ 263707 h 290870"/>
                <a:gd name="connsiteX73" fmla="*/ 11199 w 530063"/>
                <a:gd name="connsiteY73" fmla="*/ 267397 h 290870"/>
                <a:gd name="connsiteX74" fmla="*/ 11199 w 530063"/>
                <a:gd name="connsiteY74" fmla="*/ 267397 h 290870"/>
                <a:gd name="connsiteX75" fmla="*/ 13413 w 530063"/>
                <a:gd name="connsiteY75" fmla="*/ 271089 h 290870"/>
                <a:gd name="connsiteX76" fmla="*/ 13413 w 530063"/>
                <a:gd name="connsiteY76" fmla="*/ 271089 h 290870"/>
                <a:gd name="connsiteX77" fmla="*/ 16366 w 530063"/>
                <a:gd name="connsiteY77" fmla="*/ 274780 h 290870"/>
                <a:gd name="connsiteX78" fmla="*/ 16366 w 530063"/>
                <a:gd name="connsiteY78" fmla="*/ 274041 h 290870"/>
                <a:gd name="connsiteX79" fmla="*/ 20058 w 530063"/>
                <a:gd name="connsiteY79" fmla="*/ 277733 h 290870"/>
                <a:gd name="connsiteX80" fmla="*/ 20058 w 530063"/>
                <a:gd name="connsiteY80" fmla="*/ 277733 h 290870"/>
                <a:gd name="connsiteX81" fmla="*/ 23750 w 530063"/>
                <a:gd name="connsiteY81" fmla="*/ 279948 h 290870"/>
                <a:gd name="connsiteX82" fmla="*/ 23750 w 530063"/>
                <a:gd name="connsiteY82" fmla="*/ 279948 h 290870"/>
                <a:gd name="connsiteX83" fmla="*/ 27440 w 530063"/>
                <a:gd name="connsiteY83" fmla="*/ 282162 h 290870"/>
                <a:gd name="connsiteX84" fmla="*/ 27440 w 530063"/>
                <a:gd name="connsiteY84" fmla="*/ 282162 h 290870"/>
                <a:gd name="connsiteX85" fmla="*/ 31869 w 530063"/>
                <a:gd name="connsiteY85" fmla="*/ 284377 h 290870"/>
                <a:gd name="connsiteX86" fmla="*/ 31131 w 530063"/>
                <a:gd name="connsiteY86" fmla="*/ 284377 h 290870"/>
                <a:gd name="connsiteX87" fmla="*/ 35561 w 530063"/>
                <a:gd name="connsiteY87" fmla="*/ 285854 h 290870"/>
                <a:gd name="connsiteX88" fmla="*/ 35561 w 530063"/>
                <a:gd name="connsiteY88" fmla="*/ 285854 h 290870"/>
                <a:gd name="connsiteX89" fmla="*/ 39990 w 530063"/>
                <a:gd name="connsiteY89" fmla="*/ 287330 h 290870"/>
                <a:gd name="connsiteX90" fmla="*/ 39990 w 530063"/>
                <a:gd name="connsiteY90" fmla="*/ 287330 h 290870"/>
                <a:gd name="connsiteX91" fmla="*/ 45158 w 530063"/>
                <a:gd name="connsiteY91" fmla="*/ 288069 h 290870"/>
                <a:gd name="connsiteX92" fmla="*/ 44420 w 530063"/>
                <a:gd name="connsiteY92" fmla="*/ 288069 h 290870"/>
                <a:gd name="connsiteX93" fmla="*/ 485893 w 530063"/>
                <a:gd name="connsiteY93" fmla="*/ 288069 h 290870"/>
                <a:gd name="connsiteX94" fmla="*/ 485155 w 530063"/>
                <a:gd name="connsiteY94" fmla="*/ 288069 h 290870"/>
                <a:gd name="connsiteX95" fmla="*/ 490323 w 530063"/>
                <a:gd name="connsiteY95" fmla="*/ 287330 h 290870"/>
                <a:gd name="connsiteX96" fmla="*/ 490323 w 530063"/>
                <a:gd name="connsiteY96" fmla="*/ 287330 h 290870"/>
                <a:gd name="connsiteX97" fmla="*/ 494752 w 530063"/>
                <a:gd name="connsiteY97" fmla="*/ 285854 h 290870"/>
                <a:gd name="connsiteX98" fmla="*/ 494752 w 530063"/>
                <a:gd name="connsiteY98" fmla="*/ 285854 h 290870"/>
                <a:gd name="connsiteX99" fmla="*/ 499182 w 530063"/>
                <a:gd name="connsiteY99" fmla="*/ 284377 h 290870"/>
                <a:gd name="connsiteX100" fmla="*/ 499182 w 530063"/>
                <a:gd name="connsiteY100" fmla="*/ 284377 h 290870"/>
                <a:gd name="connsiteX101" fmla="*/ 502873 w 530063"/>
                <a:gd name="connsiteY101" fmla="*/ 282162 h 290870"/>
                <a:gd name="connsiteX102" fmla="*/ 502873 w 530063"/>
                <a:gd name="connsiteY102" fmla="*/ 282162 h 290870"/>
                <a:gd name="connsiteX103" fmla="*/ 506564 w 530063"/>
                <a:gd name="connsiteY103" fmla="*/ 279948 h 290870"/>
                <a:gd name="connsiteX104" fmla="*/ 506564 w 530063"/>
                <a:gd name="connsiteY104" fmla="*/ 279948 h 290870"/>
                <a:gd name="connsiteX105" fmla="*/ 510255 w 530063"/>
                <a:gd name="connsiteY105" fmla="*/ 277733 h 290870"/>
                <a:gd name="connsiteX106" fmla="*/ 510255 w 530063"/>
                <a:gd name="connsiteY106" fmla="*/ 277733 h 290870"/>
                <a:gd name="connsiteX107" fmla="*/ 513947 w 530063"/>
                <a:gd name="connsiteY107" fmla="*/ 274041 h 290870"/>
                <a:gd name="connsiteX108" fmla="*/ 513947 w 530063"/>
                <a:gd name="connsiteY108" fmla="*/ 274780 h 290870"/>
                <a:gd name="connsiteX109" fmla="*/ 516900 w 530063"/>
                <a:gd name="connsiteY109" fmla="*/ 271089 h 290870"/>
                <a:gd name="connsiteX110" fmla="*/ 516900 w 530063"/>
                <a:gd name="connsiteY110" fmla="*/ 271089 h 290870"/>
                <a:gd name="connsiteX111" fmla="*/ 519114 w 530063"/>
                <a:gd name="connsiteY111" fmla="*/ 267397 h 290870"/>
                <a:gd name="connsiteX112" fmla="*/ 519114 w 530063"/>
                <a:gd name="connsiteY112" fmla="*/ 267397 h 290870"/>
                <a:gd name="connsiteX113" fmla="*/ 522068 w 530063"/>
                <a:gd name="connsiteY113" fmla="*/ 263707 h 290870"/>
                <a:gd name="connsiteX114" fmla="*/ 521329 w 530063"/>
                <a:gd name="connsiteY114" fmla="*/ 263707 h 290870"/>
                <a:gd name="connsiteX115" fmla="*/ 523544 w 530063"/>
                <a:gd name="connsiteY115" fmla="*/ 259277 h 290870"/>
                <a:gd name="connsiteX116" fmla="*/ 523544 w 530063"/>
                <a:gd name="connsiteY116" fmla="*/ 260015 h 290870"/>
                <a:gd name="connsiteX117" fmla="*/ 525021 w 530063"/>
                <a:gd name="connsiteY117" fmla="*/ 255585 h 290870"/>
                <a:gd name="connsiteX118" fmla="*/ 525021 w 530063"/>
                <a:gd name="connsiteY118" fmla="*/ 255585 h 290870"/>
                <a:gd name="connsiteX119" fmla="*/ 526497 w 530063"/>
                <a:gd name="connsiteY119" fmla="*/ 251156 h 290870"/>
                <a:gd name="connsiteX120" fmla="*/ 526497 w 530063"/>
                <a:gd name="connsiteY120" fmla="*/ 251156 h 290870"/>
                <a:gd name="connsiteX121" fmla="*/ 527235 w 530063"/>
                <a:gd name="connsiteY121" fmla="*/ 245989 h 290870"/>
                <a:gd name="connsiteX122" fmla="*/ 527235 w 530063"/>
                <a:gd name="connsiteY122" fmla="*/ 246726 h 290870"/>
                <a:gd name="connsiteX123" fmla="*/ 527235 w 530063"/>
                <a:gd name="connsiteY123" fmla="*/ 241559 h 290870"/>
                <a:gd name="connsiteX124" fmla="*/ 527235 w 530063"/>
                <a:gd name="connsiteY124" fmla="*/ 49613 h 290870"/>
                <a:gd name="connsiteX125" fmla="*/ 527235 w 530063"/>
                <a:gd name="connsiteY125" fmla="*/ 44446 h 290870"/>
                <a:gd name="connsiteX126" fmla="*/ 527235 w 530063"/>
                <a:gd name="connsiteY126" fmla="*/ 44446 h 290870"/>
                <a:gd name="connsiteX127" fmla="*/ 526497 w 530063"/>
                <a:gd name="connsiteY127" fmla="*/ 40016 h 290870"/>
                <a:gd name="connsiteX128" fmla="*/ 526497 w 530063"/>
                <a:gd name="connsiteY128" fmla="*/ 40016 h 290870"/>
                <a:gd name="connsiteX129" fmla="*/ 525021 w 530063"/>
                <a:gd name="connsiteY129" fmla="*/ 35587 h 290870"/>
                <a:gd name="connsiteX130" fmla="*/ 525021 w 530063"/>
                <a:gd name="connsiteY130" fmla="*/ 35587 h 290870"/>
                <a:gd name="connsiteX131" fmla="*/ 523544 w 530063"/>
                <a:gd name="connsiteY131" fmla="*/ 31157 h 290870"/>
                <a:gd name="connsiteX132" fmla="*/ 523544 w 530063"/>
                <a:gd name="connsiteY132" fmla="*/ 31157 h 290870"/>
                <a:gd name="connsiteX133" fmla="*/ 521329 w 530063"/>
                <a:gd name="connsiteY133" fmla="*/ 27466 h 290870"/>
                <a:gd name="connsiteX134" fmla="*/ 522068 w 530063"/>
                <a:gd name="connsiteY134" fmla="*/ 27466 h 290870"/>
                <a:gd name="connsiteX135" fmla="*/ 519114 w 530063"/>
                <a:gd name="connsiteY135" fmla="*/ 23036 h 290870"/>
                <a:gd name="connsiteX136" fmla="*/ 519114 w 530063"/>
                <a:gd name="connsiteY136" fmla="*/ 23774 h 290870"/>
                <a:gd name="connsiteX137" fmla="*/ 516900 w 530063"/>
                <a:gd name="connsiteY137" fmla="*/ 20084 h 290870"/>
                <a:gd name="connsiteX138" fmla="*/ 516900 w 530063"/>
                <a:gd name="connsiteY138" fmla="*/ 20084 h 290870"/>
                <a:gd name="connsiteX139" fmla="*/ 513947 w 530063"/>
                <a:gd name="connsiteY139" fmla="*/ 16392 h 290870"/>
                <a:gd name="connsiteX140" fmla="*/ 513947 w 530063"/>
                <a:gd name="connsiteY140" fmla="*/ 16392 h 290870"/>
                <a:gd name="connsiteX141" fmla="*/ 510255 w 530063"/>
                <a:gd name="connsiteY141" fmla="*/ 13439 h 290870"/>
                <a:gd name="connsiteX142" fmla="*/ 510255 w 530063"/>
                <a:gd name="connsiteY142" fmla="*/ 13439 h 290870"/>
                <a:gd name="connsiteX143" fmla="*/ 506564 w 530063"/>
                <a:gd name="connsiteY143" fmla="*/ 10485 h 290870"/>
                <a:gd name="connsiteX144" fmla="*/ 506564 w 530063"/>
                <a:gd name="connsiteY144" fmla="*/ 11225 h 290870"/>
                <a:gd name="connsiteX145" fmla="*/ 502873 w 530063"/>
                <a:gd name="connsiteY145" fmla="*/ 8270 h 290870"/>
                <a:gd name="connsiteX146" fmla="*/ 502873 w 530063"/>
                <a:gd name="connsiteY146" fmla="*/ 8270 h 290870"/>
                <a:gd name="connsiteX147" fmla="*/ 499181 w 530063"/>
                <a:gd name="connsiteY147" fmla="*/ 6795 h 290870"/>
                <a:gd name="connsiteX148" fmla="*/ 499181 w 530063"/>
                <a:gd name="connsiteY148" fmla="*/ 6795 h 290870"/>
                <a:gd name="connsiteX149" fmla="*/ 494752 w 530063"/>
                <a:gd name="connsiteY149" fmla="*/ 4580 h 290870"/>
                <a:gd name="connsiteX150" fmla="*/ 494752 w 530063"/>
                <a:gd name="connsiteY150" fmla="*/ 5318 h 290870"/>
                <a:gd name="connsiteX151" fmla="*/ 490322 w 530063"/>
                <a:gd name="connsiteY151" fmla="*/ 3841 h 290870"/>
                <a:gd name="connsiteX152" fmla="*/ 490322 w 530063"/>
                <a:gd name="connsiteY152" fmla="*/ 3841 h 290870"/>
                <a:gd name="connsiteX153" fmla="*/ 485155 w 530063"/>
                <a:gd name="connsiteY153" fmla="*/ 3103 h 290870"/>
                <a:gd name="connsiteX154" fmla="*/ 485893 w 530063"/>
                <a:gd name="connsiteY154" fmla="*/ 3103 h 290870"/>
                <a:gd name="connsiteX155" fmla="*/ 44420 w 530063"/>
                <a:gd name="connsiteY155" fmla="*/ 3103 h 290870"/>
                <a:gd name="connsiteX156" fmla="*/ 45158 w 530063"/>
                <a:gd name="connsiteY156" fmla="*/ 3103 h 290870"/>
                <a:gd name="connsiteX157" fmla="*/ 39990 w 530063"/>
                <a:gd name="connsiteY157" fmla="*/ 3841 h 290870"/>
                <a:gd name="connsiteX158" fmla="*/ 39990 w 530063"/>
                <a:gd name="connsiteY158" fmla="*/ 3841 h 290870"/>
                <a:gd name="connsiteX159" fmla="*/ 35561 w 530063"/>
                <a:gd name="connsiteY159" fmla="*/ 5318 h 290870"/>
                <a:gd name="connsiteX160" fmla="*/ 35561 w 530063"/>
                <a:gd name="connsiteY160" fmla="*/ 4580 h 290870"/>
                <a:gd name="connsiteX161" fmla="*/ 31131 w 530063"/>
                <a:gd name="connsiteY161" fmla="*/ 6795 h 290870"/>
                <a:gd name="connsiteX162" fmla="*/ 31869 w 530063"/>
                <a:gd name="connsiteY162" fmla="*/ 6795 h 290870"/>
                <a:gd name="connsiteX163" fmla="*/ 27440 w 530063"/>
                <a:gd name="connsiteY163" fmla="*/ 8270 h 290870"/>
                <a:gd name="connsiteX164" fmla="*/ 27440 w 530063"/>
                <a:gd name="connsiteY164" fmla="*/ 8270 h 290870"/>
                <a:gd name="connsiteX165" fmla="*/ 23750 w 530063"/>
                <a:gd name="connsiteY165" fmla="*/ 11225 h 290870"/>
                <a:gd name="connsiteX166" fmla="*/ 23750 w 530063"/>
                <a:gd name="connsiteY166" fmla="*/ 10485 h 290870"/>
                <a:gd name="connsiteX167" fmla="*/ 20058 w 530063"/>
                <a:gd name="connsiteY167" fmla="*/ 13439 h 290870"/>
                <a:gd name="connsiteX168" fmla="*/ 20058 w 530063"/>
                <a:gd name="connsiteY168" fmla="*/ 13439 h 290870"/>
                <a:gd name="connsiteX169" fmla="*/ 16366 w 530063"/>
                <a:gd name="connsiteY169" fmla="*/ 16392 h 290870"/>
                <a:gd name="connsiteX170" fmla="*/ 16366 w 530063"/>
                <a:gd name="connsiteY170" fmla="*/ 16392 h 290870"/>
                <a:gd name="connsiteX171" fmla="*/ 13413 w 530063"/>
                <a:gd name="connsiteY171" fmla="*/ 20084 h 290870"/>
                <a:gd name="connsiteX172" fmla="*/ 13413 w 530063"/>
                <a:gd name="connsiteY172" fmla="*/ 20084 h 290870"/>
                <a:gd name="connsiteX173" fmla="*/ 11199 w 530063"/>
                <a:gd name="connsiteY173" fmla="*/ 23774 h 290870"/>
                <a:gd name="connsiteX174" fmla="*/ 11199 w 530063"/>
                <a:gd name="connsiteY174" fmla="*/ 23036 h 290870"/>
                <a:gd name="connsiteX175" fmla="*/ 8984 w 530063"/>
                <a:gd name="connsiteY175" fmla="*/ 27466 h 290870"/>
                <a:gd name="connsiteX176" fmla="*/ 8984 w 530063"/>
                <a:gd name="connsiteY176" fmla="*/ 27466 h 290870"/>
                <a:gd name="connsiteX177" fmla="*/ 6769 w 530063"/>
                <a:gd name="connsiteY177" fmla="*/ 31157 h 290870"/>
                <a:gd name="connsiteX178" fmla="*/ 6769 w 530063"/>
                <a:gd name="connsiteY178" fmla="*/ 31157 h 290870"/>
                <a:gd name="connsiteX179" fmla="*/ 5292 w 530063"/>
                <a:gd name="connsiteY179" fmla="*/ 35587 h 290870"/>
                <a:gd name="connsiteX180" fmla="*/ 5292 w 530063"/>
                <a:gd name="connsiteY180" fmla="*/ 35587 h 290870"/>
                <a:gd name="connsiteX181" fmla="*/ 3817 w 530063"/>
                <a:gd name="connsiteY181" fmla="*/ 40016 h 290870"/>
                <a:gd name="connsiteX182" fmla="*/ 3817 w 530063"/>
                <a:gd name="connsiteY182" fmla="*/ 40016 h 290870"/>
                <a:gd name="connsiteX183" fmla="*/ 3077 w 530063"/>
                <a:gd name="connsiteY183" fmla="*/ 44446 h 290870"/>
                <a:gd name="connsiteX184" fmla="*/ 3077 w 530063"/>
                <a:gd name="connsiteY184" fmla="*/ 49613 h 290870"/>
                <a:gd name="connsiteX185" fmla="*/ 3077 w 530063"/>
                <a:gd name="connsiteY185" fmla="*/ 49613 h 29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30063" h="290870">
                  <a:moveTo>
                    <a:pt x="125" y="49613"/>
                  </a:moveTo>
                  <a:lnTo>
                    <a:pt x="125" y="44446"/>
                  </a:lnTo>
                  <a:lnTo>
                    <a:pt x="863" y="39277"/>
                  </a:lnTo>
                  <a:lnTo>
                    <a:pt x="2340" y="34848"/>
                  </a:lnTo>
                  <a:lnTo>
                    <a:pt x="3817" y="30418"/>
                  </a:lnTo>
                  <a:lnTo>
                    <a:pt x="6031" y="25988"/>
                  </a:lnTo>
                  <a:lnTo>
                    <a:pt x="8246" y="21559"/>
                  </a:lnTo>
                  <a:lnTo>
                    <a:pt x="11199" y="17869"/>
                  </a:lnTo>
                  <a:lnTo>
                    <a:pt x="14151" y="14177"/>
                  </a:lnTo>
                  <a:lnTo>
                    <a:pt x="17843" y="11225"/>
                  </a:lnTo>
                  <a:lnTo>
                    <a:pt x="21535" y="8270"/>
                  </a:lnTo>
                  <a:lnTo>
                    <a:pt x="25964" y="6056"/>
                  </a:lnTo>
                  <a:lnTo>
                    <a:pt x="30394" y="3841"/>
                  </a:lnTo>
                  <a:lnTo>
                    <a:pt x="34823" y="2366"/>
                  </a:lnTo>
                  <a:lnTo>
                    <a:pt x="39253" y="889"/>
                  </a:lnTo>
                  <a:lnTo>
                    <a:pt x="44420" y="151"/>
                  </a:lnTo>
                  <a:lnTo>
                    <a:pt x="485893" y="151"/>
                  </a:lnTo>
                  <a:lnTo>
                    <a:pt x="491061" y="889"/>
                  </a:lnTo>
                  <a:lnTo>
                    <a:pt x="495490" y="2366"/>
                  </a:lnTo>
                  <a:lnTo>
                    <a:pt x="499920" y="3841"/>
                  </a:lnTo>
                  <a:lnTo>
                    <a:pt x="504349" y="6056"/>
                  </a:lnTo>
                  <a:lnTo>
                    <a:pt x="508779" y="8270"/>
                  </a:lnTo>
                  <a:lnTo>
                    <a:pt x="512470" y="11225"/>
                  </a:lnTo>
                  <a:lnTo>
                    <a:pt x="516161" y="14177"/>
                  </a:lnTo>
                  <a:lnTo>
                    <a:pt x="519114" y="17869"/>
                  </a:lnTo>
                  <a:lnTo>
                    <a:pt x="522067" y="21559"/>
                  </a:lnTo>
                  <a:lnTo>
                    <a:pt x="524282" y="25988"/>
                  </a:lnTo>
                  <a:lnTo>
                    <a:pt x="526497" y="30418"/>
                  </a:lnTo>
                  <a:lnTo>
                    <a:pt x="527973" y="34848"/>
                  </a:lnTo>
                  <a:lnTo>
                    <a:pt x="529450" y="39277"/>
                  </a:lnTo>
                  <a:lnTo>
                    <a:pt x="530188" y="44446"/>
                  </a:lnTo>
                  <a:lnTo>
                    <a:pt x="530188" y="246726"/>
                  </a:lnTo>
                  <a:lnTo>
                    <a:pt x="529450" y="251893"/>
                  </a:lnTo>
                  <a:lnTo>
                    <a:pt x="527973" y="256323"/>
                  </a:lnTo>
                  <a:lnTo>
                    <a:pt x="526497" y="260753"/>
                  </a:lnTo>
                  <a:lnTo>
                    <a:pt x="524282" y="265182"/>
                  </a:lnTo>
                  <a:lnTo>
                    <a:pt x="522067" y="269612"/>
                  </a:lnTo>
                  <a:lnTo>
                    <a:pt x="519114" y="273303"/>
                  </a:lnTo>
                  <a:lnTo>
                    <a:pt x="516161" y="276995"/>
                  </a:lnTo>
                  <a:lnTo>
                    <a:pt x="512470" y="279948"/>
                  </a:lnTo>
                  <a:lnTo>
                    <a:pt x="508779" y="282900"/>
                  </a:lnTo>
                  <a:lnTo>
                    <a:pt x="504349" y="285115"/>
                  </a:lnTo>
                  <a:lnTo>
                    <a:pt x="499920" y="287330"/>
                  </a:lnTo>
                  <a:lnTo>
                    <a:pt x="495490" y="288807"/>
                  </a:lnTo>
                  <a:lnTo>
                    <a:pt x="491061" y="290284"/>
                  </a:lnTo>
                  <a:lnTo>
                    <a:pt x="485893" y="291021"/>
                  </a:lnTo>
                  <a:lnTo>
                    <a:pt x="44420" y="291021"/>
                  </a:lnTo>
                  <a:lnTo>
                    <a:pt x="39253" y="290284"/>
                  </a:lnTo>
                  <a:lnTo>
                    <a:pt x="34823" y="288807"/>
                  </a:lnTo>
                  <a:lnTo>
                    <a:pt x="30394" y="287330"/>
                  </a:lnTo>
                  <a:lnTo>
                    <a:pt x="25964" y="285115"/>
                  </a:lnTo>
                  <a:lnTo>
                    <a:pt x="21535" y="282900"/>
                  </a:lnTo>
                  <a:lnTo>
                    <a:pt x="17843" y="279948"/>
                  </a:lnTo>
                  <a:lnTo>
                    <a:pt x="14151" y="276995"/>
                  </a:lnTo>
                  <a:lnTo>
                    <a:pt x="11199" y="273303"/>
                  </a:lnTo>
                  <a:lnTo>
                    <a:pt x="8246" y="269612"/>
                  </a:lnTo>
                  <a:lnTo>
                    <a:pt x="6031" y="265182"/>
                  </a:lnTo>
                  <a:lnTo>
                    <a:pt x="3817" y="260753"/>
                  </a:lnTo>
                  <a:lnTo>
                    <a:pt x="2340" y="256323"/>
                  </a:lnTo>
                  <a:lnTo>
                    <a:pt x="863" y="251893"/>
                  </a:lnTo>
                  <a:lnTo>
                    <a:pt x="125" y="246726"/>
                  </a:lnTo>
                  <a:lnTo>
                    <a:pt x="125" y="241559"/>
                  </a:lnTo>
                  <a:close/>
                  <a:moveTo>
                    <a:pt x="3077" y="241559"/>
                  </a:moveTo>
                  <a:lnTo>
                    <a:pt x="3077" y="246726"/>
                  </a:lnTo>
                  <a:lnTo>
                    <a:pt x="3077" y="245989"/>
                  </a:lnTo>
                  <a:lnTo>
                    <a:pt x="3817" y="251156"/>
                  </a:lnTo>
                  <a:lnTo>
                    <a:pt x="3817" y="251156"/>
                  </a:lnTo>
                  <a:lnTo>
                    <a:pt x="5292" y="255585"/>
                  </a:lnTo>
                  <a:lnTo>
                    <a:pt x="5292" y="255585"/>
                  </a:lnTo>
                  <a:lnTo>
                    <a:pt x="6769" y="260015"/>
                  </a:lnTo>
                  <a:lnTo>
                    <a:pt x="6769" y="259277"/>
                  </a:lnTo>
                  <a:lnTo>
                    <a:pt x="8984" y="263707"/>
                  </a:lnTo>
                  <a:lnTo>
                    <a:pt x="8984" y="263707"/>
                  </a:lnTo>
                  <a:lnTo>
                    <a:pt x="11199" y="267397"/>
                  </a:lnTo>
                  <a:lnTo>
                    <a:pt x="11199" y="267397"/>
                  </a:lnTo>
                  <a:lnTo>
                    <a:pt x="13413" y="271089"/>
                  </a:lnTo>
                  <a:lnTo>
                    <a:pt x="13413" y="271089"/>
                  </a:lnTo>
                  <a:lnTo>
                    <a:pt x="16366" y="274780"/>
                  </a:lnTo>
                  <a:lnTo>
                    <a:pt x="16366" y="274041"/>
                  </a:lnTo>
                  <a:lnTo>
                    <a:pt x="20058" y="277733"/>
                  </a:lnTo>
                  <a:lnTo>
                    <a:pt x="20058" y="277733"/>
                  </a:lnTo>
                  <a:lnTo>
                    <a:pt x="23750" y="279948"/>
                  </a:lnTo>
                  <a:lnTo>
                    <a:pt x="23750" y="279948"/>
                  </a:lnTo>
                  <a:lnTo>
                    <a:pt x="27440" y="282162"/>
                  </a:lnTo>
                  <a:lnTo>
                    <a:pt x="27440" y="282162"/>
                  </a:lnTo>
                  <a:lnTo>
                    <a:pt x="31869" y="284377"/>
                  </a:lnTo>
                  <a:lnTo>
                    <a:pt x="31131" y="284377"/>
                  </a:lnTo>
                  <a:lnTo>
                    <a:pt x="35561" y="285854"/>
                  </a:lnTo>
                  <a:lnTo>
                    <a:pt x="35561" y="285854"/>
                  </a:lnTo>
                  <a:lnTo>
                    <a:pt x="39990" y="287330"/>
                  </a:lnTo>
                  <a:lnTo>
                    <a:pt x="39990" y="287330"/>
                  </a:lnTo>
                  <a:lnTo>
                    <a:pt x="45158" y="288069"/>
                  </a:lnTo>
                  <a:lnTo>
                    <a:pt x="44420" y="288069"/>
                  </a:lnTo>
                  <a:lnTo>
                    <a:pt x="485893" y="288069"/>
                  </a:lnTo>
                  <a:lnTo>
                    <a:pt x="485155" y="288069"/>
                  </a:lnTo>
                  <a:lnTo>
                    <a:pt x="490323" y="287330"/>
                  </a:lnTo>
                  <a:lnTo>
                    <a:pt x="490323" y="287330"/>
                  </a:lnTo>
                  <a:lnTo>
                    <a:pt x="494752" y="285854"/>
                  </a:lnTo>
                  <a:lnTo>
                    <a:pt x="494752" y="285854"/>
                  </a:lnTo>
                  <a:lnTo>
                    <a:pt x="499182" y="284377"/>
                  </a:lnTo>
                  <a:lnTo>
                    <a:pt x="499182" y="284377"/>
                  </a:lnTo>
                  <a:lnTo>
                    <a:pt x="502873" y="282162"/>
                  </a:lnTo>
                  <a:lnTo>
                    <a:pt x="502873" y="282162"/>
                  </a:lnTo>
                  <a:lnTo>
                    <a:pt x="506564" y="279948"/>
                  </a:lnTo>
                  <a:lnTo>
                    <a:pt x="506564" y="279948"/>
                  </a:lnTo>
                  <a:lnTo>
                    <a:pt x="510255" y="277733"/>
                  </a:lnTo>
                  <a:lnTo>
                    <a:pt x="510255" y="277733"/>
                  </a:lnTo>
                  <a:lnTo>
                    <a:pt x="513947" y="274041"/>
                  </a:lnTo>
                  <a:lnTo>
                    <a:pt x="513947" y="274780"/>
                  </a:lnTo>
                  <a:lnTo>
                    <a:pt x="516900" y="271089"/>
                  </a:lnTo>
                  <a:lnTo>
                    <a:pt x="516900" y="271089"/>
                  </a:lnTo>
                  <a:lnTo>
                    <a:pt x="519114" y="267397"/>
                  </a:lnTo>
                  <a:lnTo>
                    <a:pt x="519114" y="267397"/>
                  </a:lnTo>
                  <a:lnTo>
                    <a:pt x="522068" y="263707"/>
                  </a:lnTo>
                  <a:lnTo>
                    <a:pt x="521329" y="263707"/>
                  </a:lnTo>
                  <a:lnTo>
                    <a:pt x="523544" y="259277"/>
                  </a:lnTo>
                  <a:lnTo>
                    <a:pt x="523544" y="260015"/>
                  </a:lnTo>
                  <a:lnTo>
                    <a:pt x="525021" y="255585"/>
                  </a:lnTo>
                  <a:lnTo>
                    <a:pt x="525021" y="255585"/>
                  </a:lnTo>
                  <a:lnTo>
                    <a:pt x="526497" y="251156"/>
                  </a:lnTo>
                  <a:lnTo>
                    <a:pt x="526497" y="251156"/>
                  </a:lnTo>
                  <a:lnTo>
                    <a:pt x="527235" y="245989"/>
                  </a:lnTo>
                  <a:lnTo>
                    <a:pt x="527235" y="246726"/>
                  </a:lnTo>
                  <a:lnTo>
                    <a:pt x="527235" y="241559"/>
                  </a:lnTo>
                  <a:lnTo>
                    <a:pt x="527235" y="49613"/>
                  </a:lnTo>
                  <a:lnTo>
                    <a:pt x="527235" y="44446"/>
                  </a:lnTo>
                  <a:lnTo>
                    <a:pt x="527235" y="44446"/>
                  </a:lnTo>
                  <a:lnTo>
                    <a:pt x="526497" y="40016"/>
                  </a:lnTo>
                  <a:lnTo>
                    <a:pt x="526497" y="40016"/>
                  </a:lnTo>
                  <a:lnTo>
                    <a:pt x="525021" y="35587"/>
                  </a:lnTo>
                  <a:lnTo>
                    <a:pt x="525021" y="35587"/>
                  </a:lnTo>
                  <a:lnTo>
                    <a:pt x="523544" y="31157"/>
                  </a:lnTo>
                  <a:lnTo>
                    <a:pt x="523544" y="31157"/>
                  </a:lnTo>
                  <a:lnTo>
                    <a:pt x="521329" y="27466"/>
                  </a:lnTo>
                  <a:lnTo>
                    <a:pt x="522068" y="27466"/>
                  </a:lnTo>
                  <a:lnTo>
                    <a:pt x="519114" y="23036"/>
                  </a:lnTo>
                  <a:lnTo>
                    <a:pt x="519114" y="23774"/>
                  </a:lnTo>
                  <a:lnTo>
                    <a:pt x="516900" y="20084"/>
                  </a:lnTo>
                  <a:lnTo>
                    <a:pt x="516900" y="20084"/>
                  </a:lnTo>
                  <a:lnTo>
                    <a:pt x="513947" y="16392"/>
                  </a:lnTo>
                  <a:lnTo>
                    <a:pt x="513947" y="16392"/>
                  </a:lnTo>
                  <a:lnTo>
                    <a:pt x="510255" y="13439"/>
                  </a:lnTo>
                  <a:lnTo>
                    <a:pt x="510255" y="13439"/>
                  </a:lnTo>
                  <a:lnTo>
                    <a:pt x="506564" y="10485"/>
                  </a:lnTo>
                  <a:lnTo>
                    <a:pt x="506564" y="11225"/>
                  </a:lnTo>
                  <a:lnTo>
                    <a:pt x="502873" y="8270"/>
                  </a:lnTo>
                  <a:lnTo>
                    <a:pt x="502873" y="8270"/>
                  </a:lnTo>
                  <a:lnTo>
                    <a:pt x="499181" y="6795"/>
                  </a:lnTo>
                  <a:lnTo>
                    <a:pt x="499181" y="6795"/>
                  </a:lnTo>
                  <a:lnTo>
                    <a:pt x="494752" y="4580"/>
                  </a:lnTo>
                  <a:lnTo>
                    <a:pt x="494752" y="5318"/>
                  </a:lnTo>
                  <a:lnTo>
                    <a:pt x="490322" y="3841"/>
                  </a:lnTo>
                  <a:lnTo>
                    <a:pt x="490322" y="3841"/>
                  </a:lnTo>
                  <a:lnTo>
                    <a:pt x="485155" y="3103"/>
                  </a:lnTo>
                  <a:lnTo>
                    <a:pt x="485893" y="3103"/>
                  </a:lnTo>
                  <a:lnTo>
                    <a:pt x="44420" y="3103"/>
                  </a:lnTo>
                  <a:lnTo>
                    <a:pt x="45158" y="3103"/>
                  </a:lnTo>
                  <a:lnTo>
                    <a:pt x="39990" y="3841"/>
                  </a:lnTo>
                  <a:lnTo>
                    <a:pt x="39990" y="3841"/>
                  </a:lnTo>
                  <a:lnTo>
                    <a:pt x="35561" y="5318"/>
                  </a:lnTo>
                  <a:lnTo>
                    <a:pt x="35561" y="4580"/>
                  </a:lnTo>
                  <a:lnTo>
                    <a:pt x="31131" y="6795"/>
                  </a:lnTo>
                  <a:lnTo>
                    <a:pt x="31869" y="6795"/>
                  </a:lnTo>
                  <a:lnTo>
                    <a:pt x="27440" y="8270"/>
                  </a:lnTo>
                  <a:lnTo>
                    <a:pt x="27440" y="8270"/>
                  </a:lnTo>
                  <a:lnTo>
                    <a:pt x="23750" y="11225"/>
                  </a:lnTo>
                  <a:lnTo>
                    <a:pt x="23750" y="10485"/>
                  </a:lnTo>
                  <a:lnTo>
                    <a:pt x="20058" y="13439"/>
                  </a:lnTo>
                  <a:lnTo>
                    <a:pt x="20058" y="13439"/>
                  </a:lnTo>
                  <a:lnTo>
                    <a:pt x="16366" y="16392"/>
                  </a:lnTo>
                  <a:lnTo>
                    <a:pt x="16366" y="16392"/>
                  </a:lnTo>
                  <a:lnTo>
                    <a:pt x="13413" y="20084"/>
                  </a:lnTo>
                  <a:lnTo>
                    <a:pt x="13413" y="20084"/>
                  </a:lnTo>
                  <a:lnTo>
                    <a:pt x="11199" y="23774"/>
                  </a:lnTo>
                  <a:lnTo>
                    <a:pt x="11199" y="23036"/>
                  </a:lnTo>
                  <a:lnTo>
                    <a:pt x="8984" y="27466"/>
                  </a:lnTo>
                  <a:lnTo>
                    <a:pt x="8984" y="27466"/>
                  </a:lnTo>
                  <a:lnTo>
                    <a:pt x="6769" y="31157"/>
                  </a:lnTo>
                  <a:lnTo>
                    <a:pt x="6769" y="31157"/>
                  </a:lnTo>
                  <a:lnTo>
                    <a:pt x="5292" y="35587"/>
                  </a:lnTo>
                  <a:lnTo>
                    <a:pt x="5292" y="35587"/>
                  </a:lnTo>
                  <a:lnTo>
                    <a:pt x="3817" y="40016"/>
                  </a:lnTo>
                  <a:lnTo>
                    <a:pt x="3817" y="40016"/>
                  </a:lnTo>
                  <a:lnTo>
                    <a:pt x="3077" y="44446"/>
                  </a:lnTo>
                  <a:lnTo>
                    <a:pt x="3077" y="49613"/>
                  </a:lnTo>
                  <a:lnTo>
                    <a:pt x="3077" y="49613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79D7807-3B66-4689-8ED6-0AE45474E97E}"/>
                </a:ext>
              </a:extLst>
            </p:cNvPr>
            <p:cNvSpPr txBox="1"/>
            <p:nvPr/>
          </p:nvSpPr>
          <p:spPr>
            <a:xfrm>
              <a:off x="6432904" y="3341350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33CC804-59ED-4702-B973-5249832C0C5E}"/>
                </a:ext>
              </a:extLst>
            </p:cNvPr>
            <p:cNvSpPr txBox="1"/>
            <p:nvPr/>
          </p:nvSpPr>
          <p:spPr>
            <a:xfrm>
              <a:off x="6487534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F8B1233-2D3A-42C9-A473-BDBD16C613CC}"/>
                </a:ext>
              </a:extLst>
            </p:cNvPr>
            <p:cNvSpPr txBox="1"/>
            <p:nvPr/>
          </p:nvSpPr>
          <p:spPr>
            <a:xfrm>
              <a:off x="6536997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98F71C2-9467-40D1-8CBF-BA1D43FBD498}"/>
                </a:ext>
              </a:extLst>
            </p:cNvPr>
            <p:cNvSpPr txBox="1"/>
            <p:nvPr/>
          </p:nvSpPr>
          <p:spPr>
            <a:xfrm>
              <a:off x="6586460" y="334135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88A9EC-847D-4C5E-9144-00E3CF545946}"/>
                </a:ext>
              </a:extLst>
            </p:cNvPr>
            <p:cNvSpPr txBox="1"/>
            <p:nvPr/>
          </p:nvSpPr>
          <p:spPr>
            <a:xfrm>
              <a:off x="6618943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16CACCD-299F-431E-8194-F3EF9720BA1E}"/>
                </a:ext>
              </a:extLst>
            </p:cNvPr>
            <p:cNvSpPr txBox="1"/>
            <p:nvPr/>
          </p:nvSpPr>
          <p:spPr>
            <a:xfrm>
              <a:off x="6662500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7109E9F-3388-44B8-A15A-F02045F7C254}"/>
                </a:ext>
              </a:extLst>
            </p:cNvPr>
            <p:cNvSpPr txBox="1"/>
            <p:nvPr/>
          </p:nvSpPr>
          <p:spPr>
            <a:xfrm>
              <a:off x="6706057" y="334135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8925CBA-4275-4615-B680-B692230A134A}"/>
                </a:ext>
              </a:extLst>
            </p:cNvPr>
            <p:cNvSpPr txBox="1"/>
            <p:nvPr/>
          </p:nvSpPr>
          <p:spPr>
            <a:xfrm>
              <a:off x="6731158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4DDD2EC-86BD-4590-8E10-1F80EA4A55D7}"/>
                </a:ext>
              </a:extLst>
            </p:cNvPr>
            <p:cNvSpPr/>
            <p:nvPr/>
          </p:nvSpPr>
          <p:spPr>
            <a:xfrm>
              <a:off x="6435015" y="3615189"/>
              <a:ext cx="534492" cy="288648"/>
            </a:xfrm>
            <a:custGeom>
              <a:avLst/>
              <a:gdLst>
                <a:gd name="connsiteX0" fmla="*/ 125 w 534492"/>
                <a:gd name="connsiteY0" fmla="*/ 48192 h 288648"/>
                <a:gd name="connsiteX1" fmla="*/ 48111 w 534492"/>
                <a:gd name="connsiteY1" fmla="*/ 201 h 288648"/>
                <a:gd name="connsiteX2" fmla="*/ 486631 w 534492"/>
                <a:gd name="connsiteY2" fmla="*/ 201 h 288648"/>
                <a:gd name="connsiteX3" fmla="*/ 534618 w 534492"/>
                <a:gd name="connsiteY3" fmla="*/ 48192 h 288648"/>
                <a:gd name="connsiteX4" fmla="*/ 534618 w 534492"/>
                <a:gd name="connsiteY4" fmla="*/ 240875 h 288648"/>
                <a:gd name="connsiteX5" fmla="*/ 486631 w 534492"/>
                <a:gd name="connsiteY5" fmla="*/ 288850 h 288648"/>
                <a:gd name="connsiteX6" fmla="*/ 48111 w 534492"/>
                <a:gd name="connsiteY6" fmla="*/ 288850 h 288648"/>
                <a:gd name="connsiteX7" fmla="*/ 125 w 534492"/>
                <a:gd name="connsiteY7" fmla="*/ 240875 h 2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492" h="288648">
                  <a:moveTo>
                    <a:pt x="125" y="48192"/>
                  </a:moveTo>
                  <a:cubicBezTo>
                    <a:pt x="125" y="21611"/>
                    <a:pt x="21534" y="201"/>
                    <a:pt x="48111" y="201"/>
                  </a:cubicBezTo>
                  <a:lnTo>
                    <a:pt x="486631" y="201"/>
                  </a:lnTo>
                  <a:cubicBezTo>
                    <a:pt x="513208" y="201"/>
                    <a:pt x="534618" y="21611"/>
                    <a:pt x="534618" y="48192"/>
                  </a:cubicBezTo>
                  <a:lnTo>
                    <a:pt x="534618" y="240875"/>
                  </a:lnTo>
                  <a:cubicBezTo>
                    <a:pt x="534618" y="267452"/>
                    <a:pt x="513208" y="288850"/>
                    <a:pt x="486631" y="288850"/>
                  </a:cubicBezTo>
                  <a:lnTo>
                    <a:pt x="48111" y="288850"/>
                  </a:lnTo>
                  <a:cubicBezTo>
                    <a:pt x="21534" y="288850"/>
                    <a:pt x="125" y="267452"/>
                    <a:pt x="125" y="240875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80179C6-EA90-460A-BEE1-575678C93C4F}"/>
                </a:ext>
              </a:extLst>
            </p:cNvPr>
            <p:cNvSpPr/>
            <p:nvPr/>
          </p:nvSpPr>
          <p:spPr>
            <a:xfrm>
              <a:off x="6433538" y="3613712"/>
              <a:ext cx="537445" cy="291608"/>
            </a:xfrm>
            <a:custGeom>
              <a:avLst/>
              <a:gdLst>
                <a:gd name="connsiteX0" fmla="*/ 125 w 537445"/>
                <a:gd name="connsiteY0" fmla="*/ 49669 h 291608"/>
                <a:gd name="connsiteX1" fmla="*/ 125 w 537445"/>
                <a:gd name="connsiteY1" fmla="*/ 44489 h 291608"/>
                <a:gd name="connsiteX2" fmla="*/ 863 w 537445"/>
                <a:gd name="connsiteY2" fmla="*/ 40060 h 291608"/>
                <a:gd name="connsiteX3" fmla="*/ 2340 w 537445"/>
                <a:gd name="connsiteY3" fmla="*/ 34900 h 291608"/>
                <a:gd name="connsiteX4" fmla="*/ 3817 w 537445"/>
                <a:gd name="connsiteY4" fmla="*/ 30470 h 291608"/>
                <a:gd name="connsiteX5" fmla="*/ 6032 w 537445"/>
                <a:gd name="connsiteY5" fmla="*/ 26041 h 291608"/>
                <a:gd name="connsiteX6" fmla="*/ 8247 w 537445"/>
                <a:gd name="connsiteY6" fmla="*/ 22349 h 291608"/>
                <a:gd name="connsiteX7" fmla="*/ 11199 w 537445"/>
                <a:gd name="connsiteY7" fmla="*/ 18659 h 291608"/>
                <a:gd name="connsiteX8" fmla="*/ 14152 w 537445"/>
                <a:gd name="connsiteY8" fmla="*/ 14967 h 291608"/>
                <a:gd name="connsiteX9" fmla="*/ 17843 w 537445"/>
                <a:gd name="connsiteY9" fmla="*/ 11275 h 291608"/>
                <a:gd name="connsiteX10" fmla="*/ 21535 w 537445"/>
                <a:gd name="connsiteY10" fmla="*/ 9060 h 291608"/>
                <a:gd name="connsiteX11" fmla="*/ 25965 w 537445"/>
                <a:gd name="connsiteY11" fmla="*/ 6108 h 291608"/>
                <a:gd name="connsiteX12" fmla="*/ 30394 w 537445"/>
                <a:gd name="connsiteY12" fmla="*/ 3893 h 291608"/>
                <a:gd name="connsiteX13" fmla="*/ 34824 w 537445"/>
                <a:gd name="connsiteY13" fmla="*/ 2416 h 291608"/>
                <a:gd name="connsiteX14" fmla="*/ 39253 w 537445"/>
                <a:gd name="connsiteY14" fmla="*/ 941 h 291608"/>
                <a:gd name="connsiteX15" fmla="*/ 44421 w 537445"/>
                <a:gd name="connsiteY15" fmla="*/ 201 h 291608"/>
                <a:gd name="connsiteX16" fmla="*/ 492538 w 537445"/>
                <a:gd name="connsiteY16" fmla="*/ 201 h 291608"/>
                <a:gd name="connsiteX17" fmla="*/ 497706 w 537445"/>
                <a:gd name="connsiteY17" fmla="*/ 941 h 291608"/>
                <a:gd name="connsiteX18" fmla="*/ 502873 w 537445"/>
                <a:gd name="connsiteY18" fmla="*/ 2416 h 291608"/>
                <a:gd name="connsiteX19" fmla="*/ 507303 w 537445"/>
                <a:gd name="connsiteY19" fmla="*/ 3893 h 291608"/>
                <a:gd name="connsiteX20" fmla="*/ 511732 w 537445"/>
                <a:gd name="connsiteY20" fmla="*/ 6108 h 291608"/>
                <a:gd name="connsiteX21" fmla="*/ 515424 w 537445"/>
                <a:gd name="connsiteY21" fmla="*/ 9060 h 291608"/>
                <a:gd name="connsiteX22" fmla="*/ 519115 w 537445"/>
                <a:gd name="connsiteY22" fmla="*/ 11275 h 291608"/>
                <a:gd name="connsiteX23" fmla="*/ 522806 w 537445"/>
                <a:gd name="connsiteY23" fmla="*/ 14967 h 291608"/>
                <a:gd name="connsiteX24" fmla="*/ 525759 w 537445"/>
                <a:gd name="connsiteY24" fmla="*/ 18659 h 291608"/>
                <a:gd name="connsiteX25" fmla="*/ 528712 w 537445"/>
                <a:gd name="connsiteY25" fmla="*/ 22349 h 291608"/>
                <a:gd name="connsiteX26" fmla="*/ 531665 w 537445"/>
                <a:gd name="connsiteY26" fmla="*/ 26041 h 291608"/>
                <a:gd name="connsiteX27" fmla="*/ 533142 w 537445"/>
                <a:gd name="connsiteY27" fmla="*/ 30470 h 291608"/>
                <a:gd name="connsiteX28" fmla="*/ 535357 w 537445"/>
                <a:gd name="connsiteY28" fmla="*/ 34900 h 291608"/>
                <a:gd name="connsiteX29" fmla="*/ 536095 w 537445"/>
                <a:gd name="connsiteY29" fmla="*/ 40060 h 291608"/>
                <a:gd name="connsiteX30" fmla="*/ 536833 w 537445"/>
                <a:gd name="connsiteY30" fmla="*/ 44489 h 291608"/>
                <a:gd name="connsiteX31" fmla="*/ 537571 w 537445"/>
                <a:gd name="connsiteY31" fmla="*/ 49669 h 291608"/>
                <a:gd name="connsiteX32" fmla="*/ 537571 w 537445"/>
                <a:gd name="connsiteY32" fmla="*/ 242353 h 291608"/>
                <a:gd name="connsiteX33" fmla="*/ 536833 w 537445"/>
                <a:gd name="connsiteY33" fmla="*/ 246782 h 291608"/>
                <a:gd name="connsiteX34" fmla="*/ 536095 w 537445"/>
                <a:gd name="connsiteY34" fmla="*/ 251944 h 291608"/>
                <a:gd name="connsiteX35" fmla="*/ 535357 w 537445"/>
                <a:gd name="connsiteY35" fmla="*/ 257106 h 291608"/>
                <a:gd name="connsiteX36" fmla="*/ 533142 w 537445"/>
                <a:gd name="connsiteY36" fmla="*/ 261535 h 291608"/>
                <a:gd name="connsiteX37" fmla="*/ 531665 w 537445"/>
                <a:gd name="connsiteY37" fmla="*/ 265965 h 291608"/>
                <a:gd name="connsiteX38" fmla="*/ 528712 w 537445"/>
                <a:gd name="connsiteY38" fmla="*/ 269662 h 291608"/>
                <a:gd name="connsiteX39" fmla="*/ 525759 w 537445"/>
                <a:gd name="connsiteY39" fmla="*/ 273359 h 291608"/>
                <a:gd name="connsiteX40" fmla="*/ 522806 w 537445"/>
                <a:gd name="connsiteY40" fmla="*/ 277039 h 291608"/>
                <a:gd name="connsiteX41" fmla="*/ 519115 w 537445"/>
                <a:gd name="connsiteY41" fmla="*/ 280003 h 291608"/>
                <a:gd name="connsiteX42" fmla="*/ 515424 w 537445"/>
                <a:gd name="connsiteY42" fmla="*/ 282950 h 291608"/>
                <a:gd name="connsiteX43" fmla="*/ 511732 w 537445"/>
                <a:gd name="connsiteY43" fmla="*/ 285898 h 291608"/>
                <a:gd name="connsiteX44" fmla="*/ 507303 w 537445"/>
                <a:gd name="connsiteY44" fmla="*/ 287380 h 291608"/>
                <a:gd name="connsiteX45" fmla="*/ 502873 w 537445"/>
                <a:gd name="connsiteY45" fmla="*/ 289595 h 291608"/>
                <a:gd name="connsiteX46" fmla="*/ 497706 w 537445"/>
                <a:gd name="connsiteY46" fmla="*/ 290327 h 291608"/>
                <a:gd name="connsiteX47" fmla="*/ 492538 w 537445"/>
                <a:gd name="connsiteY47" fmla="*/ 291077 h 291608"/>
                <a:gd name="connsiteX48" fmla="*/ 488108 w 537445"/>
                <a:gd name="connsiteY48" fmla="*/ 291810 h 291608"/>
                <a:gd name="connsiteX49" fmla="*/ 49588 w 537445"/>
                <a:gd name="connsiteY49" fmla="*/ 291810 h 291608"/>
                <a:gd name="connsiteX50" fmla="*/ 44421 w 537445"/>
                <a:gd name="connsiteY50" fmla="*/ 291077 h 291608"/>
                <a:gd name="connsiteX51" fmla="*/ 39253 w 537445"/>
                <a:gd name="connsiteY51" fmla="*/ 290327 h 291608"/>
                <a:gd name="connsiteX52" fmla="*/ 34824 w 537445"/>
                <a:gd name="connsiteY52" fmla="*/ 289595 h 291608"/>
                <a:gd name="connsiteX53" fmla="*/ 30394 w 537445"/>
                <a:gd name="connsiteY53" fmla="*/ 287380 h 291608"/>
                <a:gd name="connsiteX54" fmla="*/ 25965 w 537445"/>
                <a:gd name="connsiteY54" fmla="*/ 285898 h 291608"/>
                <a:gd name="connsiteX55" fmla="*/ 21535 w 537445"/>
                <a:gd name="connsiteY55" fmla="*/ 282950 h 291608"/>
                <a:gd name="connsiteX56" fmla="*/ 17843 w 537445"/>
                <a:gd name="connsiteY56" fmla="*/ 280003 h 291608"/>
                <a:gd name="connsiteX57" fmla="*/ 14152 w 537445"/>
                <a:gd name="connsiteY57" fmla="*/ 277039 h 291608"/>
                <a:gd name="connsiteX58" fmla="*/ 11199 w 537445"/>
                <a:gd name="connsiteY58" fmla="*/ 273359 h 291608"/>
                <a:gd name="connsiteX59" fmla="*/ 8247 w 537445"/>
                <a:gd name="connsiteY59" fmla="*/ 269662 h 291608"/>
                <a:gd name="connsiteX60" fmla="*/ 6032 w 537445"/>
                <a:gd name="connsiteY60" fmla="*/ 265965 h 291608"/>
                <a:gd name="connsiteX61" fmla="*/ 3817 w 537445"/>
                <a:gd name="connsiteY61" fmla="*/ 261535 h 291608"/>
                <a:gd name="connsiteX62" fmla="*/ 2340 w 537445"/>
                <a:gd name="connsiteY62" fmla="*/ 257106 h 291608"/>
                <a:gd name="connsiteX63" fmla="*/ 863 w 537445"/>
                <a:gd name="connsiteY63" fmla="*/ 251944 h 291608"/>
                <a:gd name="connsiteX64" fmla="*/ 125 w 537445"/>
                <a:gd name="connsiteY64" fmla="*/ 246782 h 291608"/>
                <a:gd name="connsiteX65" fmla="*/ 125 w 537445"/>
                <a:gd name="connsiteY65" fmla="*/ 242353 h 291608"/>
                <a:gd name="connsiteX66" fmla="*/ 3078 w 537445"/>
                <a:gd name="connsiteY66" fmla="*/ 242353 h 291608"/>
                <a:gd name="connsiteX67" fmla="*/ 3078 w 537445"/>
                <a:gd name="connsiteY67" fmla="*/ 246782 h 291608"/>
                <a:gd name="connsiteX68" fmla="*/ 3078 w 537445"/>
                <a:gd name="connsiteY68" fmla="*/ 246782 h 291608"/>
                <a:gd name="connsiteX69" fmla="*/ 3817 w 537445"/>
                <a:gd name="connsiteY69" fmla="*/ 251211 h 291608"/>
                <a:gd name="connsiteX70" fmla="*/ 3817 w 537445"/>
                <a:gd name="connsiteY70" fmla="*/ 251211 h 291608"/>
                <a:gd name="connsiteX71" fmla="*/ 5293 w 537445"/>
                <a:gd name="connsiteY71" fmla="*/ 255641 h 291608"/>
                <a:gd name="connsiteX72" fmla="*/ 5293 w 537445"/>
                <a:gd name="connsiteY72" fmla="*/ 255641 h 291608"/>
                <a:gd name="connsiteX73" fmla="*/ 6770 w 537445"/>
                <a:gd name="connsiteY73" fmla="*/ 260071 h 291608"/>
                <a:gd name="connsiteX74" fmla="*/ 6770 w 537445"/>
                <a:gd name="connsiteY74" fmla="*/ 260071 h 291608"/>
                <a:gd name="connsiteX75" fmla="*/ 8984 w 537445"/>
                <a:gd name="connsiteY75" fmla="*/ 264500 h 291608"/>
                <a:gd name="connsiteX76" fmla="*/ 8984 w 537445"/>
                <a:gd name="connsiteY76" fmla="*/ 264500 h 291608"/>
                <a:gd name="connsiteX77" fmla="*/ 11199 w 537445"/>
                <a:gd name="connsiteY77" fmla="*/ 268180 h 291608"/>
                <a:gd name="connsiteX78" fmla="*/ 11199 w 537445"/>
                <a:gd name="connsiteY78" fmla="*/ 268180 h 291608"/>
                <a:gd name="connsiteX79" fmla="*/ 13414 w 537445"/>
                <a:gd name="connsiteY79" fmla="*/ 271877 h 291608"/>
                <a:gd name="connsiteX80" fmla="*/ 13414 w 537445"/>
                <a:gd name="connsiteY80" fmla="*/ 271877 h 291608"/>
                <a:gd name="connsiteX81" fmla="*/ 16366 w 537445"/>
                <a:gd name="connsiteY81" fmla="*/ 274824 h 291608"/>
                <a:gd name="connsiteX82" fmla="*/ 16366 w 537445"/>
                <a:gd name="connsiteY82" fmla="*/ 274824 h 291608"/>
                <a:gd name="connsiteX83" fmla="*/ 20058 w 537445"/>
                <a:gd name="connsiteY83" fmla="*/ 277789 h 291608"/>
                <a:gd name="connsiteX84" fmla="*/ 20058 w 537445"/>
                <a:gd name="connsiteY84" fmla="*/ 277789 h 291608"/>
                <a:gd name="connsiteX85" fmla="*/ 23750 w 537445"/>
                <a:gd name="connsiteY85" fmla="*/ 280736 h 291608"/>
                <a:gd name="connsiteX86" fmla="*/ 23750 w 537445"/>
                <a:gd name="connsiteY86" fmla="*/ 280736 h 291608"/>
                <a:gd name="connsiteX87" fmla="*/ 27440 w 537445"/>
                <a:gd name="connsiteY87" fmla="*/ 282950 h 291608"/>
                <a:gd name="connsiteX88" fmla="*/ 27440 w 537445"/>
                <a:gd name="connsiteY88" fmla="*/ 282950 h 291608"/>
                <a:gd name="connsiteX89" fmla="*/ 31870 w 537445"/>
                <a:gd name="connsiteY89" fmla="*/ 285165 h 291608"/>
                <a:gd name="connsiteX90" fmla="*/ 31132 w 537445"/>
                <a:gd name="connsiteY90" fmla="*/ 285165 h 291608"/>
                <a:gd name="connsiteX91" fmla="*/ 35562 w 537445"/>
                <a:gd name="connsiteY91" fmla="*/ 286648 h 291608"/>
                <a:gd name="connsiteX92" fmla="*/ 35562 w 537445"/>
                <a:gd name="connsiteY92" fmla="*/ 286648 h 291608"/>
                <a:gd name="connsiteX93" fmla="*/ 39991 w 537445"/>
                <a:gd name="connsiteY93" fmla="*/ 287380 h 291608"/>
                <a:gd name="connsiteX94" fmla="*/ 39991 w 537445"/>
                <a:gd name="connsiteY94" fmla="*/ 287380 h 291608"/>
                <a:gd name="connsiteX95" fmla="*/ 45158 w 537445"/>
                <a:gd name="connsiteY95" fmla="*/ 288113 h 291608"/>
                <a:gd name="connsiteX96" fmla="*/ 44421 w 537445"/>
                <a:gd name="connsiteY96" fmla="*/ 288113 h 291608"/>
                <a:gd name="connsiteX97" fmla="*/ 49588 w 537445"/>
                <a:gd name="connsiteY97" fmla="*/ 288862 h 291608"/>
                <a:gd name="connsiteX98" fmla="*/ 488108 w 537445"/>
                <a:gd name="connsiteY98" fmla="*/ 288862 h 291608"/>
                <a:gd name="connsiteX99" fmla="*/ 492538 w 537445"/>
                <a:gd name="connsiteY99" fmla="*/ 288113 h 291608"/>
                <a:gd name="connsiteX100" fmla="*/ 492538 w 537445"/>
                <a:gd name="connsiteY100" fmla="*/ 288113 h 291608"/>
                <a:gd name="connsiteX101" fmla="*/ 496967 w 537445"/>
                <a:gd name="connsiteY101" fmla="*/ 287380 h 291608"/>
                <a:gd name="connsiteX102" fmla="*/ 496967 w 537445"/>
                <a:gd name="connsiteY102" fmla="*/ 287380 h 291608"/>
                <a:gd name="connsiteX103" fmla="*/ 501397 w 537445"/>
                <a:gd name="connsiteY103" fmla="*/ 286648 h 291608"/>
                <a:gd name="connsiteX104" fmla="*/ 501397 w 537445"/>
                <a:gd name="connsiteY104" fmla="*/ 286648 h 291608"/>
                <a:gd name="connsiteX105" fmla="*/ 505826 w 537445"/>
                <a:gd name="connsiteY105" fmla="*/ 285165 h 291608"/>
                <a:gd name="connsiteX106" fmla="*/ 505826 w 537445"/>
                <a:gd name="connsiteY106" fmla="*/ 285165 h 291608"/>
                <a:gd name="connsiteX107" fmla="*/ 510256 w 537445"/>
                <a:gd name="connsiteY107" fmla="*/ 282950 h 291608"/>
                <a:gd name="connsiteX108" fmla="*/ 510256 w 537445"/>
                <a:gd name="connsiteY108" fmla="*/ 282950 h 291608"/>
                <a:gd name="connsiteX109" fmla="*/ 513947 w 537445"/>
                <a:gd name="connsiteY109" fmla="*/ 280736 h 291608"/>
                <a:gd name="connsiteX110" fmla="*/ 513947 w 537445"/>
                <a:gd name="connsiteY110" fmla="*/ 280736 h 291608"/>
                <a:gd name="connsiteX111" fmla="*/ 517638 w 537445"/>
                <a:gd name="connsiteY111" fmla="*/ 277789 h 291608"/>
                <a:gd name="connsiteX112" fmla="*/ 517638 w 537445"/>
                <a:gd name="connsiteY112" fmla="*/ 277789 h 291608"/>
                <a:gd name="connsiteX113" fmla="*/ 520591 w 537445"/>
                <a:gd name="connsiteY113" fmla="*/ 274824 h 291608"/>
                <a:gd name="connsiteX114" fmla="*/ 520591 w 537445"/>
                <a:gd name="connsiteY114" fmla="*/ 274824 h 291608"/>
                <a:gd name="connsiteX115" fmla="*/ 523544 w 537445"/>
                <a:gd name="connsiteY115" fmla="*/ 271877 h 291608"/>
                <a:gd name="connsiteX116" fmla="*/ 523544 w 537445"/>
                <a:gd name="connsiteY116" fmla="*/ 271877 h 291608"/>
                <a:gd name="connsiteX117" fmla="*/ 526498 w 537445"/>
                <a:gd name="connsiteY117" fmla="*/ 268180 h 291608"/>
                <a:gd name="connsiteX118" fmla="*/ 526498 w 537445"/>
                <a:gd name="connsiteY118" fmla="*/ 268180 h 291608"/>
                <a:gd name="connsiteX119" fmla="*/ 528712 w 537445"/>
                <a:gd name="connsiteY119" fmla="*/ 264500 h 291608"/>
                <a:gd name="connsiteX120" fmla="*/ 528712 w 537445"/>
                <a:gd name="connsiteY120" fmla="*/ 264500 h 291608"/>
                <a:gd name="connsiteX121" fmla="*/ 530927 w 537445"/>
                <a:gd name="connsiteY121" fmla="*/ 260071 h 291608"/>
                <a:gd name="connsiteX122" fmla="*/ 530927 w 537445"/>
                <a:gd name="connsiteY122" fmla="*/ 260071 h 291608"/>
                <a:gd name="connsiteX123" fmla="*/ 532403 w 537445"/>
                <a:gd name="connsiteY123" fmla="*/ 255641 h 291608"/>
                <a:gd name="connsiteX124" fmla="*/ 532403 w 537445"/>
                <a:gd name="connsiteY124" fmla="*/ 255641 h 291608"/>
                <a:gd name="connsiteX125" fmla="*/ 533142 w 537445"/>
                <a:gd name="connsiteY125" fmla="*/ 251211 h 291608"/>
                <a:gd name="connsiteX126" fmla="*/ 533142 w 537445"/>
                <a:gd name="connsiteY126" fmla="*/ 251211 h 291608"/>
                <a:gd name="connsiteX127" fmla="*/ 533880 w 537445"/>
                <a:gd name="connsiteY127" fmla="*/ 246782 h 291608"/>
                <a:gd name="connsiteX128" fmla="*/ 533880 w 537445"/>
                <a:gd name="connsiteY128" fmla="*/ 246782 h 291608"/>
                <a:gd name="connsiteX129" fmla="*/ 534618 w 537445"/>
                <a:gd name="connsiteY129" fmla="*/ 242353 h 291608"/>
                <a:gd name="connsiteX130" fmla="*/ 534618 w 537445"/>
                <a:gd name="connsiteY130" fmla="*/ 49669 h 291608"/>
                <a:gd name="connsiteX131" fmla="*/ 534618 w 537445"/>
                <a:gd name="connsiteY131" fmla="*/ 49669 h 291608"/>
                <a:gd name="connsiteX132" fmla="*/ 533880 w 537445"/>
                <a:gd name="connsiteY132" fmla="*/ 45239 h 291608"/>
                <a:gd name="connsiteX133" fmla="*/ 533880 w 537445"/>
                <a:gd name="connsiteY133" fmla="*/ 45239 h 291608"/>
                <a:gd name="connsiteX134" fmla="*/ 533142 w 537445"/>
                <a:gd name="connsiteY134" fmla="*/ 40060 h 291608"/>
                <a:gd name="connsiteX135" fmla="*/ 533142 w 537445"/>
                <a:gd name="connsiteY135" fmla="*/ 40810 h 291608"/>
                <a:gd name="connsiteX136" fmla="*/ 532403 w 537445"/>
                <a:gd name="connsiteY136" fmla="*/ 35630 h 291608"/>
                <a:gd name="connsiteX137" fmla="*/ 532403 w 537445"/>
                <a:gd name="connsiteY137" fmla="*/ 36380 h 291608"/>
                <a:gd name="connsiteX138" fmla="*/ 530927 w 537445"/>
                <a:gd name="connsiteY138" fmla="*/ 31946 h 291608"/>
                <a:gd name="connsiteX139" fmla="*/ 530927 w 537445"/>
                <a:gd name="connsiteY139" fmla="*/ 31946 h 291608"/>
                <a:gd name="connsiteX140" fmla="*/ 528712 w 537445"/>
                <a:gd name="connsiteY140" fmla="*/ 27516 h 291608"/>
                <a:gd name="connsiteX141" fmla="*/ 528712 w 537445"/>
                <a:gd name="connsiteY141" fmla="*/ 27516 h 291608"/>
                <a:gd name="connsiteX142" fmla="*/ 526498 w 537445"/>
                <a:gd name="connsiteY142" fmla="*/ 23824 h 291608"/>
                <a:gd name="connsiteX143" fmla="*/ 526498 w 537445"/>
                <a:gd name="connsiteY143" fmla="*/ 23824 h 291608"/>
                <a:gd name="connsiteX144" fmla="*/ 523544 w 537445"/>
                <a:gd name="connsiteY144" fmla="*/ 20134 h 291608"/>
                <a:gd name="connsiteX145" fmla="*/ 523544 w 537445"/>
                <a:gd name="connsiteY145" fmla="*/ 20134 h 291608"/>
                <a:gd name="connsiteX146" fmla="*/ 520591 w 537445"/>
                <a:gd name="connsiteY146" fmla="*/ 17182 h 291608"/>
                <a:gd name="connsiteX147" fmla="*/ 520591 w 537445"/>
                <a:gd name="connsiteY147" fmla="*/ 17182 h 291608"/>
                <a:gd name="connsiteX148" fmla="*/ 517638 w 537445"/>
                <a:gd name="connsiteY148" fmla="*/ 14229 h 291608"/>
                <a:gd name="connsiteX149" fmla="*/ 517638 w 537445"/>
                <a:gd name="connsiteY149" fmla="*/ 14229 h 291608"/>
                <a:gd name="connsiteX150" fmla="*/ 513947 w 537445"/>
                <a:gd name="connsiteY150" fmla="*/ 11275 h 291608"/>
                <a:gd name="connsiteX151" fmla="*/ 513947 w 537445"/>
                <a:gd name="connsiteY151" fmla="*/ 11275 h 291608"/>
                <a:gd name="connsiteX152" fmla="*/ 510256 w 537445"/>
                <a:gd name="connsiteY152" fmla="*/ 9060 h 291608"/>
                <a:gd name="connsiteX153" fmla="*/ 510256 w 537445"/>
                <a:gd name="connsiteY153" fmla="*/ 9060 h 291608"/>
                <a:gd name="connsiteX154" fmla="*/ 505826 w 537445"/>
                <a:gd name="connsiteY154" fmla="*/ 6846 h 291608"/>
                <a:gd name="connsiteX155" fmla="*/ 505826 w 537445"/>
                <a:gd name="connsiteY155" fmla="*/ 6846 h 291608"/>
                <a:gd name="connsiteX156" fmla="*/ 501397 w 537445"/>
                <a:gd name="connsiteY156" fmla="*/ 5370 h 291608"/>
                <a:gd name="connsiteX157" fmla="*/ 501397 w 537445"/>
                <a:gd name="connsiteY157" fmla="*/ 5370 h 291608"/>
                <a:gd name="connsiteX158" fmla="*/ 496967 w 537445"/>
                <a:gd name="connsiteY158" fmla="*/ 3893 h 291608"/>
                <a:gd name="connsiteX159" fmla="*/ 496967 w 537445"/>
                <a:gd name="connsiteY159" fmla="*/ 4631 h 291608"/>
                <a:gd name="connsiteX160" fmla="*/ 492538 w 537445"/>
                <a:gd name="connsiteY160" fmla="*/ 3893 h 291608"/>
                <a:gd name="connsiteX161" fmla="*/ 492538 w 537445"/>
                <a:gd name="connsiteY161" fmla="*/ 3893 h 291608"/>
                <a:gd name="connsiteX162" fmla="*/ 488108 w 537445"/>
                <a:gd name="connsiteY162" fmla="*/ 3155 h 291608"/>
                <a:gd name="connsiteX163" fmla="*/ 49588 w 537445"/>
                <a:gd name="connsiteY163" fmla="*/ 3155 h 291608"/>
                <a:gd name="connsiteX164" fmla="*/ 44421 w 537445"/>
                <a:gd name="connsiteY164" fmla="*/ 3893 h 291608"/>
                <a:gd name="connsiteX165" fmla="*/ 45158 w 537445"/>
                <a:gd name="connsiteY165" fmla="*/ 3893 h 291608"/>
                <a:gd name="connsiteX166" fmla="*/ 39991 w 537445"/>
                <a:gd name="connsiteY166" fmla="*/ 4631 h 291608"/>
                <a:gd name="connsiteX167" fmla="*/ 39991 w 537445"/>
                <a:gd name="connsiteY167" fmla="*/ 3893 h 291608"/>
                <a:gd name="connsiteX168" fmla="*/ 35562 w 537445"/>
                <a:gd name="connsiteY168" fmla="*/ 5370 h 291608"/>
                <a:gd name="connsiteX169" fmla="*/ 35562 w 537445"/>
                <a:gd name="connsiteY169" fmla="*/ 5370 h 291608"/>
                <a:gd name="connsiteX170" fmla="*/ 31132 w 537445"/>
                <a:gd name="connsiteY170" fmla="*/ 6846 h 291608"/>
                <a:gd name="connsiteX171" fmla="*/ 31870 w 537445"/>
                <a:gd name="connsiteY171" fmla="*/ 6846 h 291608"/>
                <a:gd name="connsiteX172" fmla="*/ 27440 w 537445"/>
                <a:gd name="connsiteY172" fmla="*/ 9060 h 291608"/>
                <a:gd name="connsiteX173" fmla="*/ 27440 w 537445"/>
                <a:gd name="connsiteY173" fmla="*/ 9060 h 291608"/>
                <a:gd name="connsiteX174" fmla="*/ 23750 w 537445"/>
                <a:gd name="connsiteY174" fmla="*/ 11275 h 291608"/>
                <a:gd name="connsiteX175" fmla="*/ 23750 w 537445"/>
                <a:gd name="connsiteY175" fmla="*/ 11275 h 291608"/>
                <a:gd name="connsiteX176" fmla="*/ 20058 w 537445"/>
                <a:gd name="connsiteY176" fmla="*/ 14229 h 291608"/>
                <a:gd name="connsiteX177" fmla="*/ 20058 w 537445"/>
                <a:gd name="connsiteY177" fmla="*/ 14229 h 291608"/>
                <a:gd name="connsiteX178" fmla="*/ 16366 w 537445"/>
                <a:gd name="connsiteY178" fmla="*/ 17182 h 291608"/>
                <a:gd name="connsiteX179" fmla="*/ 16366 w 537445"/>
                <a:gd name="connsiteY179" fmla="*/ 17182 h 291608"/>
                <a:gd name="connsiteX180" fmla="*/ 13414 w 537445"/>
                <a:gd name="connsiteY180" fmla="*/ 20134 h 291608"/>
                <a:gd name="connsiteX181" fmla="*/ 13414 w 537445"/>
                <a:gd name="connsiteY181" fmla="*/ 20134 h 291608"/>
                <a:gd name="connsiteX182" fmla="*/ 11199 w 537445"/>
                <a:gd name="connsiteY182" fmla="*/ 23826 h 291608"/>
                <a:gd name="connsiteX183" fmla="*/ 11199 w 537445"/>
                <a:gd name="connsiteY183" fmla="*/ 23826 h 291608"/>
                <a:gd name="connsiteX184" fmla="*/ 8984 w 537445"/>
                <a:gd name="connsiteY184" fmla="*/ 27518 h 291608"/>
                <a:gd name="connsiteX185" fmla="*/ 8984 w 537445"/>
                <a:gd name="connsiteY185" fmla="*/ 27518 h 291608"/>
                <a:gd name="connsiteX186" fmla="*/ 6770 w 537445"/>
                <a:gd name="connsiteY186" fmla="*/ 31947 h 291608"/>
                <a:gd name="connsiteX187" fmla="*/ 6770 w 537445"/>
                <a:gd name="connsiteY187" fmla="*/ 31947 h 291608"/>
                <a:gd name="connsiteX188" fmla="*/ 5293 w 537445"/>
                <a:gd name="connsiteY188" fmla="*/ 36380 h 291608"/>
                <a:gd name="connsiteX189" fmla="*/ 5293 w 537445"/>
                <a:gd name="connsiteY189" fmla="*/ 35630 h 291608"/>
                <a:gd name="connsiteX190" fmla="*/ 3817 w 537445"/>
                <a:gd name="connsiteY190" fmla="*/ 40810 h 291608"/>
                <a:gd name="connsiteX191" fmla="*/ 3817 w 537445"/>
                <a:gd name="connsiteY191" fmla="*/ 40060 h 291608"/>
                <a:gd name="connsiteX192" fmla="*/ 3078 w 537445"/>
                <a:gd name="connsiteY192" fmla="*/ 45239 h 291608"/>
                <a:gd name="connsiteX193" fmla="*/ 3078 w 537445"/>
                <a:gd name="connsiteY193" fmla="*/ 49669 h 291608"/>
                <a:gd name="connsiteX194" fmla="*/ 3078 w 537445"/>
                <a:gd name="connsiteY194" fmla="*/ 49669 h 29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537445" h="291608">
                  <a:moveTo>
                    <a:pt x="125" y="49669"/>
                  </a:moveTo>
                  <a:lnTo>
                    <a:pt x="125" y="44489"/>
                  </a:lnTo>
                  <a:lnTo>
                    <a:pt x="863" y="40060"/>
                  </a:lnTo>
                  <a:lnTo>
                    <a:pt x="2340" y="34900"/>
                  </a:lnTo>
                  <a:lnTo>
                    <a:pt x="3817" y="30470"/>
                  </a:lnTo>
                  <a:lnTo>
                    <a:pt x="6032" y="26041"/>
                  </a:lnTo>
                  <a:lnTo>
                    <a:pt x="8247" y="22349"/>
                  </a:lnTo>
                  <a:lnTo>
                    <a:pt x="11199" y="18659"/>
                  </a:lnTo>
                  <a:lnTo>
                    <a:pt x="14152" y="14967"/>
                  </a:lnTo>
                  <a:lnTo>
                    <a:pt x="17843" y="11275"/>
                  </a:lnTo>
                  <a:lnTo>
                    <a:pt x="21535" y="9060"/>
                  </a:lnTo>
                  <a:lnTo>
                    <a:pt x="25965" y="6108"/>
                  </a:lnTo>
                  <a:lnTo>
                    <a:pt x="30394" y="3893"/>
                  </a:lnTo>
                  <a:lnTo>
                    <a:pt x="34824" y="2416"/>
                  </a:lnTo>
                  <a:lnTo>
                    <a:pt x="39253" y="941"/>
                  </a:lnTo>
                  <a:lnTo>
                    <a:pt x="44421" y="201"/>
                  </a:lnTo>
                  <a:lnTo>
                    <a:pt x="492538" y="201"/>
                  </a:lnTo>
                  <a:lnTo>
                    <a:pt x="497706" y="941"/>
                  </a:lnTo>
                  <a:lnTo>
                    <a:pt x="502873" y="2416"/>
                  </a:lnTo>
                  <a:lnTo>
                    <a:pt x="507303" y="3893"/>
                  </a:lnTo>
                  <a:lnTo>
                    <a:pt x="511732" y="6108"/>
                  </a:lnTo>
                  <a:lnTo>
                    <a:pt x="515424" y="9060"/>
                  </a:lnTo>
                  <a:lnTo>
                    <a:pt x="519115" y="11275"/>
                  </a:lnTo>
                  <a:lnTo>
                    <a:pt x="522806" y="14967"/>
                  </a:lnTo>
                  <a:lnTo>
                    <a:pt x="525759" y="18659"/>
                  </a:lnTo>
                  <a:lnTo>
                    <a:pt x="528712" y="22349"/>
                  </a:lnTo>
                  <a:lnTo>
                    <a:pt x="531665" y="26041"/>
                  </a:lnTo>
                  <a:lnTo>
                    <a:pt x="533142" y="30470"/>
                  </a:lnTo>
                  <a:lnTo>
                    <a:pt x="535357" y="34900"/>
                  </a:lnTo>
                  <a:lnTo>
                    <a:pt x="536095" y="40060"/>
                  </a:lnTo>
                  <a:lnTo>
                    <a:pt x="536833" y="44489"/>
                  </a:lnTo>
                  <a:lnTo>
                    <a:pt x="537571" y="49669"/>
                  </a:lnTo>
                  <a:lnTo>
                    <a:pt x="537571" y="242353"/>
                  </a:lnTo>
                  <a:lnTo>
                    <a:pt x="536833" y="246782"/>
                  </a:lnTo>
                  <a:lnTo>
                    <a:pt x="536095" y="251944"/>
                  </a:lnTo>
                  <a:lnTo>
                    <a:pt x="535357" y="257106"/>
                  </a:lnTo>
                  <a:lnTo>
                    <a:pt x="533142" y="261535"/>
                  </a:lnTo>
                  <a:lnTo>
                    <a:pt x="531665" y="265965"/>
                  </a:lnTo>
                  <a:lnTo>
                    <a:pt x="528712" y="269662"/>
                  </a:lnTo>
                  <a:lnTo>
                    <a:pt x="525759" y="273359"/>
                  </a:lnTo>
                  <a:lnTo>
                    <a:pt x="522806" y="277039"/>
                  </a:lnTo>
                  <a:lnTo>
                    <a:pt x="519115" y="280003"/>
                  </a:lnTo>
                  <a:lnTo>
                    <a:pt x="515424" y="282950"/>
                  </a:lnTo>
                  <a:lnTo>
                    <a:pt x="511732" y="285898"/>
                  </a:lnTo>
                  <a:lnTo>
                    <a:pt x="507303" y="287380"/>
                  </a:lnTo>
                  <a:lnTo>
                    <a:pt x="502873" y="289595"/>
                  </a:lnTo>
                  <a:lnTo>
                    <a:pt x="497706" y="290327"/>
                  </a:lnTo>
                  <a:lnTo>
                    <a:pt x="492538" y="291077"/>
                  </a:lnTo>
                  <a:lnTo>
                    <a:pt x="488108" y="291810"/>
                  </a:lnTo>
                  <a:lnTo>
                    <a:pt x="49588" y="291810"/>
                  </a:lnTo>
                  <a:lnTo>
                    <a:pt x="44421" y="291077"/>
                  </a:lnTo>
                  <a:lnTo>
                    <a:pt x="39253" y="290327"/>
                  </a:lnTo>
                  <a:lnTo>
                    <a:pt x="34824" y="289595"/>
                  </a:lnTo>
                  <a:lnTo>
                    <a:pt x="30394" y="287380"/>
                  </a:lnTo>
                  <a:lnTo>
                    <a:pt x="25965" y="285898"/>
                  </a:lnTo>
                  <a:lnTo>
                    <a:pt x="21535" y="282950"/>
                  </a:lnTo>
                  <a:lnTo>
                    <a:pt x="17843" y="280003"/>
                  </a:lnTo>
                  <a:lnTo>
                    <a:pt x="14152" y="277039"/>
                  </a:lnTo>
                  <a:lnTo>
                    <a:pt x="11199" y="273359"/>
                  </a:lnTo>
                  <a:lnTo>
                    <a:pt x="8247" y="269662"/>
                  </a:lnTo>
                  <a:lnTo>
                    <a:pt x="6032" y="265965"/>
                  </a:lnTo>
                  <a:lnTo>
                    <a:pt x="3817" y="261535"/>
                  </a:lnTo>
                  <a:lnTo>
                    <a:pt x="2340" y="257106"/>
                  </a:lnTo>
                  <a:lnTo>
                    <a:pt x="863" y="251944"/>
                  </a:lnTo>
                  <a:lnTo>
                    <a:pt x="125" y="246782"/>
                  </a:lnTo>
                  <a:lnTo>
                    <a:pt x="125" y="242353"/>
                  </a:lnTo>
                  <a:close/>
                  <a:moveTo>
                    <a:pt x="3078" y="242353"/>
                  </a:moveTo>
                  <a:lnTo>
                    <a:pt x="3078" y="246782"/>
                  </a:lnTo>
                  <a:lnTo>
                    <a:pt x="3078" y="246782"/>
                  </a:lnTo>
                  <a:lnTo>
                    <a:pt x="3817" y="251211"/>
                  </a:lnTo>
                  <a:lnTo>
                    <a:pt x="3817" y="251211"/>
                  </a:lnTo>
                  <a:lnTo>
                    <a:pt x="5293" y="255641"/>
                  </a:lnTo>
                  <a:lnTo>
                    <a:pt x="5293" y="255641"/>
                  </a:lnTo>
                  <a:lnTo>
                    <a:pt x="6770" y="260071"/>
                  </a:lnTo>
                  <a:lnTo>
                    <a:pt x="6770" y="260071"/>
                  </a:lnTo>
                  <a:lnTo>
                    <a:pt x="8984" y="264500"/>
                  </a:lnTo>
                  <a:lnTo>
                    <a:pt x="8984" y="264500"/>
                  </a:lnTo>
                  <a:lnTo>
                    <a:pt x="11199" y="268180"/>
                  </a:lnTo>
                  <a:lnTo>
                    <a:pt x="11199" y="268180"/>
                  </a:lnTo>
                  <a:lnTo>
                    <a:pt x="13414" y="271877"/>
                  </a:lnTo>
                  <a:lnTo>
                    <a:pt x="13414" y="271877"/>
                  </a:lnTo>
                  <a:lnTo>
                    <a:pt x="16366" y="274824"/>
                  </a:lnTo>
                  <a:lnTo>
                    <a:pt x="16366" y="274824"/>
                  </a:lnTo>
                  <a:lnTo>
                    <a:pt x="20058" y="277789"/>
                  </a:lnTo>
                  <a:lnTo>
                    <a:pt x="20058" y="277789"/>
                  </a:lnTo>
                  <a:lnTo>
                    <a:pt x="23750" y="280736"/>
                  </a:lnTo>
                  <a:lnTo>
                    <a:pt x="23750" y="280736"/>
                  </a:lnTo>
                  <a:lnTo>
                    <a:pt x="27440" y="282950"/>
                  </a:lnTo>
                  <a:lnTo>
                    <a:pt x="27440" y="282950"/>
                  </a:lnTo>
                  <a:lnTo>
                    <a:pt x="31870" y="285165"/>
                  </a:lnTo>
                  <a:lnTo>
                    <a:pt x="31132" y="285165"/>
                  </a:lnTo>
                  <a:lnTo>
                    <a:pt x="35562" y="286648"/>
                  </a:lnTo>
                  <a:lnTo>
                    <a:pt x="35562" y="286648"/>
                  </a:lnTo>
                  <a:lnTo>
                    <a:pt x="39991" y="287380"/>
                  </a:lnTo>
                  <a:lnTo>
                    <a:pt x="39991" y="287380"/>
                  </a:lnTo>
                  <a:lnTo>
                    <a:pt x="45158" y="288113"/>
                  </a:lnTo>
                  <a:lnTo>
                    <a:pt x="44421" y="288113"/>
                  </a:lnTo>
                  <a:lnTo>
                    <a:pt x="49588" y="288862"/>
                  </a:lnTo>
                  <a:lnTo>
                    <a:pt x="488108" y="288862"/>
                  </a:lnTo>
                  <a:lnTo>
                    <a:pt x="492538" y="288113"/>
                  </a:lnTo>
                  <a:lnTo>
                    <a:pt x="492538" y="288113"/>
                  </a:lnTo>
                  <a:lnTo>
                    <a:pt x="496967" y="287380"/>
                  </a:lnTo>
                  <a:lnTo>
                    <a:pt x="496967" y="287380"/>
                  </a:lnTo>
                  <a:lnTo>
                    <a:pt x="501397" y="286648"/>
                  </a:lnTo>
                  <a:lnTo>
                    <a:pt x="501397" y="286648"/>
                  </a:lnTo>
                  <a:lnTo>
                    <a:pt x="505826" y="285165"/>
                  </a:lnTo>
                  <a:lnTo>
                    <a:pt x="505826" y="285165"/>
                  </a:lnTo>
                  <a:lnTo>
                    <a:pt x="510256" y="282950"/>
                  </a:lnTo>
                  <a:lnTo>
                    <a:pt x="510256" y="282950"/>
                  </a:lnTo>
                  <a:lnTo>
                    <a:pt x="513947" y="280736"/>
                  </a:lnTo>
                  <a:lnTo>
                    <a:pt x="513947" y="280736"/>
                  </a:lnTo>
                  <a:lnTo>
                    <a:pt x="517638" y="277789"/>
                  </a:lnTo>
                  <a:lnTo>
                    <a:pt x="517638" y="277789"/>
                  </a:lnTo>
                  <a:lnTo>
                    <a:pt x="520591" y="274824"/>
                  </a:lnTo>
                  <a:lnTo>
                    <a:pt x="520591" y="274824"/>
                  </a:lnTo>
                  <a:lnTo>
                    <a:pt x="523544" y="271877"/>
                  </a:lnTo>
                  <a:lnTo>
                    <a:pt x="523544" y="271877"/>
                  </a:lnTo>
                  <a:lnTo>
                    <a:pt x="526498" y="268180"/>
                  </a:lnTo>
                  <a:lnTo>
                    <a:pt x="526498" y="268180"/>
                  </a:lnTo>
                  <a:lnTo>
                    <a:pt x="528712" y="264500"/>
                  </a:lnTo>
                  <a:lnTo>
                    <a:pt x="528712" y="264500"/>
                  </a:lnTo>
                  <a:lnTo>
                    <a:pt x="530927" y="260071"/>
                  </a:lnTo>
                  <a:lnTo>
                    <a:pt x="530927" y="260071"/>
                  </a:lnTo>
                  <a:lnTo>
                    <a:pt x="532403" y="255641"/>
                  </a:lnTo>
                  <a:lnTo>
                    <a:pt x="532403" y="255641"/>
                  </a:lnTo>
                  <a:lnTo>
                    <a:pt x="533142" y="251211"/>
                  </a:lnTo>
                  <a:lnTo>
                    <a:pt x="533142" y="251211"/>
                  </a:lnTo>
                  <a:lnTo>
                    <a:pt x="533880" y="246782"/>
                  </a:lnTo>
                  <a:lnTo>
                    <a:pt x="533880" y="246782"/>
                  </a:lnTo>
                  <a:lnTo>
                    <a:pt x="534618" y="242353"/>
                  </a:lnTo>
                  <a:lnTo>
                    <a:pt x="534618" y="49669"/>
                  </a:lnTo>
                  <a:lnTo>
                    <a:pt x="534618" y="49669"/>
                  </a:lnTo>
                  <a:lnTo>
                    <a:pt x="533880" y="45239"/>
                  </a:lnTo>
                  <a:lnTo>
                    <a:pt x="533880" y="45239"/>
                  </a:lnTo>
                  <a:lnTo>
                    <a:pt x="533142" y="40060"/>
                  </a:lnTo>
                  <a:lnTo>
                    <a:pt x="533142" y="40810"/>
                  </a:lnTo>
                  <a:lnTo>
                    <a:pt x="532403" y="35630"/>
                  </a:lnTo>
                  <a:lnTo>
                    <a:pt x="532403" y="36380"/>
                  </a:lnTo>
                  <a:lnTo>
                    <a:pt x="530927" y="31946"/>
                  </a:lnTo>
                  <a:lnTo>
                    <a:pt x="530927" y="31946"/>
                  </a:lnTo>
                  <a:lnTo>
                    <a:pt x="528712" y="27516"/>
                  </a:lnTo>
                  <a:lnTo>
                    <a:pt x="528712" y="27516"/>
                  </a:lnTo>
                  <a:lnTo>
                    <a:pt x="526498" y="23824"/>
                  </a:lnTo>
                  <a:lnTo>
                    <a:pt x="526498" y="23824"/>
                  </a:lnTo>
                  <a:lnTo>
                    <a:pt x="523544" y="20134"/>
                  </a:lnTo>
                  <a:lnTo>
                    <a:pt x="523544" y="20134"/>
                  </a:lnTo>
                  <a:lnTo>
                    <a:pt x="520591" y="17182"/>
                  </a:lnTo>
                  <a:lnTo>
                    <a:pt x="520591" y="17182"/>
                  </a:lnTo>
                  <a:lnTo>
                    <a:pt x="517638" y="14229"/>
                  </a:lnTo>
                  <a:lnTo>
                    <a:pt x="517638" y="14229"/>
                  </a:lnTo>
                  <a:lnTo>
                    <a:pt x="513947" y="11275"/>
                  </a:lnTo>
                  <a:lnTo>
                    <a:pt x="513947" y="11275"/>
                  </a:lnTo>
                  <a:lnTo>
                    <a:pt x="510256" y="9060"/>
                  </a:lnTo>
                  <a:lnTo>
                    <a:pt x="510256" y="9060"/>
                  </a:lnTo>
                  <a:lnTo>
                    <a:pt x="505826" y="6846"/>
                  </a:lnTo>
                  <a:lnTo>
                    <a:pt x="505826" y="6846"/>
                  </a:lnTo>
                  <a:lnTo>
                    <a:pt x="501397" y="5370"/>
                  </a:lnTo>
                  <a:lnTo>
                    <a:pt x="501397" y="5370"/>
                  </a:lnTo>
                  <a:lnTo>
                    <a:pt x="496967" y="3893"/>
                  </a:lnTo>
                  <a:lnTo>
                    <a:pt x="496967" y="4631"/>
                  </a:lnTo>
                  <a:lnTo>
                    <a:pt x="492538" y="3893"/>
                  </a:lnTo>
                  <a:lnTo>
                    <a:pt x="492538" y="3893"/>
                  </a:lnTo>
                  <a:lnTo>
                    <a:pt x="488108" y="3155"/>
                  </a:lnTo>
                  <a:lnTo>
                    <a:pt x="49588" y="3155"/>
                  </a:lnTo>
                  <a:lnTo>
                    <a:pt x="44421" y="3893"/>
                  </a:lnTo>
                  <a:lnTo>
                    <a:pt x="45158" y="3893"/>
                  </a:lnTo>
                  <a:lnTo>
                    <a:pt x="39991" y="4631"/>
                  </a:lnTo>
                  <a:lnTo>
                    <a:pt x="39991" y="3893"/>
                  </a:lnTo>
                  <a:lnTo>
                    <a:pt x="35562" y="5370"/>
                  </a:lnTo>
                  <a:lnTo>
                    <a:pt x="35562" y="5370"/>
                  </a:lnTo>
                  <a:lnTo>
                    <a:pt x="31132" y="6846"/>
                  </a:lnTo>
                  <a:lnTo>
                    <a:pt x="31870" y="6846"/>
                  </a:lnTo>
                  <a:lnTo>
                    <a:pt x="27440" y="9060"/>
                  </a:lnTo>
                  <a:lnTo>
                    <a:pt x="27440" y="9060"/>
                  </a:lnTo>
                  <a:lnTo>
                    <a:pt x="23750" y="11275"/>
                  </a:lnTo>
                  <a:lnTo>
                    <a:pt x="23750" y="11275"/>
                  </a:lnTo>
                  <a:lnTo>
                    <a:pt x="20058" y="14229"/>
                  </a:lnTo>
                  <a:lnTo>
                    <a:pt x="20058" y="14229"/>
                  </a:lnTo>
                  <a:lnTo>
                    <a:pt x="16366" y="17182"/>
                  </a:lnTo>
                  <a:lnTo>
                    <a:pt x="16366" y="17182"/>
                  </a:lnTo>
                  <a:lnTo>
                    <a:pt x="13414" y="20134"/>
                  </a:lnTo>
                  <a:lnTo>
                    <a:pt x="13414" y="20134"/>
                  </a:lnTo>
                  <a:lnTo>
                    <a:pt x="11199" y="23826"/>
                  </a:lnTo>
                  <a:lnTo>
                    <a:pt x="11199" y="23826"/>
                  </a:lnTo>
                  <a:lnTo>
                    <a:pt x="8984" y="27518"/>
                  </a:lnTo>
                  <a:lnTo>
                    <a:pt x="8984" y="27518"/>
                  </a:lnTo>
                  <a:lnTo>
                    <a:pt x="6770" y="31947"/>
                  </a:lnTo>
                  <a:lnTo>
                    <a:pt x="6770" y="31947"/>
                  </a:lnTo>
                  <a:lnTo>
                    <a:pt x="5293" y="36380"/>
                  </a:lnTo>
                  <a:lnTo>
                    <a:pt x="5293" y="35630"/>
                  </a:lnTo>
                  <a:lnTo>
                    <a:pt x="3817" y="40810"/>
                  </a:lnTo>
                  <a:lnTo>
                    <a:pt x="3817" y="40060"/>
                  </a:lnTo>
                  <a:lnTo>
                    <a:pt x="3078" y="45239"/>
                  </a:lnTo>
                  <a:lnTo>
                    <a:pt x="3078" y="49669"/>
                  </a:lnTo>
                  <a:lnTo>
                    <a:pt x="3078" y="49669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6F975B3-E2DE-4C86-B550-4079E6A7C1FC}"/>
                </a:ext>
              </a:extLst>
            </p:cNvPr>
            <p:cNvSpPr txBox="1"/>
            <p:nvPr/>
          </p:nvSpPr>
          <p:spPr>
            <a:xfrm>
              <a:off x="6436595" y="3658061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088760A-BAA4-4C95-8C8D-3234F96697F5}"/>
                </a:ext>
              </a:extLst>
            </p:cNvPr>
            <p:cNvSpPr txBox="1"/>
            <p:nvPr/>
          </p:nvSpPr>
          <p:spPr>
            <a:xfrm>
              <a:off x="6491226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DCD0E62-4777-4569-B7B8-2D02586D70E5}"/>
                </a:ext>
              </a:extLst>
            </p:cNvPr>
            <p:cNvSpPr txBox="1"/>
            <p:nvPr/>
          </p:nvSpPr>
          <p:spPr>
            <a:xfrm>
              <a:off x="6540689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2A7BDF6-3925-4AF4-A863-22843AABB2C8}"/>
                </a:ext>
              </a:extLst>
            </p:cNvPr>
            <p:cNvSpPr txBox="1"/>
            <p:nvPr/>
          </p:nvSpPr>
          <p:spPr>
            <a:xfrm>
              <a:off x="6590151" y="365806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F5DACD4-199E-42FB-84D2-F44764C6D299}"/>
                </a:ext>
              </a:extLst>
            </p:cNvPr>
            <p:cNvSpPr txBox="1"/>
            <p:nvPr/>
          </p:nvSpPr>
          <p:spPr>
            <a:xfrm>
              <a:off x="6622634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67D750C-D986-4538-BBCF-56662D7B7955}"/>
                </a:ext>
              </a:extLst>
            </p:cNvPr>
            <p:cNvSpPr txBox="1"/>
            <p:nvPr/>
          </p:nvSpPr>
          <p:spPr>
            <a:xfrm>
              <a:off x="6666191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EDA9171-4A48-4F15-885B-E6D5366356C0}"/>
                </a:ext>
              </a:extLst>
            </p:cNvPr>
            <p:cNvSpPr txBox="1"/>
            <p:nvPr/>
          </p:nvSpPr>
          <p:spPr>
            <a:xfrm>
              <a:off x="6709748" y="365806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C206F40-E2E9-475D-B535-17B40B748CBE}"/>
                </a:ext>
              </a:extLst>
            </p:cNvPr>
            <p:cNvSpPr txBox="1"/>
            <p:nvPr/>
          </p:nvSpPr>
          <p:spPr>
            <a:xfrm>
              <a:off x="6734849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E6FEF3C-D7F4-47CE-B746-95BAE76EB69B}"/>
                </a:ext>
              </a:extLst>
            </p:cNvPr>
            <p:cNvSpPr/>
            <p:nvPr/>
          </p:nvSpPr>
          <p:spPr>
            <a:xfrm>
              <a:off x="10239221" y="4700417"/>
              <a:ext cx="617916" cy="183824"/>
            </a:xfrm>
            <a:custGeom>
              <a:avLst/>
              <a:gdLst>
                <a:gd name="connsiteX0" fmla="*/ 738 w 617916"/>
                <a:gd name="connsiteY0" fmla="*/ 366 h 183824"/>
                <a:gd name="connsiteX1" fmla="*/ 310072 w 617916"/>
                <a:gd name="connsiteY1" fmla="*/ 26943 h 183824"/>
                <a:gd name="connsiteX2" fmla="*/ 618655 w 617916"/>
                <a:gd name="connsiteY2" fmla="*/ 366 h 183824"/>
                <a:gd name="connsiteX3" fmla="*/ 618655 w 617916"/>
                <a:gd name="connsiteY3" fmla="*/ 158346 h 183824"/>
                <a:gd name="connsiteX4" fmla="*/ 310072 w 617916"/>
                <a:gd name="connsiteY4" fmla="*/ 184191 h 183824"/>
                <a:gd name="connsiteX5" fmla="*/ 738 w 617916"/>
                <a:gd name="connsiteY5" fmla="*/ 158346 h 18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7916" h="183824">
                  <a:moveTo>
                    <a:pt x="738" y="366"/>
                  </a:moveTo>
                  <a:cubicBezTo>
                    <a:pt x="738" y="15137"/>
                    <a:pt x="138786" y="26943"/>
                    <a:pt x="310072" y="26943"/>
                  </a:cubicBezTo>
                  <a:cubicBezTo>
                    <a:pt x="480608" y="26943"/>
                    <a:pt x="618655" y="15137"/>
                    <a:pt x="618655" y="366"/>
                  </a:cubicBezTo>
                  <a:lnTo>
                    <a:pt x="618655" y="158346"/>
                  </a:lnTo>
                  <a:cubicBezTo>
                    <a:pt x="618655" y="172384"/>
                    <a:pt x="480608" y="184191"/>
                    <a:pt x="310072" y="184191"/>
                  </a:cubicBezTo>
                  <a:cubicBezTo>
                    <a:pt x="138786" y="184191"/>
                    <a:pt x="738" y="172384"/>
                    <a:pt x="738" y="158346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F7EEA20-6E2B-4BFA-AE4C-7F11DF698FC7}"/>
                </a:ext>
              </a:extLst>
            </p:cNvPr>
            <p:cNvSpPr/>
            <p:nvPr/>
          </p:nvSpPr>
          <p:spPr>
            <a:xfrm>
              <a:off x="10239221" y="4674573"/>
              <a:ext cx="617916" cy="52421"/>
            </a:xfrm>
            <a:custGeom>
              <a:avLst/>
              <a:gdLst>
                <a:gd name="connsiteX0" fmla="*/ 738 w 617916"/>
                <a:gd name="connsiteY0" fmla="*/ 26196 h 52421"/>
                <a:gd name="connsiteX1" fmla="*/ 310072 w 617916"/>
                <a:gd name="connsiteY1" fmla="*/ 351 h 52421"/>
                <a:gd name="connsiteX2" fmla="*/ 618655 w 617916"/>
                <a:gd name="connsiteY2" fmla="*/ 26196 h 52421"/>
                <a:gd name="connsiteX3" fmla="*/ 310072 w 617916"/>
                <a:gd name="connsiteY3" fmla="*/ 52773 h 52421"/>
                <a:gd name="connsiteX4" fmla="*/ 738 w 617916"/>
                <a:gd name="connsiteY4" fmla="*/ 26196 h 5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16" h="52421">
                  <a:moveTo>
                    <a:pt x="738" y="26196"/>
                  </a:moveTo>
                  <a:cubicBezTo>
                    <a:pt x="738" y="12175"/>
                    <a:pt x="138786" y="351"/>
                    <a:pt x="310072" y="351"/>
                  </a:cubicBezTo>
                  <a:cubicBezTo>
                    <a:pt x="480608" y="351"/>
                    <a:pt x="618655" y="12175"/>
                    <a:pt x="618655" y="26196"/>
                  </a:cubicBezTo>
                  <a:cubicBezTo>
                    <a:pt x="618655" y="40967"/>
                    <a:pt x="480608" y="52773"/>
                    <a:pt x="310072" y="52773"/>
                  </a:cubicBezTo>
                  <a:cubicBezTo>
                    <a:pt x="138786" y="52773"/>
                    <a:pt x="738" y="40967"/>
                    <a:pt x="738" y="26196"/>
                  </a:cubicBezTo>
                </a:path>
              </a:pathLst>
            </a:custGeom>
            <a:solidFill>
              <a:srgbClr val="FFA3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E639C15-0292-4DEB-AB25-000F2E06EC5F}"/>
                </a:ext>
              </a:extLst>
            </p:cNvPr>
            <p:cNvSpPr/>
            <p:nvPr/>
          </p:nvSpPr>
          <p:spPr>
            <a:xfrm>
              <a:off x="10237739" y="4673108"/>
              <a:ext cx="620881" cy="212616"/>
            </a:xfrm>
            <a:custGeom>
              <a:avLst/>
              <a:gdLst>
                <a:gd name="connsiteX0" fmla="*/ 621620 w 620881"/>
                <a:gd name="connsiteY0" fmla="*/ 27673 h 212616"/>
                <a:gd name="connsiteX1" fmla="*/ 620887 w 620881"/>
                <a:gd name="connsiteY1" fmla="*/ 29888 h 212616"/>
                <a:gd name="connsiteX2" fmla="*/ 619405 w 620881"/>
                <a:gd name="connsiteY2" fmla="*/ 31370 h 212616"/>
                <a:gd name="connsiteX3" fmla="*/ 617190 w 620881"/>
                <a:gd name="connsiteY3" fmla="*/ 32835 h 212616"/>
                <a:gd name="connsiteX4" fmla="*/ 614226 w 620881"/>
                <a:gd name="connsiteY4" fmla="*/ 34318 h 212616"/>
                <a:gd name="connsiteX5" fmla="*/ 610546 w 620881"/>
                <a:gd name="connsiteY5" fmla="*/ 35800 h 212616"/>
                <a:gd name="connsiteX6" fmla="*/ 606849 w 620881"/>
                <a:gd name="connsiteY6" fmla="*/ 37282 h 212616"/>
                <a:gd name="connsiteX7" fmla="*/ 601687 w 620881"/>
                <a:gd name="connsiteY7" fmla="*/ 38015 h 212616"/>
                <a:gd name="connsiteX8" fmla="*/ 596507 w 620881"/>
                <a:gd name="connsiteY8" fmla="*/ 39497 h 212616"/>
                <a:gd name="connsiteX9" fmla="*/ 589863 w 620881"/>
                <a:gd name="connsiteY9" fmla="*/ 40962 h 212616"/>
                <a:gd name="connsiteX10" fmla="*/ 583219 w 620881"/>
                <a:gd name="connsiteY10" fmla="*/ 41712 h 212616"/>
                <a:gd name="connsiteX11" fmla="*/ 575842 w 620881"/>
                <a:gd name="connsiteY11" fmla="*/ 43177 h 212616"/>
                <a:gd name="connsiteX12" fmla="*/ 567716 w 620881"/>
                <a:gd name="connsiteY12" fmla="*/ 43927 h 212616"/>
                <a:gd name="connsiteX13" fmla="*/ 558857 w 620881"/>
                <a:gd name="connsiteY13" fmla="*/ 45391 h 212616"/>
                <a:gd name="connsiteX14" fmla="*/ 549998 w 620881"/>
                <a:gd name="connsiteY14" fmla="*/ 46141 h 212616"/>
                <a:gd name="connsiteX15" fmla="*/ 540406 w 620881"/>
                <a:gd name="connsiteY15" fmla="*/ 46874 h 212616"/>
                <a:gd name="connsiteX16" fmla="*/ 530065 w 620881"/>
                <a:gd name="connsiteY16" fmla="*/ 47606 h 212616"/>
                <a:gd name="connsiteX17" fmla="*/ 518991 w 620881"/>
                <a:gd name="connsiteY17" fmla="*/ 49089 h 212616"/>
                <a:gd name="connsiteX18" fmla="*/ 507917 w 620881"/>
                <a:gd name="connsiteY18" fmla="*/ 49821 h 212616"/>
                <a:gd name="connsiteX19" fmla="*/ 496111 w 620881"/>
                <a:gd name="connsiteY19" fmla="*/ 50553 h 212616"/>
                <a:gd name="connsiteX20" fmla="*/ 484305 w 620881"/>
                <a:gd name="connsiteY20" fmla="*/ 51303 h 212616"/>
                <a:gd name="connsiteX21" fmla="*/ 471749 w 620881"/>
                <a:gd name="connsiteY21" fmla="*/ 52036 h 212616"/>
                <a:gd name="connsiteX22" fmla="*/ 458460 w 620881"/>
                <a:gd name="connsiteY22" fmla="*/ 52768 h 212616"/>
                <a:gd name="connsiteX23" fmla="*/ 445172 w 620881"/>
                <a:gd name="connsiteY23" fmla="*/ 52768 h 212616"/>
                <a:gd name="connsiteX24" fmla="*/ 431883 w 620881"/>
                <a:gd name="connsiteY24" fmla="*/ 53518 h 212616"/>
                <a:gd name="connsiteX25" fmla="*/ 417862 w 620881"/>
                <a:gd name="connsiteY25" fmla="*/ 54250 h 212616"/>
                <a:gd name="connsiteX26" fmla="*/ 403091 w 620881"/>
                <a:gd name="connsiteY26" fmla="*/ 54250 h 212616"/>
                <a:gd name="connsiteX27" fmla="*/ 388320 w 620881"/>
                <a:gd name="connsiteY27" fmla="*/ 54983 h 212616"/>
                <a:gd name="connsiteX28" fmla="*/ 373567 w 620881"/>
                <a:gd name="connsiteY28" fmla="*/ 54983 h 212616"/>
                <a:gd name="connsiteX29" fmla="*/ 342561 w 620881"/>
                <a:gd name="connsiteY29" fmla="*/ 55733 h 212616"/>
                <a:gd name="connsiteX30" fmla="*/ 279798 w 620881"/>
                <a:gd name="connsiteY30" fmla="*/ 55733 h 212616"/>
                <a:gd name="connsiteX31" fmla="*/ 248791 w 620881"/>
                <a:gd name="connsiteY31" fmla="*/ 54983 h 212616"/>
                <a:gd name="connsiteX32" fmla="*/ 234037 w 620881"/>
                <a:gd name="connsiteY32" fmla="*/ 54983 h 212616"/>
                <a:gd name="connsiteX33" fmla="*/ 219267 w 620881"/>
                <a:gd name="connsiteY33" fmla="*/ 54250 h 212616"/>
                <a:gd name="connsiteX34" fmla="*/ 205246 w 620881"/>
                <a:gd name="connsiteY34" fmla="*/ 54250 h 212616"/>
                <a:gd name="connsiteX35" fmla="*/ 191207 w 620881"/>
                <a:gd name="connsiteY35" fmla="*/ 53518 h 212616"/>
                <a:gd name="connsiteX36" fmla="*/ 177186 w 620881"/>
                <a:gd name="connsiteY36" fmla="*/ 52768 h 212616"/>
                <a:gd name="connsiteX37" fmla="*/ 163898 w 620881"/>
                <a:gd name="connsiteY37" fmla="*/ 52768 h 212616"/>
                <a:gd name="connsiteX38" fmla="*/ 151342 w 620881"/>
                <a:gd name="connsiteY38" fmla="*/ 52036 h 212616"/>
                <a:gd name="connsiteX39" fmla="*/ 138803 w 620881"/>
                <a:gd name="connsiteY39" fmla="*/ 51303 h 212616"/>
                <a:gd name="connsiteX40" fmla="*/ 126247 w 620881"/>
                <a:gd name="connsiteY40" fmla="*/ 50553 h 212616"/>
                <a:gd name="connsiteX41" fmla="*/ 114441 w 620881"/>
                <a:gd name="connsiteY41" fmla="*/ 49821 h 212616"/>
                <a:gd name="connsiteX42" fmla="*/ 103367 w 620881"/>
                <a:gd name="connsiteY42" fmla="*/ 49089 h 212616"/>
                <a:gd name="connsiteX43" fmla="*/ 93026 w 620881"/>
                <a:gd name="connsiteY43" fmla="*/ 47606 h 212616"/>
                <a:gd name="connsiteX44" fmla="*/ 82684 w 620881"/>
                <a:gd name="connsiteY44" fmla="*/ 46874 h 212616"/>
                <a:gd name="connsiteX45" fmla="*/ 72360 w 620881"/>
                <a:gd name="connsiteY45" fmla="*/ 46141 h 212616"/>
                <a:gd name="connsiteX46" fmla="*/ 63501 w 620881"/>
                <a:gd name="connsiteY46" fmla="*/ 45391 h 212616"/>
                <a:gd name="connsiteX47" fmla="*/ 54642 w 620881"/>
                <a:gd name="connsiteY47" fmla="*/ 43927 h 212616"/>
                <a:gd name="connsiteX48" fmla="*/ 46516 w 620881"/>
                <a:gd name="connsiteY48" fmla="*/ 43177 h 212616"/>
                <a:gd name="connsiteX49" fmla="*/ 39139 w 620881"/>
                <a:gd name="connsiteY49" fmla="*/ 41712 h 212616"/>
                <a:gd name="connsiteX50" fmla="*/ 32495 w 620881"/>
                <a:gd name="connsiteY50" fmla="*/ 40962 h 212616"/>
                <a:gd name="connsiteX51" fmla="*/ 26583 w 620881"/>
                <a:gd name="connsiteY51" fmla="*/ 39497 h 212616"/>
                <a:gd name="connsiteX52" fmla="*/ 20671 w 620881"/>
                <a:gd name="connsiteY52" fmla="*/ 38015 h 212616"/>
                <a:gd name="connsiteX53" fmla="*/ 15509 w 620881"/>
                <a:gd name="connsiteY53" fmla="*/ 37282 h 212616"/>
                <a:gd name="connsiteX54" fmla="*/ 11812 w 620881"/>
                <a:gd name="connsiteY54" fmla="*/ 35800 h 212616"/>
                <a:gd name="connsiteX55" fmla="*/ 8133 w 620881"/>
                <a:gd name="connsiteY55" fmla="*/ 34318 h 212616"/>
                <a:gd name="connsiteX56" fmla="*/ 5168 w 620881"/>
                <a:gd name="connsiteY56" fmla="*/ 32835 h 212616"/>
                <a:gd name="connsiteX57" fmla="*/ 2953 w 620881"/>
                <a:gd name="connsiteY57" fmla="*/ 31370 h 212616"/>
                <a:gd name="connsiteX58" fmla="*/ 1488 w 620881"/>
                <a:gd name="connsiteY58" fmla="*/ 29888 h 212616"/>
                <a:gd name="connsiteX59" fmla="*/ 738 w 620881"/>
                <a:gd name="connsiteY59" fmla="*/ 27673 h 212616"/>
                <a:gd name="connsiteX60" fmla="*/ 1488 w 620881"/>
                <a:gd name="connsiteY60" fmla="*/ 25458 h 212616"/>
                <a:gd name="connsiteX61" fmla="*/ 2953 w 620881"/>
                <a:gd name="connsiteY61" fmla="*/ 23976 h 212616"/>
                <a:gd name="connsiteX62" fmla="*/ 5168 w 620881"/>
                <a:gd name="connsiteY62" fmla="*/ 22511 h 212616"/>
                <a:gd name="connsiteX63" fmla="*/ 8133 w 620881"/>
                <a:gd name="connsiteY63" fmla="*/ 21029 h 212616"/>
                <a:gd name="connsiteX64" fmla="*/ 11812 w 620881"/>
                <a:gd name="connsiteY64" fmla="*/ 19547 h 212616"/>
                <a:gd name="connsiteX65" fmla="*/ 15509 w 620881"/>
                <a:gd name="connsiteY65" fmla="*/ 18814 h 212616"/>
                <a:gd name="connsiteX66" fmla="*/ 20671 w 620881"/>
                <a:gd name="connsiteY66" fmla="*/ 17332 h 212616"/>
                <a:gd name="connsiteX67" fmla="*/ 26583 w 620881"/>
                <a:gd name="connsiteY67" fmla="*/ 15867 h 212616"/>
                <a:gd name="connsiteX68" fmla="*/ 32495 w 620881"/>
                <a:gd name="connsiteY68" fmla="*/ 15117 h 212616"/>
                <a:gd name="connsiteX69" fmla="*/ 39139 w 620881"/>
                <a:gd name="connsiteY69" fmla="*/ 13652 h 212616"/>
                <a:gd name="connsiteX70" fmla="*/ 46516 w 620881"/>
                <a:gd name="connsiteY70" fmla="*/ 12902 h 212616"/>
                <a:gd name="connsiteX71" fmla="*/ 54642 w 620881"/>
                <a:gd name="connsiteY71" fmla="*/ 11438 h 212616"/>
                <a:gd name="connsiteX72" fmla="*/ 63501 w 620881"/>
                <a:gd name="connsiteY72" fmla="*/ 10688 h 212616"/>
                <a:gd name="connsiteX73" fmla="*/ 72360 w 620881"/>
                <a:gd name="connsiteY73" fmla="*/ 9223 h 212616"/>
                <a:gd name="connsiteX74" fmla="*/ 82684 w 620881"/>
                <a:gd name="connsiteY74" fmla="*/ 8473 h 212616"/>
                <a:gd name="connsiteX75" fmla="*/ 93026 w 620881"/>
                <a:gd name="connsiteY75" fmla="*/ 7741 h 212616"/>
                <a:gd name="connsiteX76" fmla="*/ 103367 w 620881"/>
                <a:gd name="connsiteY76" fmla="*/ 7008 h 212616"/>
                <a:gd name="connsiteX77" fmla="*/ 114441 w 620881"/>
                <a:gd name="connsiteY77" fmla="*/ 6258 h 212616"/>
                <a:gd name="connsiteX78" fmla="*/ 126247 w 620881"/>
                <a:gd name="connsiteY78" fmla="*/ 5526 h 212616"/>
                <a:gd name="connsiteX79" fmla="*/ 138803 w 620881"/>
                <a:gd name="connsiteY79" fmla="*/ 4793 h 212616"/>
                <a:gd name="connsiteX80" fmla="*/ 151342 w 620881"/>
                <a:gd name="connsiteY80" fmla="*/ 4043 h 212616"/>
                <a:gd name="connsiteX81" fmla="*/ 163898 w 620881"/>
                <a:gd name="connsiteY81" fmla="*/ 3311 h 212616"/>
                <a:gd name="connsiteX82" fmla="*/ 177186 w 620881"/>
                <a:gd name="connsiteY82" fmla="*/ 2579 h 212616"/>
                <a:gd name="connsiteX83" fmla="*/ 191207 w 620881"/>
                <a:gd name="connsiteY83" fmla="*/ 1846 h 212616"/>
                <a:gd name="connsiteX84" fmla="*/ 205246 w 620881"/>
                <a:gd name="connsiteY84" fmla="*/ 1846 h 212616"/>
                <a:gd name="connsiteX85" fmla="*/ 219267 w 620881"/>
                <a:gd name="connsiteY85" fmla="*/ 1096 h 212616"/>
                <a:gd name="connsiteX86" fmla="*/ 234037 w 620881"/>
                <a:gd name="connsiteY86" fmla="*/ 1096 h 212616"/>
                <a:gd name="connsiteX87" fmla="*/ 248791 w 620881"/>
                <a:gd name="connsiteY87" fmla="*/ 364 h 212616"/>
                <a:gd name="connsiteX88" fmla="*/ 373567 w 620881"/>
                <a:gd name="connsiteY88" fmla="*/ 364 h 212616"/>
                <a:gd name="connsiteX89" fmla="*/ 388320 w 620881"/>
                <a:gd name="connsiteY89" fmla="*/ 1096 h 212616"/>
                <a:gd name="connsiteX90" fmla="*/ 403091 w 620881"/>
                <a:gd name="connsiteY90" fmla="*/ 1096 h 212616"/>
                <a:gd name="connsiteX91" fmla="*/ 417862 w 620881"/>
                <a:gd name="connsiteY91" fmla="*/ 1846 h 212616"/>
                <a:gd name="connsiteX92" fmla="*/ 431883 w 620881"/>
                <a:gd name="connsiteY92" fmla="*/ 1846 h 212616"/>
                <a:gd name="connsiteX93" fmla="*/ 445172 w 620881"/>
                <a:gd name="connsiteY93" fmla="*/ 2579 h 212616"/>
                <a:gd name="connsiteX94" fmla="*/ 458460 w 620881"/>
                <a:gd name="connsiteY94" fmla="*/ 3311 h 212616"/>
                <a:gd name="connsiteX95" fmla="*/ 471749 w 620881"/>
                <a:gd name="connsiteY95" fmla="*/ 4043 h 212616"/>
                <a:gd name="connsiteX96" fmla="*/ 484305 w 620881"/>
                <a:gd name="connsiteY96" fmla="*/ 4793 h 212616"/>
                <a:gd name="connsiteX97" fmla="*/ 496111 w 620881"/>
                <a:gd name="connsiteY97" fmla="*/ 5526 h 212616"/>
                <a:gd name="connsiteX98" fmla="*/ 507917 w 620881"/>
                <a:gd name="connsiteY98" fmla="*/ 6258 h 212616"/>
                <a:gd name="connsiteX99" fmla="*/ 518991 w 620881"/>
                <a:gd name="connsiteY99" fmla="*/ 7008 h 212616"/>
                <a:gd name="connsiteX100" fmla="*/ 530065 w 620881"/>
                <a:gd name="connsiteY100" fmla="*/ 7741 h 212616"/>
                <a:gd name="connsiteX101" fmla="*/ 540406 w 620881"/>
                <a:gd name="connsiteY101" fmla="*/ 8473 h 212616"/>
                <a:gd name="connsiteX102" fmla="*/ 549998 w 620881"/>
                <a:gd name="connsiteY102" fmla="*/ 9223 h 212616"/>
                <a:gd name="connsiteX103" fmla="*/ 558857 w 620881"/>
                <a:gd name="connsiteY103" fmla="*/ 10688 h 212616"/>
                <a:gd name="connsiteX104" fmla="*/ 567716 w 620881"/>
                <a:gd name="connsiteY104" fmla="*/ 11438 h 212616"/>
                <a:gd name="connsiteX105" fmla="*/ 575842 w 620881"/>
                <a:gd name="connsiteY105" fmla="*/ 12902 h 212616"/>
                <a:gd name="connsiteX106" fmla="*/ 583219 w 620881"/>
                <a:gd name="connsiteY106" fmla="*/ 13652 h 212616"/>
                <a:gd name="connsiteX107" fmla="*/ 589863 w 620881"/>
                <a:gd name="connsiteY107" fmla="*/ 15117 h 212616"/>
                <a:gd name="connsiteX108" fmla="*/ 596507 w 620881"/>
                <a:gd name="connsiteY108" fmla="*/ 15867 h 212616"/>
                <a:gd name="connsiteX109" fmla="*/ 601687 w 620881"/>
                <a:gd name="connsiteY109" fmla="*/ 17332 h 212616"/>
                <a:gd name="connsiteX110" fmla="*/ 606849 w 620881"/>
                <a:gd name="connsiteY110" fmla="*/ 18814 h 212616"/>
                <a:gd name="connsiteX111" fmla="*/ 610546 w 620881"/>
                <a:gd name="connsiteY111" fmla="*/ 19547 h 212616"/>
                <a:gd name="connsiteX112" fmla="*/ 614226 w 620881"/>
                <a:gd name="connsiteY112" fmla="*/ 21029 h 212616"/>
                <a:gd name="connsiteX113" fmla="*/ 617190 w 620881"/>
                <a:gd name="connsiteY113" fmla="*/ 22511 h 212616"/>
                <a:gd name="connsiteX114" fmla="*/ 619405 w 620881"/>
                <a:gd name="connsiteY114" fmla="*/ 23976 h 212616"/>
                <a:gd name="connsiteX115" fmla="*/ 620887 w 620881"/>
                <a:gd name="connsiteY115" fmla="*/ 25458 h 212616"/>
                <a:gd name="connsiteX116" fmla="*/ 617922 w 620881"/>
                <a:gd name="connsiteY116" fmla="*/ 26941 h 212616"/>
                <a:gd name="connsiteX117" fmla="*/ 618655 w 620881"/>
                <a:gd name="connsiteY117" fmla="*/ 27673 h 212616"/>
                <a:gd name="connsiteX118" fmla="*/ 617190 w 620881"/>
                <a:gd name="connsiteY118" fmla="*/ 26191 h 212616"/>
                <a:gd name="connsiteX119" fmla="*/ 617922 w 620881"/>
                <a:gd name="connsiteY119" fmla="*/ 26191 h 212616"/>
                <a:gd name="connsiteX120" fmla="*/ 615708 w 620881"/>
                <a:gd name="connsiteY120" fmla="*/ 24726 h 212616"/>
                <a:gd name="connsiteX121" fmla="*/ 615708 w 620881"/>
                <a:gd name="connsiteY121" fmla="*/ 25458 h 212616"/>
                <a:gd name="connsiteX122" fmla="*/ 613493 w 620881"/>
                <a:gd name="connsiteY122" fmla="*/ 23976 h 212616"/>
                <a:gd name="connsiteX123" fmla="*/ 613493 w 620881"/>
                <a:gd name="connsiteY123" fmla="*/ 23976 h 212616"/>
                <a:gd name="connsiteX124" fmla="*/ 609796 w 620881"/>
                <a:gd name="connsiteY124" fmla="*/ 22511 h 212616"/>
                <a:gd name="connsiteX125" fmla="*/ 609796 w 620881"/>
                <a:gd name="connsiteY125" fmla="*/ 22511 h 212616"/>
                <a:gd name="connsiteX126" fmla="*/ 606116 w 620881"/>
                <a:gd name="connsiteY126" fmla="*/ 21762 h 212616"/>
                <a:gd name="connsiteX127" fmla="*/ 606116 w 620881"/>
                <a:gd name="connsiteY127" fmla="*/ 21762 h 212616"/>
                <a:gd name="connsiteX128" fmla="*/ 600937 w 620881"/>
                <a:gd name="connsiteY128" fmla="*/ 20297 h 212616"/>
                <a:gd name="connsiteX129" fmla="*/ 600937 w 620881"/>
                <a:gd name="connsiteY129" fmla="*/ 20297 h 212616"/>
                <a:gd name="connsiteX130" fmla="*/ 595775 w 620881"/>
                <a:gd name="connsiteY130" fmla="*/ 18814 h 212616"/>
                <a:gd name="connsiteX131" fmla="*/ 595775 w 620881"/>
                <a:gd name="connsiteY131" fmla="*/ 18814 h 212616"/>
                <a:gd name="connsiteX132" fmla="*/ 589131 w 620881"/>
                <a:gd name="connsiteY132" fmla="*/ 18082 h 212616"/>
                <a:gd name="connsiteX133" fmla="*/ 589131 w 620881"/>
                <a:gd name="connsiteY133" fmla="*/ 18082 h 212616"/>
                <a:gd name="connsiteX134" fmla="*/ 582486 w 620881"/>
                <a:gd name="connsiteY134" fmla="*/ 16600 h 212616"/>
                <a:gd name="connsiteX135" fmla="*/ 582486 w 620881"/>
                <a:gd name="connsiteY135" fmla="*/ 16600 h 212616"/>
                <a:gd name="connsiteX136" fmla="*/ 575110 w 620881"/>
                <a:gd name="connsiteY136" fmla="*/ 15867 h 212616"/>
                <a:gd name="connsiteX137" fmla="*/ 575110 w 620881"/>
                <a:gd name="connsiteY137" fmla="*/ 15867 h 212616"/>
                <a:gd name="connsiteX138" fmla="*/ 566983 w 620881"/>
                <a:gd name="connsiteY138" fmla="*/ 14385 h 212616"/>
                <a:gd name="connsiteX139" fmla="*/ 566983 w 620881"/>
                <a:gd name="connsiteY139" fmla="*/ 14385 h 212616"/>
                <a:gd name="connsiteX140" fmla="*/ 558857 w 620881"/>
                <a:gd name="connsiteY140" fmla="*/ 13652 h 212616"/>
                <a:gd name="connsiteX141" fmla="*/ 558857 w 620881"/>
                <a:gd name="connsiteY141" fmla="*/ 13652 h 212616"/>
                <a:gd name="connsiteX142" fmla="*/ 549265 w 620881"/>
                <a:gd name="connsiteY142" fmla="*/ 12902 h 212616"/>
                <a:gd name="connsiteX143" fmla="*/ 549265 w 620881"/>
                <a:gd name="connsiteY143" fmla="*/ 12902 h 212616"/>
                <a:gd name="connsiteX144" fmla="*/ 539674 w 620881"/>
                <a:gd name="connsiteY144" fmla="*/ 11438 h 212616"/>
                <a:gd name="connsiteX145" fmla="*/ 539674 w 620881"/>
                <a:gd name="connsiteY145" fmla="*/ 11438 h 212616"/>
                <a:gd name="connsiteX146" fmla="*/ 529332 w 620881"/>
                <a:gd name="connsiteY146" fmla="*/ 10688 h 212616"/>
                <a:gd name="connsiteX147" fmla="*/ 529332 w 620881"/>
                <a:gd name="connsiteY147" fmla="*/ 10688 h 212616"/>
                <a:gd name="connsiteX148" fmla="*/ 518991 w 620881"/>
                <a:gd name="connsiteY148" fmla="*/ 9955 h 212616"/>
                <a:gd name="connsiteX149" fmla="*/ 518991 w 620881"/>
                <a:gd name="connsiteY149" fmla="*/ 9955 h 212616"/>
                <a:gd name="connsiteX150" fmla="*/ 507917 w 620881"/>
                <a:gd name="connsiteY150" fmla="*/ 9223 h 212616"/>
                <a:gd name="connsiteX151" fmla="*/ 507917 w 620881"/>
                <a:gd name="connsiteY151" fmla="*/ 9223 h 212616"/>
                <a:gd name="connsiteX152" fmla="*/ 496111 w 620881"/>
                <a:gd name="connsiteY152" fmla="*/ 8473 h 212616"/>
                <a:gd name="connsiteX153" fmla="*/ 496111 w 620881"/>
                <a:gd name="connsiteY153" fmla="*/ 8473 h 212616"/>
                <a:gd name="connsiteX154" fmla="*/ 483555 w 620881"/>
                <a:gd name="connsiteY154" fmla="*/ 7741 h 212616"/>
                <a:gd name="connsiteX155" fmla="*/ 483555 w 620881"/>
                <a:gd name="connsiteY155" fmla="*/ 7741 h 212616"/>
                <a:gd name="connsiteX156" fmla="*/ 471016 w 620881"/>
                <a:gd name="connsiteY156" fmla="*/ 7008 h 212616"/>
                <a:gd name="connsiteX157" fmla="*/ 471016 w 620881"/>
                <a:gd name="connsiteY157" fmla="*/ 7008 h 212616"/>
                <a:gd name="connsiteX158" fmla="*/ 458460 w 620881"/>
                <a:gd name="connsiteY158" fmla="*/ 6258 h 212616"/>
                <a:gd name="connsiteX159" fmla="*/ 445172 w 620881"/>
                <a:gd name="connsiteY159" fmla="*/ 5526 h 212616"/>
                <a:gd name="connsiteX160" fmla="*/ 445172 w 620881"/>
                <a:gd name="connsiteY160" fmla="*/ 5526 h 212616"/>
                <a:gd name="connsiteX161" fmla="*/ 431151 w 620881"/>
                <a:gd name="connsiteY161" fmla="*/ 4793 h 212616"/>
                <a:gd name="connsiteX162" fmla="*/ 417112 w 620881"/>
                <a:gd name="connsiteY162" fmla="*/ 4793 h 212616"/>
                <a:gd name="connsiteX163" fmla="*/ 403091 w 620881"/>
                <a:gd name="connsiteY163" fmla="*/ 4061 h 212616"/>
                <a:gd name="connsiteX164" fmla="*/ 388320 w 620881"/>
                <a:gd name="connsiteY164" fmla="*/ 4061 h 212616"/>
                <a:gd name="connsiteX165" fmla="*/ 373567 w 620881"/>
                <a:gd name="connsiteY165" fmla="*/ 3311 h 212616"/>
                <a:gd name="connsiteX166" fmla="*/ 248791 w 620881"/>
                <a:gd name="connsiteY166" fmla="*/ 3311 h 212616"/>
                <a:gd name="connsiteX167" fmla="*/ 234037 w 620881"/>
                <a:gd name="connsiteY167" fmla="*/ 4061 h 212616"/>
                <a:gd name="connsiteX168" fmla="*/ 219267 w 620881"/>
                <a:gd name="connsiteY168" fmla="*/ 4061 h 212616"/>
                <a:gd name="connsiteX169" fmla="*/ 205246 w 620881"/>
                <a:gd name="connsiteY169" fmla="*/ 4793 h 212616"/>
                <a:gd name="connsiteX170" fmla="*/ 191207 w 620881"/>
                <a:gd name="connsiteY170" fmla="*/ 4793 h 212616"/>
                <a:gd name="connsiteX171" fmla="*/ 177186 w 620881"/>
                <a:gd name="connsiteY171" fmla="*/ 5526 h 212616"/>
                <a:gd name="connsiteX172" fmla="*/ 177186 w 620881"/>
                <a:gd name="connsiteY172" fmla="*/ 5526 h 212616"/>
                <a:gd name="connsiteX173" fmla="*/ 163898 w 620881"/>
                <a:gd name="connsiteY173" fmla="*/ 6258 h 212616"/>
                <a:gd name="connsiteX174" fmla="*/ 151342 w 620881"/>
                <a:gd name="connsiteY174" fmla="*/ 7008 h 212616"/>
                <a:gd name="connsiteX175" fmla="*/ 151342 w 620881"/>
                <a:gd name="connsiteY175" fmla="*/ 7008 h 212616"/>
                <a:gd name="connsiteX176" fmla="*/ 138803 w 620881"/>
                <a:gd name="connsiteY176" fmla="*/ 7741 h 212616"/>
                <a:gd name="connsiteX177" fmla="*/ 138803 w 620881"/>
                <a:gd name="connsiteY177" fmla="*/ 7741 h 212616"/>
                <a:gd name="connsiteX178" fmla="*/ 126247 w 620881"/>
                <a:gd name="connsiteY178" fmla="*/ 8473 h 212616"/>
                <a:gd name="connsiteX179" fmla="*/ 126247 w 620881"/>
                <a:gd name="connsiteY179" fmla="*/ 8473 h 212616"/>
                <a:gd name="connsiteX180" fmla="*/ 115173 w 620881"/>
                <a:gd name="connsiteY180" fmla="*/ 9223 h 212616"/>
                <a:gd name="connsiteX181" fmla="*/ 115173 w 620881"/>
                <a:gd name="connsiteY181" fmla="*/ 9223 h 212616"/>
                <a:gd name="connsiteX182" fmla="*/ 103367 w 620881"/>
                <a:gd name="connsiteY182" fmla="*/ 9955 h 212616"/>
                <a:gd name="connsiteX183" fmla="*/ 103367 w 620881"/>
                <a:gd name="connsiteY183" fmla="*/ 9955 h 212616"/>
                <a:gd name="connsiteX184" fmla="*/ 93026 w 620881"/>
                <a:gd name="connsiteY184" fmla="*/ 10688 h 212616"/>
                <a:gd name="connsiteX185" fmla="*/ 93026 w 620881"/>
                <a:gd name="connsiteY185" fmla="*/ 10688 h 212616"/>
                <a:gd name="connsiteX186" fmla="*/ 82684 w 620881"/>
                <a:gd name="connsiteY186" fmla="*/ 11438 h 212616"/>
                <a:gd name="connsiteX187" fmla="*/ 82684 w 620881"/>
                <a:gd name="connsiteY187" fmla="*/ 11438 h 212616"/>
                <a:gd name="connsiteX188" fmla="*/ 73093 w 620881"/>
                <a:gd name="connsiteY188" fmla="*/ 12902 h 212616"/>
                <a:gd name="connsiteX189" fmla="*/ 73093 w 620881"/>
                <a:gd name="connsiteY189" fmla="*/ 12902 h 212616"/>
                <a:gd name="connsiteX190" fmla="*/ 63501 w 620881"/>
                <a:gd name="connsiteY190" fmla="*/ 13652 h 212616"/>
                <a:gd name="connsiteX191" fmla="*/ 63501 w 620881"/>
                <a:gd name="connsiteY191" fmla="*/ 13652 h 212616"/>
                <a:gd name="connsiteX192" fmla="*/ 55375 w 620881"/>
                <a:gd name="connsiteY192" fmla="*/ 14385 h 212616"/>
                <a:gd name="connsiteX193" fmla="*/ 55375 w 620881"/>
                <a:gd name="connsiteY193" fmla="*/ 14385 h 212616"/>
                <a:gd name="connsiteX194" fmla="*/ 47248 w 620881"/>
                <a:gd name="connsiteY194" fmla="*/ 15867 h 212616"/>
                <a:gd name="connsiteX195" fmla="*/ 47248 w 620881"/>
                <a:gd name="connsiteY195" fmla="*/ 15867 h 212616"/>
                <a:gd name="connsiteX196" fmla="*/ 39871 w 620881"/>
                <a:gd name="connsiteY196" fmla="*/ 16600 h 212616"/>
                <a:gd name="connsiteX197" fmla="*/ 39871 w 620881"/>
                <a:gd name="connsiteY197" fmla="*/ 16600 h 212616"/>
                <a:gd name="connsiteX198" fmla="*/ 33227 w 620881"/>
                <a:gd name="connsiteY198" fmla="*/ 18082 h 212616"/>
                <a:gd name="connsiteX199" fmla="*/ 33227 w 620881"/>
                <a:gd name="connsiteY199" fmla="*/ 18082 h 212616"/>
                <a:gd name="connsiteX200" fmla="*/ 26583 w 620881"/>
                <a:gd name="connsiteY200" fmla="*/ 18814 h 212616"/>
                <a:gd name="connsiteX201" fmla="*/ 26583 w 620881"/>
                <a:gd name="connsiteY201" fmla="*/ 18814 h 212616"/>
                <a:gd name="connsiteX202" fmla="*/ 21421 w 620881"/>
                <a:gd name="connsiteY202" fmla="*/ 20297 h 212616"/>
                <a:gd name="connsiteX203" fmla="*/ 21421 w 620881"/>
                <a:gd name="connsiteY203" fmla="*/ 20297 h 212616"/>
                <a:gd name="connsiteX204" fmla="*/ 16242 w 620881"/>
                <a:gd name="connsiteY204" fmla="*/ 21762 h 212616"/>
                <a:gd name="connsiteX205" fmla="*/ 16991 w 620881"/>
                <a:gd name="connsiteY205" fmla="*/ 21762 h 212616"/>
                <a:gd name="connsiteX206" fmla="*/ 12562 w 620881"/>
                <a:gd name="connsiteY206" fmla="*/ 22511 h 212616"/>
                <a:gd name="connsiteX207" fmla="*/ 12562 w 620881"/>
                <a:gd name="connsiteY207" fmla="*/ 22511 h 212616"/>
                <a:gd name="connsiteX208" fmla="*/ 8865 w 620881"/>
                <a:gd name="connsiteY208" fmla="*/ 23976 h 212616"/>
                <a:gd name="connsiteX209" fmla="*/ 9597 w 620881"/>
                <a:gd name="connsiteY209" fmla="*/ 23976 h 212616"/>
                <a:gd name="connsiteX210" fmla="*/ 6650 w 620881"/>
                <a:gd name="connsiteY210" fmla="*/ 25458 h 212616"/>
                <a:gd name="connsiteX211" fmla="*/ 6650 w 620881"/>
                <a:gd name="connsiteY211" fmla="*/ 24726 h 212616"/>
                <a:gd name="connsiteX212" fmla="*/ 5168 w 620881"/>
                <a:gd name="connsiteY212" fmla="*/ 26191 h 212616"/>
                <a:gd name="connsiteX213" fmla="*/ 5168 w 620881"/>
                <a:gd name="connsiteY213" fmla="*/ 26191 h 212616"/>
                <a:gd name="connsiteX214" fmla="*/ 3703 w 620881"/>
                <a:gd name="connsiteY214" fmla="*/ 27673 h 212616"/>
                <a:gd name="connsiteX215" fmla="*/ 4435 w 620881"/>
                <a:gd name="connsiteY215" fmla="*/ 26941 h 212616"/>
                <a:gd name="connsiteX216" fmla="*/ 3703 w 620881"/>
                <a:gd name="connsiteY216" fmla="*/ 28406 h 212616"/>
                <a:gd name="connsiteX217" fmla="*/ 3703 w 620881"/>
                <a:gd name="connsiteY217" fmla="*/ 27673 h 212616"/>
                <a:gd name="connsiteX218" fmla="*/ 4435 w 620881"/>
                <a:gd name="connsiteY218" fmla="*/ 28406 h 212616"/>
                <a:gd name="connsiteX219" fmla="*/ 3703 w 620881"/>
                <a:gd name="connsiteY219" fmla="*/ 28406 h 212616"/>
                <a:gd name="connsiteX220" fmla="*/ 5168 w 620881"/>
                <a:gd name="connsiteY220" fmla="*/ 29156 h 212616"/>
                <a:gd name="connsiteX221" fmla="*/ 4435 w 620881"/>
                <a:gd name="connsiteY221" fmla="*/ 29156 h 212616"/>
                <a:gd name="connsiteX222" fmla="*/ 6650 w 620881"/>
                <a:gd name="connsiteY222" fmla="*/ 30621 h 212616"/>
                <a:gd name="connsiteX223" fmla="*/ 6650 w 620881"/>
                <a:gd name="connsiteY223" fmla="*/ 30621 h 212616"/>
                <a:gd name="connsiteX224" fmla="*/ 9597 w 620881"/>
                <a:gd name="connsiteY224" fmla="*/ 32103 h 212616"/>
                <a:gd name="connsiteX225" fmla="*/ 8865 w 620881"/>
                <a:gd name="connsiteY225" fmla="*/ 31370 h 212616"/>
                <a:gd name="connsiteX226" fmla="*/ 12562 w 620881"/>
                <a:gd name="connsiteY226" fmla="*/ 32853 h 212616"/>
                <a:gd name="connsiteX227" fmla="*/ 12562 w 620881"/>
                <a:gd name="connsiteY227" fmla="*/ 32853 h 212616"/>
                <a:gd name="connsiteX228" fmla="*/ 16991 w 620881"/>
                <a:gd name="connsiteY228" fmla="*/ 34318 h 212616"/>
                <a:gd name="connsiteX229" fmla="*/ 16242 w 620881"/>
                <a:gd name="connsiteY229" fmla="*/ 34318 h 212616"/>
                <a:gd name="connsiteX230" fmla="*/ 21421 w 620881"/>
                <a:gd name="connsiteY230" fmla="*/ 35068 h 212616"/>
                <a:gd name="connsiteX231" fmla="*/ 21421 w 620881"/>
                <a:gd name="connsiteY231" fmla="*/ 35068 h 212616"/>
                <a:gd name="connsiteX232" fmla="*/ 26583 w 620881"/>
                <a:gd name="connsiteY232" fmla="*/ 36532 h 212616"/>
                <a:gd name="connsiteX233" fmla="*/ 26583 w 620881"/>
                <a:gd name="connsiteY233" fmla="*/ 36532 h 212616"/>
                <a:gd name="connsiteX234" fmla="*/ 33227 w 620881"/>
                <a:gd name="connsiteY234" fmla="*/ 38015 h 212616"/>
                <a:gd name="connsiteX235" fmla="*/ 33227 w 620881"/>
                <a:gd name="connsiteY235" fmla="*/ 38015 h 212616"/>
                <a:gd name="connsiteX236" fmla="*/ 39871 w 620881"/>
                <a:gd name="connsiteY236" fmla="*/ 38747 h 212616"/>
                <a:gd name="connsiteX237" fmla="*/ 39871 w 620881"/>
                <a:gd name="connsiteY237" fmla="*/ 38747 h 212616"/>
                <a:gd name="connsiteX238" fmla="*/ 47248 w 620881"/>
                <a:gd name="connsiteY238" fmla="*/ 40229 h 212616"/>
                <a:gd name="connsiteX239" fmla="*/ 47248 w 620881"/>
                <a:gd name="connsiteY239" fmla="*/ 40229 h 212616"/>
                <a:gd name="connsiteX240" fmla="*/ 55375 w 620881"/>
                <a:gd name="connsiteY240" fmla="*/ 40962 h 212616"/>
                <a:gd name="connsiteX241" fmla="*/ 55375 w 620881"/>
                <a:gd name="connsiteY241" fmla="*/ 40962 h 212616"/>
                <a:gd name="connsiteX242" fmla="*/ 63501 w 620881"/>
                <a:gd name="connsiteY242" fmla="*/ 41712 h 212616"/>
                <a:gd name="connsiteX243" fmla="*/ 63501 w 620881"/>
                <a:gd name="connsiteY243" fmla="*/ 41712 h 212616"/>
                <a:gd name="connsiteX244" fmla="*/ 73093 w 620881"/>
                <a:gd name="connsiteY244" fmla="*/ 43177 h 212616"/>
                <a:gd name="connsiteX245" fmla="*/ 73093 w 620881"/>
                <a:gd name="connsiteY245" fmla="*/ 43177 h 212616"/>
                <a:gd name="connsiteX246" fmla="*/ 82684 w 620881"/>
                <a:gd name="connsiteY246" fmla="*/ 43927 h 212616"/>
                <a:gd name="connsiteX247" fmla="*/ 82684 w 620881"/>
                <a:gd name="connsiteY247" fmla="*/ 43927 h 212616"/>
                <a:gd name="connsiteX248" fmla="*/ 93026 w 620881"/>
                <a:gd name="connsiteY248" fmla="*/ 44659 h 212616"/>
                <a:gd name="connsiteX249" fmla="*/ 93026 w 620881"/>
                <a:gd name="connsiteY249" fmla="*/ 44659 h 212616"/>
                <a:gd name="connsiteX250" fmla="*/ 103367 w 620881"/>
                <a:gd name="connsiteY250" fmla="*/ 45391 h 212616"/>
                <a:gd name="connsiteX251" fmla="*/ 103367 w 620881"/>
                <a:gd name="connsiteY251" fmla="*/ 45391 h 212616"/>
                <a:gd name="connsiteX252" fmla="*/ 115173 w 620881"/>
                <a:gd name="connsiteY252" fmla="*/ 46874 h 212616"/>
                <a:gd name="connsiteX253" fmla="*/ 115173 w 620881"/>
                <a:gd name="connsiteY253" fmla="*/ 46874 h 212616"/>
                <a:gd name="connsiteX254" fmla="*/ 126247 w 620881"/>
                <a:gd name="connsiteY254" fmla="*/ 47606 h 212616"/>
                <a:gd name="connsiteX255" fmla="*/ 126247 w 620881"/>
                <a:gd name="connsiteY255" fmla="*/ 47606 h 212616"/>
                <a:gd name="connsiteX256" fmla="*/ 138803 w 620881"/>
                <a:gd name="connsiteY256" fmla="*/ 48338 h 212616"/>
                <a:gd name="connsiteX257" fmla="*/ 138803 w 620881"/>
                <a:gd name="connsiteY257" fmla="*/ 48338 h 212616"/>
                <a:gd name="connsiteX258" fmla="*/ 151342 w 620881"/>
                <a:gd name="connsiteY258" fmla="*/ 49089 h 212616"/>
                <a:gd name="connsiteX259" fmla="*/ 163898 w 620881"/>
                <a:gd name="connsiteY259" fmla="*/ 49089 h 212616"/>
                <a:gd name="connsiteX260" fmla="*/ 177186 w 620881"/>
                <a:gd name="connsiteY260" fmla="*/ 49821 h 212616"/>
                <a:gd name="connsiteX261" fmla="*/ 177186 w 620881"/>
                <a:gd name="connsiteY261" fmla="*/ 49821 h 212616"/>
                <a:gd name="connsiteX262" fmla="*/ 191207 w 620881"/>
                <a:gd name="connsiteY262" fmla="*/ 50553 h 212616"/>
                <a:gd name="connsiteX263" fmla="*/ 191207 w 620881"/>
                <a:gd name="connsiteY263" fmla="*/ 50553 h 212616"/>
                <a:gd name="connsiteX264" fmla="*/ 205246 w 620881"/>
                <a:gd name="connsiteY264" fmla="*/ 51303 h 212616"/>
                <a:gd name="connsiteX265" fmla="*/ 219267 w 620881"/>
                <a:gd name="connsiteY265" fmla="*/ 51303 h 212616"/>
                <a:gd name="connsiteX266" fmla="*/ 234037 w 620881"/>
                <a:gd name="connsiteY266" fmla="*/ 52036 h 212616"/>
                <a:gd name="connsiteX267" fmla="*/ 248791 w 620881"/>
                <a:gd name="connsiteY267" fmla="*/ 52036 h 212616"/>
                <a:gd name="connsiteX268" fmla="*/ 279798 w 620881"/>
                <a:gd name="connsiteY268" fmla="*/ 52768 h 212616"/>
                <a:gd name="connsiteX269" fmla="*/ 342561 w 620881"/>
                <a:gd name="connsiteY269" fmla="*/ 52768 h 212616"/>
                <a:gd name="connsiteX270" fmla="*/ 373567 w 620881"/>
                <a:gd name="connsiteY270" fmla="*/ 52036 h 212616"/>
                <a:gd name="connsiteX271" fmla="*/ 388320 w 620881"/>
                <a:gd name="connsiteY271" fmla="*/ 52036 h 212616"/>
                <a:gd name="connsiteX272" fmla="*/ 403091 w 620881"/>
                <a:gd name="connsiteY272" fmla="*/ 51303 h 212616"/>
                <a:gd name="connsiteX273" fmla="*/ 417112 w 620881"/>
                <a:gd name="connsiteY273" fmla="*/ 51303 h 212616"/>
                <a:gd name="connsiteX274" fmla="*/ 431151 w 620881"/>
                <a:gd name="connsiteY274" fmla="*/ 50553 h 212616"/>
                <a:gd name="connsiteX275" fmla="*/ 431151 w 620881"/>
                <a:gd name="connsiteY275" fmla="*/ 50553 h 212616"/>
                <a:gd name="connsiteX276" fmla="*/ 445172 w 620881"/>
                <a:gd name="connsiteY276" fmla="*/ 49821 h 212616"/>
                <a:gd name="connsiteX277" fmla="*/ 445172 w 620881"/>
                <a:gd name="connsiteY277" fmla="*/ 49821 h 212616"/>
                <a:gd name="connsiteX278" fmla="*/ 458460 w 620881"/>
                <a:gd name="connsiteY278" fmla="*/ 49089 h 212616"/>
                <a:gd name="connsiteX279" fmla="*/ 471016 w 620881"/>
                <a:gd name="connsiteY279" fmla="*/ 49089 h 212616"/>
                <a:gd name="connsiteX280" fmla="*/ 483555 w 620881"/>
                <a:gd name="connsiteY280" fmla="*/ 48338 h 212616"/>
                <a:gd name="connsiteX281" fmla="*/ 483555 w 620881"/>
                <a:gd name="connsiteY281" fmla="*/ 48338 h 212616"/>
                <a:gd name="connsiteX282" fmla="*/ 496111 w 620881"/>
                <a:gd name="connsiteY282" fmla="*/ 47606 h 212616"/>
                <a:gd name="connsiteX283" fmla="*/ 496111 w 620881"/>
                <a:gd name="connsiteY283" fmla="*/ 47606 h 212616"/>
                <a:gd name="connsiteX284" fmla="*/ 507917 w 620881"/>
                <a:gd name="connsiteY284" fmla="*/ 46874 h 212616"/>
                <a:gd name="connsiteX285" fmla="*/ 507917 w 620881"/>
                <a:gd name="connsiteY285" fmla="*/ 46874 h 212616"/>
                <a:gd name="connsiteX286" fmla="*/ 518991 w 620881"/>
                <a:gd name="connsiteY286" fmla="*/ 45391 h 212616"/>
                <a:gd name="connsiteX287" fmla="*/ 518991 w 620881"/>
                <a:gd name="connsiteY287" fmla="*/ 45391 h 212616"/>
                <a:gd name="connsiteX288" fmla="*/ 529332 w 620881"/>
                <a:gd name="connsiteY288" fmla="*/ 44659 h 212616"/>
                <a:gd name="connsiteX289" fmla="*/ 529332 w 620881"/>
                <a:gd name="connsiteY289" fmla="*/ 44659 h 212616"/>
                <a:gd name="connsiteX290" fmla="*/ 539674 w 620881"/>
                <a:gd name="connsiteY290" fmla="*/ 43927 h 212616"/>
                <a:gd name="connsiteX291" fmla="*/ 539674 w 620881"/>
                <a:gd name="connsiteY291" fmla="*/ 43927 h 212616"/>
                <a:gd name="connsiteX292" fmla="*/ 549265 w 620881"/>
                <a:gd name="connsiteY292" fmla="*/ 43177 h 212616"/>
                <a:gd name="connsiteX293" fmla="*/ 549265 w 620881"/>
                <a:gd name="connsiteY293" fmla="*/ 43177 h 212616"/>
                <a:gd name="connsiteX294" fmla="*/ 558857 w 620881"/>
                <a:gd name="connsiteY294" fmla="*/ 41712 h 212616"/>
                <a:gd name="connsiteX295" fmla="*/ 558857 w 620881"/>
                <a:gd name="connsiteY295" fmla="*/ 41712 h 212616"/>
                <a:gd name="connsiteX296" fmla="*/ 566983 w 620881"/>
                <a:gd name="connsiteY296" fmla="*/ 40962 h 212616"/>
                <a:gd name="connsiteX297" fmla="*/ 566983 w 620881"/>
                <a:gd name="connsiteY297" fmla="*/ 40962 h 212616"/>
                <a:gd name="connsiteX298" fmla="*/ 575110 w 620881"/>
                <a:gd name="connsiteY298" fmla="*/ 40229 h 212616"/>
                <a:gd name="connsiteX299" fmla="*/ 575110 w 620881"/>
                <a:gd name="connsiteY299" fmla="*/ 40229 h 212616"/>
                <a:gd name="connsiteX300" fmla="*/ 582486 w 620881"/>
                <a:gd name="connsiteY300" fmla="*/ 38747 h 212616"/>
                <a:gd name="connsiteX301" fmla="*/ 582486 w 620881"/>
                <a:gd name="connsiteY301" fmla="*/ 38747 h 212616"/>
                <a:gd name="connsiteX302" fmla="*/ 589131 w 620881"/>
                <a:gd name="connsiteY302" fmla="*/ 38015 h 212616"/>
                <a:gd name="connsiteX303" fmla="*/ 589131 w 620881"/>
                <a:gd name="connsiteY303" fmla="*/ 38015 h 212616"/>
                <a:gd name="connsiteX304" fmla="*/ 595775 w 620881"/>
                <a:gd name="connsiteY304" fmla="*/ 36532 h 212616"/>
                <a:gd name="connsiteX305" fmla="*/ 595775 w 620881"/>
                <a:gd name="connsiteY305" fmla="*/ 36532 h 212616"/>
                <a:gd name="connsiteX306" fmla="*/ 600937 w 620881"/>
                <a:gd name="connsiteY306" fmla="*/ 35068 h 212616"/>
                <a:gd name="connsiteX307" fmla="*/ 600937 w 620881"/>
                <a:gd name="connsiteY307" fmla="*/ 35068 h 212616"/>
                <a:gd name="connsiteX308" fmla="*/ 606116 w 620881"/>
                <a:gd name="connsiteY308" fmla="*/ 34318 h 212616"/>
                <a:gd name="connsiteX309" fmla="*/ 606116 w 620881"/>
                <a:gd name="connsiteY309" fmla="*/ 34318 h 212616"/>
                <a:gd name="connsiteX310" fmla="*/ 609796 w 620881"/>
                <a:gd name="connsiteY310" fmla="*/ 32853 h 212616"/>
                <a:gd name="connsiteX311" fmla="*/ 609796 w 620881"/>
                <a:gd name="connsiteY311" fmla="*/ 32853 h 212616"/>
                <a:gd name="connsiteX312" fmla="*/ 613493 w 620881"/>
                <a:gd name="connsiteY312" fmla="*/ 31370 h 212616"/>
                <a:gd name="connsiteX313" fmla="*/ 613493 w 620881"/>
                <a:gd name="connsiteY313" fmla="*/ 32103 h 212616"/>
                <a:gd name="connsiteX314" fmla="*/ 615708 w 620881"/>
                <a:gd name="connsiteY314" fmla="*/ 30621 h 212616"/>
                <a:gd name="connsiteX315" fmla="*/ 615708 w 620881"/>
                <a:gd name="connsiteY315" fmla="*/ 30621 h 212616"/>
                <a:gd name="connsiteX316" fmla="*/ 617922 w 620881"/>
                <a:gd name="connsiteY316" fmla="*/ 29156 h 212616"/>
                <a:gd name="connsiteX317" fmla="*/ 617190 w 620881"/>
                <a:gd name="connsiteY317" fmla="*/ 29156 h 212616"/>
                <a:gd name="connsiteX318" fmla="*/ 618655 w 620881"/>
                <a:gd name="connsiteY318" fmla="*/ 28406 h 212616"/>
                <a:gd name="connsiteX319" fmla="*/ 617922 w 620881"/>
                <a:gd name="connsiteY319" fmla="*/ 28406 h 212616"/>
                <a:gd name="connsiteX320" fmla="*/ 618655 w 620881"/>
                <a:gd name="connsiteY320" fmla="*/ 27673 h 212616"/>
                <a:gd name="connsiteX321" fmla="*/ 618655 w 620881"/>
                <a:gd name="connsiteY321" fmla="*/ 28406 h 212616"/>
                <a:gd name="connsiteX322" fmla="*/ 621620 w 620881"/>
                <a:gd name="connsiteY322" fmla="*/ 27673 h 212616"/>
                <a:gd name="connsiteX323" fmla="*/ 621620 w 620881"/>
                <a:gd name="connsiteY323" fmla="*/ 185653 h 212616"/>
                <a:gd name="connsiteX324" fmla="*/ 620887 w 620881"/>
                <a:gd name="connsiteY324" fmla="*/ 187868 h 212616"/>
                <a:gd name="connsiteX325" fmla="*/ 619405 w 620881"/>
                <a:gd name="connsiteY325" fmla="*/ 189351 h 212616"/>
                <a:gd name="connsiteX326" fmla="*/ 617190 w 620881"/>
                <a:gd name="connsiteY326" fmla="*/ 190833 h 212616"/>
                <a:gd name="connsiteX327" fmla="*/ 614226 w 620881"/>
                <a:gd name="connsiteY327" fmla="*/ 192315 h 212616"/>
                <a:gd name="connsiteX328" fmla="*/ 610546 w 620881"/>
                <a:gd name="connsiteY328" fmla="*/ 193780 h 212616"/>
                <a:gd name="connsiteX329" fmla="*/ 606849 w 620881"/>
                <a:gd name="connsiteY329" fmla="*/ 194530 h 212616"/>
                <a:gd name="connsiteX330" fmla="*/ 601687 w 620881"/>
                <a:gd name="connsiteY330" fmla="*/ 195995 h 212616"/>
                <a:gd name="connsiteX331" fmla="*/ 596507 w 620881"/>
                <a:gd name="connsiteY331" fmla="*/ 197477 h 212616"/>
                <a:gd name="connsiteX332" fmla="*/ 589863 w 620881"/>
                <a:gd name="connsiteY332" fmla="*/ 198209 h 212616"/>
                <a:gd name="connsiteX333" fmla="*/ 583219 w 620881"/>
                <a:gd name="connsiteY333" fmla="*/ 199692 h 212616"/>
                <a:gd name="connsiteX334" fmla="*/ 575842 w 620881"/>
                <a:gd name="connsiteY334" fmla="*/ 200424 h 212616"/>
                <a:gd name="connsiteX335" fmla="*/ 567716 w 620881"/>
                <a:gd name="connsiteY335" fmla="*/ 201906 h 212616"/>
                <a:gd name="connsiteX336" fmla="*/ 558857 w 620881"/>
                <a:gd name="connsiteY336" fmla="*/ 202639 h 212616"/>
                <a:gd name="connsiteX337" fmla="*/ 549998 w 620881"/>
                <a:gd name="connsiteY337" fmla="*/ 203389 h 212616"/>
                <a:gd name="connsiteX338" fmla="*/ 540406 w 620881"/>
                <a:gd name="connsiteY338" fmla="*/ 204854 h 212616"/>
                <a:gd name="connsiteX339" fmla="*/ 530065 w 620881"/>
                <a:gd name="connsiteY339" fmla="*/ 205604 h 212616"/>
                <a:gd name="connsiteX340" fmla="*/ 518991 w 620881"/>
                <a:gd name="connsiteY340" fmla="*/ 206336 h 212616"/>
                <a:gd name="connsiteX341" fmla="*/ 507917 w 620881"/>
                <a:gd name="connsiteY341" fmla="*/ 207068 h 212616"/>
                <a:gd name="connsiteX342" fmla="*/ 496111 w 620881"/>
                <a:gd name="connsiteY342" fmla="*/ 207801 h 212616"/>
                <a:gd name="connsiteX343" fmla="*/ 484305 w 620881"/>
                <a:gd name="connsiteY343" fmla="*/ 208551 h 212616"/>
                <a:gd name="connsiteX344" fmla="*/ 471749 w 620881"/>
                <a:gd name="connsiteY344" fmla="*/ 209283 h 212616"/>
                <a:gd name="connsiteX345" fmla="*/ 458460 w 620881"/>
                <a:gd name="connsiteY345" fmla="*/ 210016 h 212616"/>
                <a:gd name="connsiteX346" fmla="*/ 445172 w 620881"/>
                <a:gd name="connsiteY346" fmla="*/ 210766 h 212616"/>
                <a:gd name="connsiteX347" fmla="*/ 431883 w 620881"/>
                <a:gd name="connsiteY347" fmla="*/ 211498 h 212616"/>
                <a:gd name="connsiteX348" fmla="*/ 417862 w 620881"/>
                <a:gd name="connsiteY348" fmla="*/ 211498 h 212616"/>
                <a:gd name="connsiteX349" fmla="*/ 403091 w 620881"/>
                <a:gd name="connsiteY349" fmla="*/ 212230 h 212616"/>
                <a:gd name="connsiteX350" fmla="*/ 388320 w 620881"/>
                <a:gd name="connsiteY350" fmla="*/ 212230 h 212616"/>
                <a:gd name="connsiteX351" fmla="*/ 373567 w 620881"/>
                <a:gd name="connsiteY351" fmla="*/ 212980 h 212616"/>
                <a:gd name="connsiteX352" fmla="*/ 248791 w 620881"/>
                <a:gd name="connsiteY352" fmla="*/ 212980 h 212616"/>
                <a:gd name="connsiteX353" fmla="*/ 234037 w 620881"/>
                <a:gd name="connsiteY353" fmla="*/ 212230 h 212616"/>
                <a:gd name="connsiteX354" fmla="*/ 219267 w 620881"/>
                <a:gd name="connsiteY354" fmla="*/ 212230 h 212616"/>
                <a:gd name="connsiteX355" fmla="*/ 205246 w 620881"/>
                <a:gd name="connsiteY355" fmla="*/ 211498 h 212616"/>
                <a:gd name="connsiteX356" fmla="*/ 191207 w 620881"/>
                <a:gd name="connsiteY356" fmla="*/ 211498 h 212616"/>
                <a:gd name="connsiteX357" fmla="*/ 177186 w 620881"/>
                <a:gd name="connsiteY357" fmla="*/ 210766 h 212616"/>
                <a:gd name="connsiteX358" fmla="*/ 163898 w 620881"/>
                <a:gd name="connsiteY358" fmla="*/ 210016 h 212616"/>
                <a:gd name="connsiteX359" fmla="*/ 151342 w 620881"/>
                <a:gd name="connsiteY359" fmla="*/ 209283 h 212616"/>
                <a:gd name="connsiteX360" fmla="*/ 138803 w 620881"/>
                <a:gd name="connsiteY360" fmla="*/ 208551 h 212616"/>
                <a:gd name="connsiteX361" fmla="*/ 126247 w 620881"/>
                <a:gd name="connsiteY361" fmla="*/ 207801 h 212616"/>
                <a:gd name="connsiteX362" fmla="*/ 114441 w 620881"/>
                <a:gd name="connsiteY362" fmla="*/ 207068 h 212616"/>
                <a:gd name="connsiteX363" fmla="*/ 103367 w 620881"/>
                <a:gd name="connsiteY363" fmla="*/ 206336 h 212616"/>
                <a:gd name="connsiteX364" fmla="*/ 93026 w 620881"/>
                <a:gd name="connsiteY364" fmla="*/ 205604 h 212616"/>
                <a:gd name="connsiteX365" fmla="*/ 82684 w 620881"/>
                <a:gd name="connsiteY365" fmla="*/ 204854 h 212616"/>
                <a:gd name="connsiteX366" fmla="*/ 72360 w 620881"/>
                <a:gd name="connsiteY366" fmla="*/ 203389 h 212616"/>
                <a:gd name="connsiteX367" fmla="*/ 63501 w 620881"/>
                <a:gd name="connsiteY367" fmla="*/ 202639 h 212616"/>
                <a:gd name="connsiteX368" fmla="*/ 54642 w 620881"/>
                <a:gd name="connsiteY368" fmla="*/ 201906 h 212616"/>
                <a:gd name="connsiteX369" fmla="*/ 46516 w 620881"/>
                <a:gd name="connsiteY369" fmla="*/ 200424 h 212616"/>
                <a:gd name="connsiteX370" fmla="*/ 39139 w 620881"/>
                <a:gd name="connsiteY370" fmla="*/ 199692 h 212616"/>
                <a:gd name="connsiteX371" fmla="*/ 32495 w 620881"/>
                <a:gd name="connsiteY371" fmla="*/ 198209 h 212616"/>
                <a:gd name="connsiteX372" fmla="*/ 26583 w 620881"/>
                <a:gd name="connsiteY372" fmla="*/ 197477 h 212616"/>
                <a:gd name="connsiteX373" fmla="*/ 20671 w 620881"/>
                <a:gd name="connsiteY373" fmla="*/ 195995 h 212616"/>
                <a:gd name="connsiteX374" fmla="*/ 15509 w 620881"/>
                <a:gd name="connsiteY374" fmla="*/ 194530 h 212616"/>
                <a:gd name="connsiteX375" fmla="*/ 11812 w 620881"/>
                <a:gd name="connsiteY375" fmla="*/ 193780 h 212616"/>
                <a:gd name="connsiteX376" fmla="*/ 8133 w 620881"/>
                <a:gd name="connsiteY376" fmla="*/ 192315 h 212616"/>
                <a:gd name="connsiteX377" fmla="*/ 5168 w 620881"/>
                <a:gd name="connsiteY377" fmla="*/ 190833 h 212616"/>
                <a:gd name="connsiteX378" fmla="*/ 2953 w 620881"/>
                <a:gd name="connsiteY378" fmla="*/ 189351 h 212616"/>
                <a:gd name="connsiteX379" fmla="*/ 1488 w 620881"/>
                <a:gd name="connsiteY379" fmla="*/ 187868 h 212616"/>
                <a:gd name="connsiteX380" fmla="*/ 738 w 620881"/>
                <a:gd name="connsiteY380" fmla="*/ 185653 h 212616"/>
                <a:gd name="connsiteX381" fmla="*/ 738 w 620881"/>
                <a:gd name="connsiteY381" fmla="*/ 27673 h 212616"/>
                <a:gd name="connsiteX382" fmla="*/ 3703 w 620881"/>
                <a:gd name="connsiteY382" fmla="*/ 27673 h 212616"/>
                <a:gd name="connsiteX383" fmla="*/ 3703 w 620881"/>
                <a:gd name="connsiteY383" fmla="*/ 185653 h 212616"/>
                <a:gd name="connsiteX384" fmla="*/ 3703 w 620881"/>
                <a:gd name="connsiteY384" fmla="*/ 184921 h 212616"/>
                <a:gd name="connsiteX385" fmla="*/ 4435 w 620881"/>
                <a:gd name="connsiteY385" fmla="*/ 186403 h 212616"/>
                <a:gd name="connsiteX386" fmla="*/ 3703 w 620881"/>
                <a:gd name="connsiteY386" fmla="*/ 185671 h 212616"/>
                <a:gd name="connsiteX387" fmla="*/ 5185 w 620881"/>
                <a:gd name="connsiteY387" fmla="*/ 187136 h 212616"/>
                <a:gd name="connsiteX388" fmla="*/ 4435 w 620881"/>
                <a:gd name="connsiteY388" fmla="*/ 187136 h 212616"/>
                <a:gd name="connsiteX389" fmla="*/ 6650 w 620881"/>
                <a:gd name="connsiteY389" fmla="*/ 187886 h 212616"/>
                <a:gd name="connsiteX390" fmla="*/ 6650 w 620881"/>
                <a:gd name="connsiteY390" fmla="*/ 187886 h 212616"/>
                <a:gd name="connsiteX391" fmla="*/ 9615 w 620881"/>
                <a:gd name="connsiteY391" fmla="*/ 189351 h 212616"/>
                <a:gd name="connsiteX392" fmla="*/ 8865 w 620881"/>
                <a:gd name="connsiteY392" fmla="*/ 189351 h 212616"/>
                <a:gd name="connsiteX393" fmla="*/ 12562 w 620881"/>
                <a:gd name="connsiteY393" fmla="*/ 190833 h 212616"/>
                <a:gd name="connsiteX394" fmla="*/ 12562 w 620881"/>
                <a:gd name="connsiteY394" fmla="*/ 190833 h 212616"/>
                <a:gd name="connsiteX395" fmla="*/ 16991 w 620881"/>
                <a:gd name="connsiteY395" fmla="*/ 191565 h 212616"/>
                <a:gd name="connsiteX396" fmla="*/ 16259 w 620881"/>
                <a:gd name="connsiteY396" fmla="*/ 191565 h 212616"/>
                <a:gd name="connsiteX397" fmla="*/ 21421 w 620881"/>
                <a:gd name="connsiteY397" fmla="*/ 193047 h 212616"/>
                <a:gd name="connsiteX398" fmla="*/ 21421 w 620881"/>
                <a:gd name="connsiteY398" fmla="*/ 193047 h 212616"/>
                <a:gd name="connsiteX399" fmla="*/ 26583 w 620881"/>
                <a:gd name="connsiteY399" fmla="*/ 194530 h 212616"/>
                <a:gd name="connsiteX400" fmla="*/ 26583 w 620881"/>
                <a:gd name="connsiteY400" fmla="*/ 194530 h 212616"/>
                <a:gd name="connsiteX401" fmla="*/ 33227 w 620881"/>
                <a:gd name="connsiteY401" fmla="*/ 195262 h 212616"/>
                <a:gd name="connsiteX402" fmla="*/ 33227 w 620881"/>
                <a:gd name="connsiteY402" fmla="*/ 195262 h 212616"/>
                <a:gd name="connsiteX403" fmla="*/ 39871 w 620881"/>
                <a:gd name="connsiteY403" fmla="*/ 196745 h 212616"/>
                <a:gd name="connsiteX404" fmla="*/ 39871 w 620881"/>
                <a:gd name="connsiteY404" fmla="*/ 196745 h 212616"/>
                <a:gd name="connsiteX405" fmla="*/ 47266 w 620881"/>
                <a:gd name="connsiteY405" fmla="*/ 197477 h 212616"/>
                <a:gd name="connsiteX406" fmla="*/ 47266 w 620881"/>
                <a:gd name="connsiteY406" fmla="*/ 197477 h 212616"/>
                <a:gd name="connsiteX407" fmla="*/ 55375 w 620881"/>
                <a:gd name="connsiteY407" fmla="*/ 198959 h 212616"/>
                <a:gd name="connsiteX408" fmla="*/ 55375 w 620881"/>
                <a:gd name="connsiteY408" fmla="*/ 198959 h 212616"/>
                <a:gd name="connsiteX409" fmla="*/ 63501 w 620881"/>
                <a:gd name="connsiteY409" fmla="*/ 199692 h 212616"/>
                <a:gd name="connsiteX410" fmla="*/ 63501 w 620881"/>
                <a:gd name="connsiteY410" fmla="*/ 199692 h 212616"/>
                <a:gd name="connsiteX411" fmla="*/ 73093 w 620881"/>
                <a:gd name="connsiteY411" fmla="*/ 200424 h 212616"/>
                <a:gd name="connsiteX412" fmla="*/ 73093 w 620881"/>
                <a:gd name="connsiteY412" fmla="*/ 200424 h 212616"/>
                <a:gd name="connsiteX413" fmla="*/ 82702 w 620881"/>
                <a:gd name="connsiteY413" fmla="*/ 201906 h 212616"/>
                <a:gd name="connsiteX414" fmla="*/ 82702 w 620881"/>
                <a:gd name="connsiteY414" fmla="*/ 201906 h 212616"/>
                <a:gd name="connsiteX415" fmla="*/ 93026 w 620881"/>
                <a:gd name="connsiteY415" fmla="*/ 202639 h 212616"/>
                <a:gd name="connsiteX416" fmla="*/ 93026 w 620881"/>
                <a:gd name="connsiteY416" fmla="*/ 202639 h 212616"/>
                <a:gd name="connsiteX417" fmla="*/ 103367 w 620881"/>
                <a:gd name="connsiteY417" fmla="*/ 203389 h 212616"/>
                <a:gd name="connsiteX418" fmla="*/ 103367 w 620881"/>
                <a:gd name="connsiteY418" fmla="*/ 203389 h 212616"/>
                <a:gd name="connsiteX419" fmla="*/ 115173 w 620881"/>
                <a:gd name="connsiteY419" fmla="*/ 204121 h 212616"/>
                <a:gd name="connsiteX420" fmla="*/ 115173 w 620881"/>
                <a:gd name="connsiteY420" fmla="*/ 204121 h 212616"/>
                <a:gd name="connsiteX421" fmla="*/ 126247 w 620881"/>
                <a:gd name="connsiteY421" fmla="*/ 204854 h 212616"/>
                <a:gd name="connsiteX422" fmla="*/ 126247 w 620881"/>
                <a:gd name="connsiteY422" fmla="*/ 204854 h 212616"/>
                <a:gd name="connsiteX423" fmla="*/ 138803 w 620881"/>
                <a:gd name="connsiteY423" fmla="*/ 205586 h 212616"/>
                <a:gd name="connsiteX424" fmla="*/ 138803 w 620881"/>
                <a:gd name="connsiteY424" fmla="*/ 205586 h 212616"/>
                <a:gd name="connsiteX425" fmla="*/ 151359 w 620881"/>
                <a:gd name="connsiteY425" fmla="*/ 206336 h 212616"/>
                <a:gd name="connsiteX426" fmla="*/ 151359 w 620881"/>
                <a:gd name="connsiteY426" fmla="*/ 206336 h 212616"/>
                <a:gd name="connsiteX427" fmla="*/ 163898 w 620881"/>
                <a:gd name="connsiteY427" fmla="*/ 207068 h 212616"/>
                <a:gd name="connsiteX428" fmla="*/ 177186 w 620881"/>
                <a:gd name="connsiteY428" fmla="*/ 207801 h 212616"/>
                <a:gd name="connsiteX429" fmla="*/ 191225 w 620881"/>
                <a:gd name="connsiteY429" fmla="*/ 207801 h 212616"/>
                <a:gd name="connsiteX430" fmla="*/ 205246 w 620881"/>
                <a:gd name="connsiteY430" fmla="*/ 208551 h 212616"/>
                <a:gd name="connsiteX431" fmla="*/ 205246 w 620881"/>
                <a:gd name="connsiteY431" fmla="*/ 208551 h 212616"/>
                <a:gd name="connsiteX432" fmla="*/ 219267 w 620881"/>
                <a:gd name="connsiteY432" fmla="*/ 209283 h 212616"/>
                <a:gd name="connsiteX433" fmla="*/ 234037 w 620881"/>
                <a:gd name="connsiteY433" fmla="*/ 209283 h 212616"/>
                <a:gd name="connsiteX434" fmla="*/ 248808 w 620881"/>
                <a:gd name="connsiteY434" fmla="*/ 210016 h 212616"/>
                <a:gd name="connsiteX435" fmla="*/ 373567 w 620881"/>
                <a:gd name="connsiteY435" fmla="*/ 210016 h 212616"/>
                <a:gd name="connsiteX436" fmla="*/ 388338 w 620881"/>
                <a:gd name="connsiteY436" fmla="*/ 209283 h 212616"/>
                <a:gd name="connsiteX437" fmla="*/ 403091 w 620881"/>
                <a:gd name="connsiteY437" fmla="*/ 209283 h 212616"/>
                <a:gd name="connsiteX438" fmla="*/ 417130 w 620881"/>
                <a:gd name="connsiteY438" fmla="*/ 208551 h 212616"/>
                <a:gd name="connsiteX439" fmla="*/ 417130 w 620881"/>
                <a:gd name="connsiteY439" fmla="*/ 208551 h 212616"/>
                <a:gd name="connsiteX440" fmla="*/ 431151 w 620881"/>
                <a:gd name="connsiteY440" fmla="*/ 207801 h 212616"/>
                <a:gd name="connsiteX441" fmla="*/ 445172 w 620881"/>
                <a:gd name="connsiteY441" fmla="*/ 207801 h 212616"/>
                <a:gd name="connsiteX442" fmla="*/ 458460 w 620881"/>
                <a:gd name="connsiteY442" fmla="*/ 207068 h 212616"/>
                <a:gd name="connsiteX443" fmla="*/ 458460 w 620881"/>
                <a:gd name="connsiteY443" fmla="*/ 207068 h 212616"/>
                <a:gd name="connsiteX444" fmla="*/ 471016 w 620881"/>
                <a:gd name="connsiteY444" fmla="*/ 206336 h 212616"/>
                <a:gd name="connsiteX445" fmla="*/ 483572 w 620881"/>
                <a:gd name="connsiteY445" fmla="*/ 205586 h 212616"/>
                <a:gd name="connsiteX446" fmla="*/ 483572 w 620881"/>
                <a:gd name="connsiteY446" fmla="*/ 205586 h 212616"/>
                <a:gd name="connsiteX447" fmla="*/ 496111 w 620881"/>
                <a:gd name="connsiteY447" fmla="*/ 204854 h 212616"/>
                <a:gd name="connsiteX448" fmla="*/ 496111 w 620881"/>
                <a:gd name="connsiteY448" fmla="*/ 204854 h 212616"/>
                <a:gd name="connsiteX449" fmla="*/ 507935 w 620881"/>
                <a:gd name="connsiteY449" fmla="*/ 204121 h 212616"/>
                <a:gd name="connsiteX450" fmla="*/ 507935 w 620881"/>
                <a:gd name="connsiteY450" fmla="*/ 204121 h 212616"/>
                <a:gd name="connsiteX451" fmla="*/ 519008 w 620881"/>
                <a:gd name="connsiteY451" fmla="*/ 203389 h 212616"/>
                <a:gd name="connsiteX452" fmla="*/ 519008 w 620881"/>
                <a:gd name="connsiteY452" fmla="*/ 203389 h 212616"/>
                <a:gd name="connsiteX453" fmla="*/ 529332 w 620881"/>
                <a:gd name="connsiteY453" fmla="*/ 202639 h 212616"/>
                <a:gd name="connsiteX454" fmla="*/ 529332 w 620881"/>
                <a:gd name="connsiteY454" fmla="*/ 202639 h 212616"/>
                <a:gd name="connsiteX455" fmla="*/ 539674 w 620881"/>
                <a:gd name="connsiteY455" fmla="*/ 201906 h 212616"/>
                <a:gd name="connsiteX456" fmla="*/ 539674 w 620881"/>
                <a:gd name="connsiteY456" fmla="*/ 201906 h 212616"/>
                <a:gd name="connsiteX457" fmla="*/ 549265 w 620881"/>
                <a:gd name="connsiteY457" fmla="*/ 200424 h 212616"/>
                <a:gd name="connsiteX458" fmla="*/ 549265 w 620881"/>
                <a:gd name="connsiteY458" fmla="*/ 200424 h 212616"/>
                <a:gd name="connsiteX459" fmla="*/ 558874 w 620881"/>
                <a:gd name="connsiteY459" fmla="*/ 199692 h 212616"/>
                <a:gd name="connsiteX460" fmla="*/ 558874 w 620881"/>
                <a:gd name="connsiteY460" fmla="*/ 199692 h 212616"/>
                <a:gd name="connsiteX461" fmla="*/ 566983 w 620881"/>
                <a:gd name="connsiteY461" fmla="*/ 198959 h 212616"/>
                <a:gd name="connsiteX462" fmla="*/ 566983 w 620881"/>
                <a:gd name="connsiteY462" fmla="*/ 198959 h 212616"/>
                <a:gd name="connsiteX463" fmla="*/ 575110 w 620881"/>
                <a:gd name="connsiteY463" fmla="*/ 197477 h 212616"/>
                <a:gd name="connsiteX464" fmla="*/ 575110 w 620881"/>
                <a:gd name="connsiteY464" fmla="*/ 197477 h 212616"/>
                <a:gd name="connsiteX465" fmla="*/ 582486 w 620881"/>
                <a:gd name="connsiteY465" fmla="*/ 196745 h 212616"/>
                <a:gd name="connsiteX466" fmla="*/ 582486 w 620881"/>
                <a:gd name="connsiteY466" fmla="*/ 196745 h 212616"/>
                <a:gd name="connsiteX467" fmla="*/ 589131 w 620881"/>
                <a:gd name="connsiteY467" fmla="*/ 195262 h 212616"/>
                <a:gd name="connsiteX468" fmla="*/ 589131 w 620881"/>
                <a:gd name="connsiteY468" fmla="*/ 195262 h 212616"/>
                <a:gd name="connsiteX469" fmla="*/ 595775 w 620881"/>
                <a:gd name="connsiteY469" fmla="*/ 194530 h 212616"/>
                <a:gd name="connsiteX470" fmla="*/ 595775 w 620881"/>
                <a:gd name="connsiteY470" fmla="*/ 194530 h 212616"/>
                <a:gd name="connsiteX471" fmla="*/ 600954 w 620881"/>
                <a:gd name="connsiteY471" fmla="*/ 193047 h 212616"/>
                <a:gd name="connsiteX472" fmla="*/ 600954 w 620881"/>
                <a:gd name="connsiteY472" fmla="*/ 193047 h 212616"/>
                <a:gd name="connsiteX473" fmla="*/ 606116 w 620881"/>
                <a:gd name="connsiteY473" fmla="*/ 191565 h 212616"/>
                <a:gd name="connsiteX474" fmla="*/ 606116 w 620881"/>
                <a:gd name="connsiteY474" fmla="*/ 191565 h 212616"/>
                <a:gd name="connsiteX475" fmla="*/ 609813 w 620881"/>
                <a:gd name="connsiteY475" fmla="*/ 190833 h 212616"/>
                <a:gd name="connsiteX476" fmla="*/ 609813 w 620881"/>
                <a:gd name="connsiteY476" fmla="*/ 190833 h 212616"/>
                <a:gd name="connsiteX477" fmla="*/ 613493 w 620881"/>
                <a:gd name="connsiteY477" fmla="*/ 189351 h 212616"/>
                <a:gd name="connsiteX478" fmla="*/ 613493 w 620881"/>
                <a:gd name="connsiteY478" fmla="*/ 189351 h 212616"/>
                <a:gd name="connsiteX479" fmla="*/ 615708 w 620881"/>
                <a:gd name="connsiteY479" fmla="*/ 187886 h 212616"/>
                <a:gd name="connsiteX480" fmla="*/ 615708 w 620881"/>
                <a:gd name="connsiteY480" fmla="*/ 187886 h 212616"/>
                <a:gd name="connsiteX481" fmla="*/ 617922 w 620881"/>
                <a:gd name="connsiteY481" fmla="*/ 187136 h 212616"/>
                <a:gd name="connsiteX482" fmla="*/ 617190 w 620881"/>
                <a:gd name="connsiteY482" fmla="*/ 187136 h 212616"/>
                <a:gd name="connsiteX483" fmla="*/ 618672 w 620881"/>
                <a:gd name="connsiteY483" fmla="*/ 185671 h 212616"/>
                <a:gd name="connsiteX484" fmla="*/ 617922 w 620881"/>
                <a:gd name="connsiteY484" fmla="*/ 186403 h 212616"/>
                <a:gd name="connsiteX485" fmla="*/ 618672 w 620881"/>
                <a:gd name="connsiteY485" fmla="*/ 184921 h 212616"/>
                <a:gd name="connsiteX486" fmla="*/ 618672 w 620881"/>
                <a:gd name="connsiteY486" fmla="*/ 185653 h 212616"/>
                <a:gd name="connsiteX487" fmla="*/ 618672 w 620881"/>
                <a:gd name="connsiteY487" fmla="*/ 27673 h 21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</a:cxnLst>
              <a:rect l="l" t="t" r="r" b="b"/>
              <a:pathLst>
                <a:path w="620881" h="212616">
                  <a:moveTo>
                    <a:pt x="621620" y="27673"/>
                  </a:moveTo>
                  <a:lnTo>
                    <a:pt x="620887" y="29888"/>
                  </a:lnTo>
                  <a:lnTo>
                    <a:pt x="619405" y="31370"/>
                  </a:lnTo>
                  <a:lnTo>
                    <a:pt x="617190" y="32835"/>
                  </a:lnTo>
                  <a:lnTo>
                    <a:pt x="614226" y="34318"/>
                  </a:lnTo>
                  <a:lnTo>
                    <a:pt x="610546" y="35800"/>
                  </a:lnTo>
                  <a:lnTo>
                    <a:pt x="606849" y="37282"/>
                  </a:lnTo>
                  <a:lnTo>
                    <a:pt x="601687" y="38015"/>
                  </a:lnTo>
                  <a:lnTo>
                    <a:pt x="596507" y="39497"/>
                  </a:lnTo>
                  <a:lnTo>
                    <a:pt x="589863" y="40962"/>
                  </a:lnTo>
                  <a:lnTo>
                    <a:pt x="583219" y="41712"/>
                  </a:lnTo>
                  <a:lnTo>
                    <a:pt x="575842" y="43177"/>
                  </a:lnTo>
                  <a:lnTo>
                    <a:pt x="567716" y="43927"/>
                  </a:lnTo>
                  <a:lnTo>
                    <a:pt x="558857" y="45391"/>
                  </a:lnTo>
                  <a:lnTo>
                    <a:pt x="549998" y="46141"/>
                  </a:lnTo>
                  <a:lnTo>
                    <a:pt x="540406" y="46874"/>
                  </a:lnTo>
                  <a:lnTo>
                    <a:pt x="530065" y="47606"/>
                  </a:lnTo>
                  <a:lnTo>
                    <a:pt x="518991" y="49089"/>
                  </a:lnTo>
                  <a:lnTo>
                    <a:pt x="507917" y="49821"/>
                  </a:lnTo>
                  <a:lnTo>
                    <a:pt x="496111" y="50553"/>
                  </a:lnTo>
                  <a:lnTo>
                    <a:pt x="484305" y="51303"/>
                  </a:lnTo>
                  <a:lnTo>
                    <a:pt x="471749" y="52036"/>
                  </a:lnTo>
                  <a:lnTo>
                    <a:pt x="458460" y="52768"/>
                  </a:lnTo>
                  <a:lnTo>
                    <a:pt x="445172" y="52768"/>
                  </a:lnTo>
                  <a:lnTo>
                    <a:pt x="431883" y="53518"/>
                  </a:lnTo>
                  <a:lnTo>
                    <a:pt x="417862" y="54250"/>
                  </a:lnTo>
                  <a:lnTo>
                    <a:pt x="403091" y="54250"/>
                  </a:lnTo>
                  <a:lnTo>
                    <a:pt x="388320" y="54983"/>
                  </a:lnTo>
                  <a:lnTo>
                    <a:pt x="373567" y="54983"/>
                  </a:lnTo>
                  <a:lnTo>
                    <a:pt x="342561" y="55733"/>
                  </a:lnTo>
                  <a:lnTo>
                    <a:pt x="279798" y="55733"/>
                  </a:lnTo>
                  <a:lnTo>
                    <a:pt x="248791" y="54983"/>
                  </a:lnTo>
                  <a:lnTo>
                    <a:pt x="234037" y="54983"/>
                  </a:lnTo>
                  <a:lnTo>
                    <a:pt x="219267" y="54250"/>
                  </a:lnTo>
                  <a:lnTo>
                    <a:pt x="205246" y="54250"/>
                  </a:lnTo>
                  <a:lnTo>
                    <a:pt x="191207" y="53518"/>
                  </a:lnTo>
                  <a:lnTo>
                    <a:pt x="177186" y="52768"/>
                  </a:lnTo>
                  <a:lnTo>
                    <a:pt x="163898" y="52768"/>
                  </a:lnTo>
                  <a:lnTo>
                    <a:pt x="151342" y="52036"/>
                  </a:lnTo>
                  <a:lnTo>
                    <a:pt x="138803" y="51303"/>
                  </a:lnTo>
                  <a:lnTo>
                    <a:pt x="126247" y="50553"/>
                  </a:lnTo>
                  <a:lnTo>
                    <a:pt x="114441" y="49821"/>
                  </a:lnTo>
                  <a:lnTo>
                    <a:pt x="103367" y="49089"/>
                  </a:lnTo>
                  <a:lnTo>
                    <a:pt x="93026" y="47606"/>
                  </a:lnTo>
                  <a:lnTo>
                    <a:pt x="82684" y="46874"/>
                  </a:lnTo>
                  <a:lnTo>
                    <a:pt x="72360" y="46141"/>
                  </a:lnTo>
                  <a:lnTo>
                    <a:pt x="63501" y="45391"/>
                  </a:lnTo>
                  <a:lnTo>
                    <a:pt x="54642" y="43927"/>
                  </a:lnTo>
                  <a:lnTo>
                    <a:pt x="46516" y="43177"/>
                  </a:lnTo>
                  <a:lnTo>
                    <a:pt x="39139" y="41712"/>
                  </a:lnTo>
                  <a:lnTo>
                    <a:pt x="32495" y="40962"/>
                  </a:lnTo>
                  <a:lnTo>
                    <a:pt x="26583" y="39497"/>
                  </a:lnTo>
                  <a:lnTo>
                    <a:pt x="20671" y="38015"/>
                  </a:lnTo>
                  <a:lnTo>
                    <a:pt x="15509" y="37282"/>
                  </a:lnTo>
                  <a:lnTo>
                    <a:pt x="11812" y="35800"/>
                  </a:lnTo>
                  <a:lnTo>
                    <a:pt x="8133" y="34318"/>
                  </a:lnTo>
                  <a:lnTo>
                    <a:pt x="5168" y="32835"/>
                  </a:lnTo>
                  <a:lnTo>
                    <a:pt x="2953" y="31370"/>
                  </a:lnTo>
                  <a:lnTo>
                    <a:pt x="1488" y="29888"/>
                  </a:lnTo>
                  <a:lnTo>
                    <a:pt x="738" y="27673"/>
                  </a:lnTo>
                  <a:lnTo>
                    <a:pt x="1488" y="25458"/>
                  </a:lnTo>
                  <a:lnTo>
                    <a:pt x="2953" y="23976"/>
                  </a:lnTo>
                  <a:lnTo>
                    <a:pt x="5168" y="22511"/>
                  </a:lnTo>
                  <a:lnTo>
                    <a:pt x="8133" y="21029"/>
                  </a:lnTo>
                  <a:lnTo>
                    <a:pt x="11812" y="19547"/>
                  </a:lnTo>
                  <a:lnTo>
                    <a:pt x="15509" y="18814"/>
                  </a:lnTo>
                  <a:lnTo>
                    <a:pt x="20671" y="17332"/>
                  </a:lnTo>
                  <a:lnTo>
                    <a:pt x="26583" y="15867"/>
                  </a:lnTo>
                  <a:lnTo>
                    <a:pt x="32495" y="15117"/>
                  </a:lnTo>
                  <a:lnTo>
                    <a:pt x="39139" y="13652"/>
                  </a:lnTo>
                  <a:lnTo>
                    <a:pt x="46516" y="12902"/>
                  </a:lnTo>
                  <a:lnTo>
                    <a:pt x="54642" y="11438"/>
                  </a:lnTo>
                  <a:lnTo>
                    <a:pt x="63501" y="10688"/>
                  </a:lnTo>
                  <a:lnTo>
                    <a:pt x="72360" y="9223"/>
                  </a:lnTo>
                  <a:lnTo>
                    <a:pt x="82684" y="8473"/>
                  </a:lnTo>
                  <a:lnTo>
                    <a:pt x="93026" y="7741"/>
                  </a:lnTo>
                  <a:lnTo>
                    <a:pt x="103367" y="7008"/>
                  </a:lnTo>
                  <a:lnTo>
                    <a:pt x="114441" y="6258"/>
                  </a:lnTo>
                  <a:lnTo>
                    <a:pt x="126247" y="5526"/>
                  </a:lnTo>
                  <a:lnTo>
                    <a:pt x="138803" y="4793"/>
                  </a:lnTo>
                  <a:lnTo>
                    <a:pt x="151342" y="4043"/>
                  </a:lnTo>
                  <a:lnTo>
                    <a:pt x="163898" y="3311"/>
                  </a:lnTo>
                  <a:lnTo>
                    <a:pt x="177186" y="2579"/>
                  </a:lnTo>
                  <a:lnTo>
                    <a:pt x="191207" y="1846"/>
                  </a:lnTo>
                  <a:lnTo>
                    <a:pt x="205246" y="1846"/>
                  </a:lnTo>
                  <a:lnTo>
                    <a:pt x="219267" y="1096"/>
                  </a:lnTo>
                  <a:lnTo>
                    <a:pt x="234037" y="1096"/>
                  </a:lnTo>
                  <a:lnTo>
                    <a:pt x="248791" y="364"/>
                  </a:lnTo>
                  <a:lnTo>
                    <a:pt x="373567" y="364"/>
                  </a:lnTo>
                  <a:lnTo>
                    <a:pt x="388320" y="1096"/>
                  </a:lnTo>
                  <a:lnTo>
                    <a:pt x="403091" y="1096"/>
                  </a:lnTo>
                  <a:lnTo>
                    <a:pt x="417862" y="1846"/>
                  </a:lnTo>
                  <a:lnTo>
                    <a:pt x="431883" y="1846"/>
                  </a:lnTo>
                  <a:lnTo>
                    <a:pt x="445172" y="2579"/>
                  </a:lnTo>
                  <a:lnTo>
                    <a:pt x="458460" y="3311"/>
                  </a:lnTo>
                  <a:lnTo>
                    <a:pt x="471749" y="4043"/>
                  </a:lnTo>
                  <a:lnTo>
                    <a:pt x="484305" y="4793"/>
                  </a:lnTo>
                  <a:lnTo>
                    <a:pt x="496111" y="5526"/>
                  </a:lnTo>
                  <a:lnTo>
                    <a:pt x="507917" y="6258"/>
                  </a:lnTo>
                  <a:lnTo>
                    <a:pt x="518991" y="7008"/>
                  </a:lnTo>
                  <a:lnTo>
                    <a:pt x="530065" y="7741"/>
                  </a:lnTo>
                  <a:lnTo>
                    <a:pt x="540406" y="8473"/>
                  </a:lnTo>
                  <a:lnTo>
                    <a:pt x="549998" y="9223"/>
                  </a:lnTo>
                  <a:lnTo>
                    <a:pt x="558857" y="10688"/>
                  </a:lnTo>
                  <a:lnTo>
                    <a:pt x="567716" y="11438"/>
                  </a:lnTo>
                  <a:lnTo>
                    <a:pt x="575842" y="12902"/>
                  </a:lnTo>
                  <a:lnTo>
                    <a:pt x="583219" y="13652"/>
                  </a:lnTo>
                  <a:lnTo>
                    <a:pt x="589863" y="15117"/>
                  </a:lnTo>
                  <a:lnTo>
                    <a:pt x="596507" y="15867"/>
                  </a:lnTo>
                  <a:lnTo>
                    <a:pt x="601687" y="17332"/>
                  </a:lnTo>
                  <a:lnTo>
                    <a:pt x="606849" y="18814"/>
                  </a:lnTo>
                  <a:lnTo>
                    <a:pt x="610546" y="19547"/>
                  </a:lnTo>
                  <a:lnTo>
                    <a:pt x="614226" y="21029"/>
                  </a:lnTo>
                  <a:lnTo>
                    <a:pt x="617190" y="22511"/>
                  </a:lnTo>
                  <a:lnTo>
                    <a:pt x="619405" y="23976"/>
                  </a:lnTo>
                  <a:lnTo>
                    <a:pt x="620887" y="25458"/>
                  </a:lnTo>
                  <a:close/>
                  <a:moveTo>
                    <a:pt x="617922" y="26941"/>
                  </a:moveTo>
                  <a:lnTo>
                    <a:pt x="618655" y="27673"/>
                  </a:lnTo>
                  <a:lnTo>
                    <a:pt x="617190" y="26191"/>
                  </a:lnTo>
                  <a:lnTo>
                    <a:pt x="617922" y="26191"/>
                  </a:lnTo>
                  <a:lnTo>
                    <a:pt x="615708" y="24726"/>
                  </a:lnTo>
                  <a:lnTo>
                    <a:pt x="615708" y="25458"/>
                  </a:lnTo>
                  <a:lnTo>
                    <a:pt x="613493" y="23976"/>
                  </a:lnTo>
                  <a:lnTo>
                    <a:pt x="613493" y="23976"/>
                  </a:lnTo>
                  <a:lnTo>
                    <a:pt x="609796" y="22511"/>
                  </a:lnTo>
                  <a:lnTo>
                    <a:pt x="609796" y="22511"/>
                  </a:lnTo>
                  <a:lnTo>
                    <a:pt x="606116" y="21762"/>
                  </a:lnTo>
                  <a:lnTo>
                    <a:pt x="606116" y="21762"/>
                  </a:lnTo>
                  <a:lnTo>
                    <a:pt x="600937" y="20297"/>
                  </a:lnTo>
                  <a:lnTo>
                    <a:pt x="600937" y="20297"/>
                  </a:lnTo>
                  <a:lnTo>
                    <a:pt x="595775" y="18814"/>
                  </a:lnTo>
                  <a:lnTo>
                    <a:pt x="595775" y="18814"/>
                  </a:lnTo>
                  <a:lnTo>
                    <a:pt x="589131" y="18082"/>
                  </a:lnTo>
                  <a:lnTo>
                    <a:pt x="589131" y="18082"/>
                  </a:lnTo>
                  <a:lnTo>
                    <a:pt x="582486" y="16600"/>
                  </a:lnTo>
                  <a:lnTo>
                    <a:pt x="582486" y="16600"/>
                  </a:lnTo>
                  <a:lnTo>
                    <a:pt x="575110" y="15867"/>
                  </a:lnTo>
                  <a:lnTo>
                    <a:pt x="575110" y="15867"/>
                  </a:lnTo>
                  <a:lnTo>
                    <a:pt x="566983" y="14385"/>
                  </a:lnTo>
                  <a:lnTo>
                    <a:pt x="566983" y="14385"/>
                  </a:lnTo>
                  <a:lnTo>
                    <a:pt x="558857" y="13652"/>
                  </a:lnTo>
                  <a:lnTo>
                    <a:pt x="558857" y="13652"/>
                  </a:lnTo>
                  <a:lnTo>
                    <a:pt x="549265" y="12902"/>
                  </a:lnTo>
                  <a:lnTo>
                    <a:pt x="549265" y="12902"/>
                  </a:lnTo>
                  <a:lnTo>
                    <a:pt x="539674" y="11438"/>
                  </a:lnTo>
                  <a:lnTo>
                    <a:pt x="539674" y="11438"/>
                  </a:lnTo>
                  <a:lnTo>
                    <a:pt x="529332" y="10688"/>
                  </a:lnTo>
                  <a:lnTo>
                    <a:pt x="529332" y="10688"/>
                  </a:lnTo>
                  <a:lnTo>
                    <a:pt x="518991" y="9955"/>
                  </a:lnTo>
                  <a:lnTo>
                    <a:pt x="518991" y="9955"/>
                  </a:lnTo>
                  <a:lnTo>
                    <a:pt x="507917" y="9223"/>
                  </a:lnTo>
                  <a:lnTo>
                    <a:pt x="507917" y="9223"/>
                  </a:lnTo>
                  <a:lnTo>
                    <a:pt x="496111" y="8473"/>
                  </a:lnTo>
                  <a:lnTo>
                    <a:pt x="496111" y="8473"/>
                  </a:lnTo>
                  <a:lnTo>
                    <a:pt x="483555" y="7741"/>
                  </a:lnTo>
                  <a:lnTo>
                    <a:pt x="483555" y="7741"/>
                  </a:lnTo>
                  <a:lnTo>
                    <a:pt x="471016" y="7008"/>
                  </a:lnTo>
                  <a:lnTo>
                    <a:pt x="471016" y="7008"/>
                  </a:lnTo>
                  <a:lnTo>
                    <a:pt x="458460" y="6258"/>
                  </a:lnTo>
                  <a:lnTo>
                    <a:pt x="445172" y="5526"/>
                  </a:lnTo>
                  <a:lnTo>
                    <a:pt x="445172" y="5526"/>
                  </a:lnTo>
                  <a:lnTo>
                    <a:pt x="431151" y="4793"/>
                  </a:lnTo>
                  <a:lnTo>
                    <a:pt x="417112" y="4793"/>
                  </a:lnTo>
                  <a:lnTo>
                    <a:pt x="403091" y="4061"/>
                  </a:lnTo>
                  <a:lnTo>
                    <a:pt x="388320" y="4061"/>
                  </a:lnTo>
                  <a:lnTo>
                    <a:pt x="373567" y="3311"/>
                  </a:lnTo>
                  <a:lnTo>
                    <a:pt x="248791" y="3311"/>
                  </a:lnTo>
                  <a:lnTo>
                    <a:pt x="234037" y="4061"/>
                  </a:lnTo>
                  <a:lnTo>
                    <a:pt x="219267" y="4061"/>
                  </a:lnTo>
                  <a:lnTo>
                    <a:pt x="205246" y="4793"/>
                  </a:lnTo>
                  <a:lnTo>
                    <a:pt x="191207" y="4793"/>
                  </a:lnTo>
                  <a:lnTo>
                    <a:pt x="177186" y="5526"/>
                  </a:lnTo>
                  <a:lnTo>
                    <a:pt x="177186" y="5526"/>
                  </a:lnTo>
                  <a:lnTo>
                    <a:pt x="163898" y="6258"/>
                  </a:lnTo>
                  <a:lnTo>
                    <a:pt x="151342" y="7008"/>
                  </a:lnTo>
                  <a:lnTo>
                    <a:pt x="151342" y="7008"/>
                  </a:lnTo>
                  <a:lnTo>
                    <a:pt x="138803" y="7741"/>
                  </a:lnTo>
                  <a:lnTo>
                    <a:pt x="138803" y="7741"/>
                  </a:lnTo>
                  <a:lnTo>
                    <a:pt x="126247" y="8473"/>
                  </a:lnTo>
                  <a:lnTo>
                    <a:pt x="126247" y="8473"/>
                  </a:lnTo>
                  <a:lnTo>
                    <a:pt x="115173" y="9223"/>
                  </a:lnTo>
                  <a:lnTo>
                    <a:pt x="115173" y="9223"/>
                  </a:lnTo>
                  <a:lnTo>
                    <a:pt x="103367" y="9955"/>
                  </a:lnTo>
                  <a:lnTo>
                    <a:pt x="103367" y="9955"/>
                  </a:lnTo>
                  <a:lnTo>
                    <a:pt x="93026" y="10688"/>
                  </a:lnTo>
                  <a:lnTo>
                    <a:pt x="93026" y="10688"/>
                  </a:lnTo>
                  <a:lnTo>
                    <a:pt x="82684" y="11438"/>
                  </a:lnTo>
                  <a:lnTo>
                    <a:pt x="82684" y="11438"/>
                  </a:lnTo>
                  <a:lnTo>
                    <a:pt x="73093" y="12902"/>
                  </a:lnTo>
                  <a:lnTo>
                    <a:pt x="73093" y="12902"/>
                  </a:lnTo>
                  <a:lnTo>
                    <a:pt x="63501" y="13652"/>
                  </a:lnTo>
                  <a:lnTo>
                    <a:pt x="63501" y="13652"/>
                  </a:lnTo>
                  <a:lnTo>
                    <a:pt x="55375" y="14385"/>
                  </a:lnTo>
                  <a:lnTo>
                    <a:pt x="55375" y="14385"/>
                  </a:lnTo>
                  <a:lnTo>
                    <a:pt x="47248" y="15867"/>
                  </a:lnTo>
                  <a:lnTo>
                    <a:pt x="47248" y="15867"/>
                  </a:lnTo>
                  <a:lnTo>
                    <a:pt x="39871" y="16600"/>
                  </a:lnTo>
                  <a:lnTo>
                    <a:pt x="39871" y="16600"/>
                  </a:lnTo>
                  <a:lnTo>
                    <a:pt x="33227" y="18082"/>
                  </a:lnTo>
                  <a:lnTo>
                    <a:pt x="33227" y="18082"/>
                  </a:lnTo>
                  <a:lnTo>
                    <a:pt x="26583" y="18814"/>
                  </a:lnTo>
                  <a:lnTo>
                    <a:pt x="26583" y="18814"/>
                  </a:lnTo>
                  <a:lnTo>
                    <a:pt x="21421" y="20297"/>
                  </a:lnTo>
                  <a:lnTo>
                    <a:pt x="21421" y="20297"/>
                  </a:lnTo>
                  <a:lnTo>
                    <a:pt x="16242" y="21762"/>
                  </a:lnTo>
                  <a:lnTo>
                    <a:pt x="16991" y="21762"/>
                  </a:lnTo>
                  <a:lnTo>
                    <a:pt x="12562" y="22511"/>
                  </a:lnTo>
                  <a:lnTo>
                    <a:pt x="12562" y="22511"/>
                  </a:lnTo>
                  <a:lnTo>
                    <a:pt x="8865" y="23976"/>
                  </a:lnTo>
                  <a:lnTo>
                    <a:pt x="9597" y="23976"/>
                  </a:lnTo>
                  <a:lnTo>
                    <a:pt x="6650" y="25458"/>
                  </a:lnTo>
                  <a:lnTo>
                    <a:pt x="6650" y="24726"/>
                  </a:lnTo>
                  <a:lnTo>
                    <a:pt x="5168" y="26191"/>
                  </a:lnTo>
                  <a:lnTo>
                    <a:pt x="5168" y="26191"/>
                  </a:lnTo>
                  <a:lnTo>
                    <a:pt x="3703" y="27673"/>
                  </a:lnTo>
                  <a:lnTo>
                    <a:pt x="4435" y="26941"/>
                  </a:lnTo>
                  <a:lnTo>
                    <a:pt x="3703" y="28406"/>
                  </a:lnTo>
                  <a:lnTo>
                    <a:pt x="3703" y="27673"/>
                  </a:lnTo>
                  <a:lnTo>
                    <a:pt x="4435" y="28406"/>
                  </a:lnTo>
                  <a:lnTo>
                    <a:pt x="3703" y="28406"/>
                  </a:lnTo>
                  <a:lnTo>
                    <a:pt x="5168" y="29156"/>
                  </a:lnTo>
                  <a:lnTo>
                    <a:pt x="4435" y="29156"/>
                  </a:lnTo>
                  <a:lnTo>
                    <a:pt x="6650" y="30621"/>
                  </a:lnTo>
                  <a:lnTo>
                    <a:pt x="6650" y="30621"/>
                  </a:lnTo>
                  <a:lnTo>
                    <a:pt x="9597" y="32103"/>
                  </a:lnTo>
                  <a:lnTo>
                    <a:pt x="8865" y="31370"/>
                  </a:lnTo>
                  <a:lnTo>
                    <a:pt x="12562" y="32853"/>
                  </a:lnTo>
                  <a:lnTo>
                    <a:pt x="12562" y="32853"/>
                  </a:lnTo>
                  <a:lnTo>
                    <a:pt x="16991" y="34318"/>
                  </a:lnTo>
                  <a:lnTo>
                    <a:pt x="16242" y="34318"/>
                  </a:lnTo>
                  <a:lnTo>
                    <a:pt x="21421" y="35068"/>
                  </a:lnTo>
                  <a:lnTo>
                    <a:pt x="21421" y="35068"/>
                  </a:lnTo>
                  <a:lnTo>
                    <a:pt x="26583" y="36532"/>
                  </a:lnTo>
                  <a:lnTo>
                    <a:pt x="26583" y="36532"/>
                  </a:lnTo>
                  <a:lnTo>
                    <a:pt x="33227" y="38015"/>
                  </a:lnTo>
                  <a:lnTo>
                    <a:pt x="33227" y="38015"/>
                  </a:lnTo>
                  <a:lnTo>
                    <a:pt x="39871" y="38747"/>
                  </a:lnTo>
                  <a:lnTo>
                    <a:pt x="39871" y="38747"/>
                  </a:lnTo>
                  <a:lnTo>
                    <a:pt x="47248" y="40229"/>
                  </a:lnTo>
                  <a:lnTo>
                    <a:pt x="47248" y="40229"/>
                  </a:lnTo>
                  <a:lnTo>
                    <a:pt x="55375" y="40962"/>
                  </a:lnTo>
                  <a:lnTo>
                    <a:pt x="55375" y="40962"/>
                  </a:lnTo>
                  <a:lnTo>
                    <a:pt x="63501" y="41712"/>
                  </a:lnTo>
                  <a:lnTo>
                    <a:pt x="63501" y="41712"/>
                  </a:lnTo>
                  <a:lnTo>
                    <a:pt x="73093" y="43177"/>
                  </a:lnTo>
                  <a:lnTo>
                    <a:pt x="73093" y="43177"/>
                  </a:lnTo>
                  <a:lnTo>
                    <a:pt x="82684" y="43927"/>
                  </a:lnTo>
                  <a:lnTo>
                    <a:pt x="82684" y="43927"/>
                  </a:lnTo>
                  <a:lnTo>
                    <a:pt x="93026" y="44659"/>
                  </a:lnTo>
                  <a:lnTo>
                    <a:pt x="93026" y="44659"/>
                  </a:lnTo>
                  <a:lnTo>
                    <a:pt x="103367" y="45391"/>
                  </a:lnTo>
                  <a:lnTo>
                    <a:pt x="103367" y="45391"/>
                  </a:lnTo>
                  <a:lnTo>
                    <a:pt x="115173" y="46874"/>
                  </a:lnTo>
                  <a:lnTo>
                    <a:pt x="115173" y="46874"/>
                  </a:lnTo>
                  <a:lnTo>
                    <a:pt x="126247" y="47606"/>
                  </a:lnTo>
                  <a:lnTo>
                    <a:pt x="126247" y="47606"/>
                  </a:lnTo>
                  <a:lnTo>
                    <a:pt x="138803" y="48338"/>
                  </a:lnTo>
                  <a:lnTo>
                    <a:pt x="138803" y="48338"/>
                  </a:lnTo>
                  <a:lnTo>
                    <a:pt x="151342" y="49089"/>
                  </a:lnTo>
                  <a:lnTo>
                    <a:pt x="163898" y="49089"/>
                  </a:lnTo>
                  <a:lnTo>
                    <a:pt x="177186" y="49821"/>
                  </a:lnTo>
                  <a:lnTo>
                    <a:pt x="177186" y="49821"/>
                  </a:lnTo>
                  <a:lnTo>
                    <a:pt x="191207" y="50553"/>
                  </a:lnTo>
                  <a:lnTo>
                    <a:pt x="191207" y="50553"/>
                  </a:lnTo>
                  <a:lnTo>
                    <a:pt x="205246" y="51303"/>
                  </a:lnTo>
                  <a:lnTo>
                    <a:pt x="219267" y="51303"/>
                  </a:lnTo>
                  <a:lnTo>
                    <a:pt x="234037" y="52036"/>
                  </a:lnTo>
                  <a:lnTo>
                    <a:pt x="248791" y="52036"/>
                  </a:lnTo>
                  <a:lnTo>
                    <a:pt x="279798" y="52768"/>
                  </a:lnTo>
                  <a:lnTo>
                    <a:pt x="342561" y="52768"/>
                  </a:lnTo>
                  <a:lnTo>
                    <a:pt x="373567" y="52036"/>
                  </a:lnTo>
                  <a:lnTo>
                    <a:pt x="388320" y="52036"/>
                  </a:lnTo>
                  <a:lnTo>
                    <a:pt x="403091" y="51303"/>
                  </a:lnTo>
                  <a:lnTo>
                    <a:pt x="417112" y="51303"/>
                  </a:lnTo>
                  <a:lnTo>
                    <a:pt x="431151" y="50553"/>
                  </a:lnTo>
                  <a:lnTo>
                    <a:pt x="431151" y="50553"/>
                  </a:lnTo>
                  <a:lnTo>
                    <a:pt x="445172" y="49821"/>
                  </a:lnTo>
                  <a:lnTo>
                    <a:pt x="445172" y="49821"/>
                  </a:lnTo>
                  <a:lnTo>
                    <a:pt x="458460" y="49089"/>
                  </a:lnTo>
                  <a:lnTo>
                    <a:pt x="471016" y="49089"/>
                  </a:lnTo>
                  <a:lnTo>
                    <a:pt x="483555" y="48338"/>
                  </a:lnTo>
                  <a:lnTo>
                    <a:pt x="483555" y="48338"/>
                  </a:lnTo>
                  <a:lnTo>
                    <a:pt x="496111" y="47606"/>
                  </a:lnTo>
                  <a:lnTo>
                    <a:pt x="496111" y="47606"/>
                  </a:lnTo>
                  <a:lnTo>
                    <a:pt x="507917" y="46874"/>
                  </a:lnTo>
                  <a:lnTo>
                    <a:pt x="507917" y="46874"/>
                  </a:lnTo>
                  <a:lnTo>
                    <a:pt x="518991" y="45391"/>
                  </a:lnTo>
                  <a:lnTo>
                    <a:pt x="518991" y="45391"/>
                  </a:lnTo>
                  <a:lnTo>
                    <a:pt x="529332" y="44659"/>
                  </a:lnTo>
                  <a:lnTo>
                    <a:pt x="529332" y="44659"/>
                  </a:lnTo>
                  <a:lnTo>
                    <a:pt x="539674" y="43927"/>
                  </a:lnTo>
                  <a:lnTo>
                    <a:pt x="539674" y="43927"/>
                  </a:lnTo>
                  <a:lnTo>
                    <a:pt x="549265" y="43177"/>
                  </a:lnTo>
                  <a:lnTo>
                    <a:pt x="549265" y="43177"/>
                  </a:lnTo>
                  <a:lnTo>
                    <a:pt x="558857" y="41712"/>
                  </a:lnTo>
                  <a:lnTo>
                    <a:pt x="558857" y="41712"/>
                  </a:lnTo>
                  <a:lnTo>
                    <a:pt x="566983" y="40962"/>
                  </a:lnTo>
                  <a:lnTo>
                    <a:pt x="566983" y="40962"/>
                  </a:lnTo>
                  <a:lnTo>
                    <a:pt x="575110" y="40229"/>
                  </a:lnTo>
                  <a:lnTo>
                    <a:pt x="575110" y="40229"/>
                  </a:lnTo>
                  <a:lnTo>
                    <a:pt x="582486" y="38747"/>
                  </a:lnTo>
                  <a:lnTo>
                    <a:pt x="582486" y="38747"/>
                  </a:lnTo>
                  <a:lnTo>
                    <a:pt x="589131" y="38015"/>
                  </a:lnTo>
                  <a:lnTo>
                    <a:pt x="589131" y="38015"/>
                  </a:lnTo>
                  <a:lnTo>
                    <a:pt x="595775" y="36532"/>
                  </a:lnTo>
                  <a:lnTo>
                    <a:pt x="595775" y="36532"/>
                  </a:lnTo>
                  <a:lnTo>
                    <a:pt x="600937" y="35068"/>
                  </a:lnTo>
                  <a:lnTo>
                    <a:pt x="600937" y="35068"/>
                  </a:lnTo>
                  <a:lnTo>
                    <a:pt x="606116" y="34318"/>
                  </a:lnTo>
                  <a:lnTo>
                    <a:pt x="606116" y="34318"/>
                  </a:lnTo>
                  <a:lnTo>
                    <a:pt x="609796" y="32853"/>
                  </a:lnTo>
                  <a:lnTo>
                    <a:pt x="609796" y="32853"/>
                  </a:lnTo>
                  <a:lnTo>
                    <a:pt x="613493" y="31370"/>
                  </a:lnTo>
                  <a:lnTo>
                    <a:pt x="613493" y="32103"/>
                  </a:lnTo>
                  <a:lnTo>
                    <a:pt x="615708" y="30621"/>
                  </a:lnTo>
                  <a:lnTo>
                    <a:pt x="615708" y="30621"/>
                  </a:lnTo>
                  <a:lnTo>
                    <a:pt x="617922" y="29156"/>
                  </a:lnTo>
                  <a:lnTo>
                    <a:pt x="617190" y="29156"/>
                  </a:lnTo>
                  <a:lnTo>
                    <a:pt x="618655" y="28406"/>
                  </a:lnTo>
                  <a:lnTo>
                    <a:pt x="617922" y="28406"/>
                  </a:lnTo>
                  <a:lnTo>
                    <a:pt x="618655" y="27673"/>
                  </a:lnTo>
                  <a:lnTo>
                    <a:pt x="618655" y="28406"/>
                  </a:lnTo>
                  <a:close/>
                  <a:moveTo>
                    <a:pt x="621620" y="27673"/>
                  </a:moveTo>
                  <a:lnTo>
                    <a:pt x="621620" y="185653"/>
                  </a:lnTo>
                  <a:lnTo>
                    <a:pt x="620887" y="187868"/>
                  </a:lnTo>
                  <a:lnTo>
                    <a:pt x="619405" y="189351"/>
                  </a:lnTo>
                  <a:lnTo>
                    <a:pt x="617190" y="190833"/>
                  </a:lnTo>
                  <a:lnTo>
                    <a:pt x="614226" y="192315"/>
                  </a:lnTo>
                  <a:lnTo>
                    <a:pt x="610546" y="193780"/>
                  </a:lnTo>
                  <a:lnTo>
                    <a:pt x="606849" y="194530"/>
                  </a:lnTo>
                  <a:lnTo>
                    <a:pt x="601687" y="195995"/>
                  </a:lnTo>
                  <a:lnTo>
                    <a:pt x="596507" y="197477"/>
                  </a:lnTo>
                  <a:lnTo>
                    <a:pt x="589863" y="198209"/>
                  </a:lnTo>
                  <a:lnTo>
                    <a:pt x="583219" y="199692"/>
                  </a:lnTo>
                  <a:lnTo>
                    <a:pt x="575842" y="200424"/>
                  </a:lnTo>
                  <a:lnTo>
                    <a:pt x="567716" y="201906"/>
                  </a:lnTo>
                  <a:lnTo>
                    <a:pt x="558857" y="202639"/>
                  </a:lnTo>
                  <a:lnTo>
                    <a:pt x="549998" y="203389"/>
                  </a:lnTo>
                  <a:lnTo>
                    <a:pt x="540406" y="204854"/>
                  </a:lnTo>
                  <a:lnTo>
                    <a:pt x="530065" y="205604"/>
                  </a:lnTo>
                  <a:lnTo>
                    <a:pt x="518991" y="206336"/>
                  </a:lnTo>
                  <a:lnTo>
                    <a:pt x="507917" y="207068"/>
                  </a:lnTo>
                  <a:lnTo>
                    <a:pt x="496111" y="207801"/>
                  </a:lnTo>
                  <a:lnTo>
                    <a:pt x="484305" y="208551"/>
                  </a:lnTo>
                  <a:lnTo>
                    <a:pt x="471749" y="209283"/>
                  </a:lnTo>
                  <a:lnTo>
                    <a:pt x="458460" y="210016"/>
                  </a:lnTo>
                  <a:lnTo>
                    <a:pt x="445172" y="210766"/>
                  </a:lnTo>
                  <a:lnTo>
                    <a:pt x="431883" y="211498"/>
                  </a:lnTo>
                  <a:lnTo>
                    <a:pt x="417862" y="211498"/>
                  </a:lnTo>
                  <a:lnTo>
                    <a:pt x="403091" y="212230"/>
                  </a:lnTo>
                  <a:lnTo>
                    <a:pt x="388320" y="212230"/>
                  </a:lnTo>
                  <a:lnTo>
                    <a:pt x="373567" y="212980"/>
                  </a:lnTo>
                  <a:lnTo>
                    <a:pt x="248791" y="212980"/>
                  </a:lnTo>
                  <a:lnTo>
                    <a:pt x="234037" y="212230"/>
                  </a:lnTo>
                  <a:lnTo>
                    <a:pt x="219267" y="212230"/>
                  </a:lnTo>
                  <a:lnTo>
                    <a:pt x="205246" y="211498"/>
                  </a:lnTo>
                  <a:lnTo>
                    <a:pt x="191207" y="211498"/>
                  </a:lnTo>
                  <a:lnTo>
                    <a:pt x="177186" y="210766"/>
                  </a:lnTo>
                  <a:lnTo>
                    <a:pt x="163898" y="210016"/>
                  </a:lnTo>
                  <a:lnTo>
                    <a:pt x="151342" y="209283"/>
                  </a:lnTo>
                  <a:lnTo>
                    <a:pt x="138803" y="208551"/>
                  </a:lnTo>
                  <a:lnTo>
                    <a:pt x="126247" y="207801"/>
                  </a:lnTo>
                  <a:lnTo>
                    <a:pt x="114441" y="207068"/>
                  </a:lnTo>
                  <a:lnTo>
                    <a:pt x="103367" y="206336"/>
                  </a:lnTo>
                  <a:lnTo>
                    <a:pt x="93026" y="205604"/>
                  </a:lnTo>
                  <a:lnTo>
                    <a:pt x="82684" y="204854"/>
                  </a:lnTo>
                  <a:lnTo>
                    <a:pt x="72360" y="203389"/>
                  </a:lnTo>
                  <a:lnTo>
                    <a:pt x="63501" y="202639"/>
                  </a:lnTo>
                  <a:lnTo>
                    <a:pt x="54642" y="201906"/>
                  </a:lnTo>
                  <a:lnTo>
                    <a:pt x="46516" y="200424"/>
                  </a:lnTo>
                  <a:lnTo>
                    <a:pt x="39139" y="199692"/>
                  </a:lnTo>
                  <a:lnTo>
                    <a:pt x="32495" y="198209"/>
                  </a:lnTo>
                  <a:lnTo>
                    <a:pt x="26583" y="197477"/>
                  </a:lnTo>
                  <a:lnTo>
                    <a:pt x="20671" y="195995"/>
                  </a:lnTo>
                  <a:lnTo>
                    <a:pt x="15509" y="194530"/>
                  </a:lnTo>
                  <a:lnTo>
                    <a:pt x="11812" y="193780"/>
                  </a:lnTo>
                  <a:lnTo>
                    <a:pt x="8133" y="192315"/>
                  </a:lnTo>
                  <a:lnTo>
                    <a:pt x="5168" y="190833"/>
                  </a:lnTo>
                  <a:lnTo>
                    <a:pt x="2953" y="189351"/>
                  </a:lnTo>
                  <a:lnTo>
                    <a:pt x="1488" y="187868"/>
                  </a:lnTo>
                  <a:lnTo>
                    <a:pt x="738" y="185653"/>
                  </a:lnTo>
                  <a:lnTo>
                    <a:pt x="738" y="27673"/>
                  </a:lnTo>
                  <a:lnTo>
                    <a:pt x="3703" y="27673"/>
                  </a:lnTo>
                  <a:lnTo>
                    <a:pt x="3703" y="185653"/>
                  </a:lnTo>
                  <a:lnTo>
                    <a:pt x="3703" y="184921"/>
                  </a:lnTo>
                  <a:lnTo>
                    <a:pt x="4435" y="186403"/>
                  </a:lnTo>
                  <a:lnTo>
                    <a:pt x="3703" y="185671"/>
                  </a:lnTo>
                  <a:lnTo>
                    <a:pt x="5185" y="187136"/>
                  </a:lnTo>
                  <a:lnTo>
                    <a:pt x="4435" y="187136"/>
                  </a:lnTo>
                  <a:lnTo>
                    <a:pt x="6650" y="187886"/>
                  </a:lnTo>
                  <a:lnTo>
                    <a:pt x="6650" y="187886"/>
                  </a:lnTo>
                  <a:lnTo>
                    <a:pt x="9615" y="189351"/>
                  </a:lnTo>
                  <a:lnTo>
                    <a:pt x="8865" y="189351"/>
                  </a:lnTo>
                  <a:lnTo>
                    <a:pt x="12562" y="190833"/>
                  </a:lnTo>
                  <a:lnTo>
                    <a:pt x="12562" y="190833"/>
                  </a:lnTo>
                  <a:lnTo>
                    <a:pt x="16991" y="191565"/>
                  </a:lnTo>
                  <a:lnTo>
                    <a:pt x="16259" y="191565"/>
                  </a:lnTo>
                  <a:lnTo>
                    <a:pt x="21421" y="193047"/>
                  </a:lnTo>
                  <a:lnTo>
                    <a:pt x="21421" y="193047"/>
                  </a:lnTo>
                  <a:lnTo>
                    <a:pt x="26583" y="194530"/>
                  </a:lnTo>
                  <a:lnTo>
                    <a:pt x="26583" y="194530"/>
                  </a:lnTo>
                  <a:lnTo>
                    <a:pt x="33227" y="195262"/>
                  </a:lnTo>
                  <a:lnTo>
                    <a:pt x="33227" y="195262"/>
                  </a:lnTo>
                  <a:lnTo>
                    <a:pt x="39871" y="196745"/>
                  </a:lnTo>
                  <a:lnTo>
                    <a:pt x="39871" y="196745"/>
                  </a:lnTo>
                  <a:lnTo>
                    <a:pt x="47266" y="197477"/>
                  </a:lnTo>
                  <a:lnTo>
                    <a:pt x="47266" y="197477"/>
                  </a:lnTo>
                  <a:lnTo>
                    <a:pt x="55375" y="198959"/>
                  </a:lnTo>
                  <a:lnTo>
                    <a:pt x="55375" y="198959"/>
                  </a:lnTo>
                  <a:lnTo>
                    <a:pt x="63501" y="199692"/>
                  </a:lnTo>
                  <a:lnTo>
                    <a:pt x="63501" y="199692"/>
                  </a:lnTo>
                  <a:lnTo>
                    <a:pt x="73093" y="200424"/>
                  </a:lnTo>
                  <a:lnTo>
                    <a:pt x="73093" y="200424"/>
                  </a:lnTo>
                  <a:lnTo>
                    <a:pt x="82702" y="201906"/>
                  </a:lnTo>
                  <a:lnTo>
                    <a:pt x="82702" y="201906"/>
                  </a:lnTo>
                  <a:lnTo>
                    <a:pt x="93026" y="202639"/>
                  </a:lnTo>
                  <a:lnTo>
                    <a:pt x="93026" y="202639"/>
                  </a:lnTo>
                  <a:lnTo>
                    <a:pt x="103367" y="203389"/>
                  </a:lnTo>
                  <a:lnTo>
                    <a:pt x="103367" y="203389"/>
                  </a:lnTo>
                  <a:lnTo>
                    <a:pt x="115173" y="204121"/>
                  </a:lnTo>
                  <a:lnTo>
                    <a:pt x="115173" y="204121"/>
                  </a:lnTo>
                  <a:lnTo>
                    <a:pt x="126247" y="204854"/>
                  </a:lnTo>
                  <a:lnTo>
                    <a:pt x="126247" y="204854"/>
                  </a:lnTo>
                  <a:lnTo>
                    <a:pt x="138803" y="205586"/>
                  </a:lnTo>
                  <a:lnTo>
                    <a:pt x="138803" y="205586"/>
                  </a:lnTo>
                  <a:lnTo>
                    <a:pt x="151359" y="206336"/>
                  </a:lnTo>
                  <a:lnTo>
                    <a:pt x="151359" y="206336"/>
                  </a:lnTo>
                  <a:lnTo>
                    <a:pt x="163898" y="207068"/>
                  </a:lnTo>
                  <a:lnTo>
                    <a:pt x="177186" y="207801"/>
                  </a:lnTo>
                  <a:lnTo>
                    <a:pt x="191225" y="207801"/>
                  </a:lnTo>
                  <a:lnTo>
                    <a:pt x="205246" y="208551"/>
                  </a:lnTo>
                  <a:lnTo>
                    <a:pt x="205246" y="208551"/>
                  </a:lnTo>
                  <a:lnTo>
                    <a:pt x="219267" y="209283"/>
                  </a:lnTo>
                  <a:lnTo>
                    <a:pt x="234037" y="209283"/>
                  </a:lnTo>
                  <a:lnTo>
                    <a:pt x="248808" y="210016"/>
                  </a:lnTo>
                  <a:lnTo>
                    <a:pt x="373567" y="210016"/>
                  </a:lnTo>
                  <a:lnTo>
                    <a:pt x="388338" y="209283"/>
                  </a:lnTo>
                  <a:lnTo>
                    <a:pt x="403091" y="209283"/>
                  </a:lnTo>
                  <a:lnTo>
                    <a:pt x="417130" y="208551"/>
                  </a:lnTo>
                  <a:lnTo>
                    <a:pt x="417130" y="208551"/>
                  </a:lnTo>
                  <a:lnTo>
                    <a:pt x="431151" y="207801"/>
                  </a:lnTo>
                  <a:lnTo>
                    <a:pt x="445172" y="207801"/>
                  </a:lnTo>
                  <a:lnTo>
                    <a:pt x="458460" y="207068"/>
                  </a:lnTo>
                  <a:lnTo>
                    <a:pt x="458460" y="207068"/>
                  </a:lnTo>
                  <a:lnTo>
                    <a:pt x="471016" y="206336"/>
                  </a:lnTo>
                  <a:lnTo>
                    <a:pt x="483572" y="205586"/>
                  </a:lnTo>
                  <a:lnTo>
                    <a:pt x="483572" y="205586"/>
                  </a:lnTo>
                  <a:lnTo>
                    <a:pt x="496111" y="204854"/>
                  </a:lnTo>
                  <a:lnTo>
                    <a:pt x="496111" y="204854"/>
                  </a:lnTo>
                  <a:lnTo>
                    <a:pt x="507935" y="204121"/>
                  </a:lnTo>
                  <a:lnTo>
                    <a:pt x="507935" y="204121"/>
                  </a:lnTo>
                  <a:lnTo>
                    <a:pt x="519008" y="203389"/>
                  </a:lnTo>
                  <a:lnTo>
                    <a:pt x="519008" y="203389"/>
                  </a:lnTo>
                  <a:lnTo>
                    <a:pt x="529332" y="202639"/>
                  </a:lnTo>
                  <a:lnTo>
                    <a:pt x="529332" y="202639"/>
                  </a:lnTo>
                  <a:lnTo>
                    <a:pt x="539674" y="201906"/>
                  </a:lnTo>
                  <a:lnTo>
                    <a:pt x="539674" y="201906"/>
                  </a:lnTo>
                  <a:lnTo>
                    <a:pt x="549265" y="200424"/>
                  </a:lnTo>
                  <a:lnTo>
                    <a:pt x="549265" y="200424"/>
                  </a:lnTo>
                  <a:lnTo>
                    <a:pt x="558874" y="199692"/>
                  </a:lnTo>
                  <a:lnTo>
                    <a:pt x="558874" y="199692"/>
                  </a:lnTo>
                  <a:lnTo>
                    <a:pt x="566983" y="198959"/>
                  </a:lnTo>
                  <a:lnTo>
                    <a:pt x="566983" y="198959"/>
                  </a:lnTo>
                  <a:lnTo>
                    <a:pt x="575110" y="197477"/>
                  </a:lnTo>
                  <a:lnTo>
                    <a:pt x="575110" y="197477"/>
                  </a:lnTo>
                  <a:lnTo>
                    <a:pt x="582486" y="196745"/>
                  </a:lnTo>
                  <a:lnTo>
                    <a:pt x="582486" y="196745"/>
                  </a:lnTo>
                  <a:lnTo>
                    <a:pt x="589131" y="195262"/>
                  </a:lnTo>
                  <a:lnTo>
                    <a:pt x="589131" y="195262"/>
                  </a:lnTo>
                  <a:lnTo>
                    <a:pt x="595775" y="194530"/>
                  </a:lnTo>
                  <a:lnTo>
                    <a:pt x="595775" y="194530"/>
                  </a:lnTo>
                  <a:lnTo>
                    <a:pt x="600954" y="193047"/>
                  </a:lnTo>
                  <a:lnTo>
                    <a:pt x="600954" y="193047"/>
                  </a:lnTo>
                  <a:lnTo>
                    <a:pt x="606116" y="191565"/>
                  </a:lnTo>
                  <a:lnTo>
                    <a:pt x="606116" y="191565"/>
                  </a:lnTo>
                  <a:lnTo>
                    <a:pt x="609813" y="190833"/>
                  </a:lnTo>
                  <a:lnTo>
                    <a:pt x="609813" y="190833"/>
                  </a:lnTo>
                  <a:lnTo>
                    <a:pt x="613493" y="189351"/>
                  </a:lnTo>
                  <a:lnTo>
                    <a:pt x="613493" y="189351"/>
                  </a:lnTo>
                  <a:lnTo>
                    <a:pt x="615708" y="187886"/>
                  </a:lnTo>
                  <a:lnTo>
                    <a:pt x="615708" y="187886"/>
                  </a:lnTo>
                  <a:lnTo>
                    <a:pt x="617922" y="187136"/>
                  </a:lnTo>
                  <a:lnTo>
                    <a:pt x="617190" y="187136"/>
                  </a:lnTo>
                  <a:lnTo>
                    <a:pt x="618672" y="185671"/>
                  </a:lnTo>
                  <a:lnTo>
                    <a:pt x="617922" y="186403"/>
                  </a:lnTo>
                  <a:lnTo>
                    <a:pt x="618672" y="184921"/>
                  </a:lnTo>
                  <a:lnTo>
                    <a:pt x="618672" y="185653"/>
                  </a:lnTo>
                  <a:lnTo>
                    <a:pt x="618672" y="27673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4278651-50A9-4B63-863A-468A1B5AAAEE}"/>
                </a:ext>
              </a:extLst>
            </p:cNvPr>
            <p:cNvSpPr txBox="1"/>
            <p:nvPr/>
          </p:nvSpPr>
          <p:spPr>
            <a:xfrm>
              <a:off x="10274032" y="469087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E5E2881-460E-4025-9D6C-225DB3147D9F}"/>
                </a:ext>
              </a:extLst>
            </p:cNvPr>
            <p:cNvSpPr txBox="1"/>
            <p:nvPr/>
          </p:nvSpPr>
          <p:spPr>
            <a:xfrm>
              <a:off x="10361145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9E823C9-81AF-400F-B59A-C8A76258F1CF}"/>
                </a:ext>
              </a:extLst>
            </p:cNvPr>
            <p:cNvSpPr txBox="1"/>
            <p:nvPr/>
          </p:nvSpPr>
          <p:spPr>
            <a:xfrm>
              <a:off x="10404703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8E58A6C-1078-45AD-BCA8-7FF3506BB224}"/>
                </a:ext>
              </a:extLst>
            </p:cNvPr>
            <p:cNvSpPr txBox="1"/>
            <p:nvPr/>
          </p:nvSpPr>
          <p:spPr>
            <a:xfrm>
              <a:off x="1043201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2089844-423A-4F83-B27D-C770049D50F4}"/>
                </a:ext>
              </a:extLst>
            </p:cNvPr>
            <p:cNvSpPr txBox="1"/>
            <p:nvPr/>
          </p:nvSpPr>
          <p:spPr>
            <a:xfrm>
              <a:off x="10475575" y="469087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05018CF-7AF2-44A6-997B-53B84D082D47}"/>
                </a:ext>
              </a:extLst>
            </p:cNvPr>
            <p:cNvSpPr txBox="1"/>
            <p:nvPr/>
          </p:nvSpPr>
          <p:spPr>
            <a:xfrm>
              <a:off x="1052503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8D2CF56-E5D5-4B43-BB4E-888A86B6AE12}"/>
                </a:ext>
              </a:extLst>
            </p:cNvPr>
            <p:cNvSpPr txBox="1"/>
            <p:nvPr/>
          </p:nvSpPr>
          <p:spPr>
            <a:xfrm>
              <a:off x="10568595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9BD89CE-3352-463F-A147-25C01ADC1273}"/>
                </a:ext>
              </a:extLst>
            </p:cNvPr>
            <p:cNvSpPr txBox="1"/>
            <p:nvPr/>
          </p:nvSpPr>
          <p:spPr>
            <a:xfrm>
              <a:off x="10595910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2132DBA-9388-4407-896F-AF0DD607E56B}"/>
                </a:ext>
              </a:extLst>
            </p:cNvPr>
            <p:cNvSpPr/>
            <p:nvPr/>
          </p:nvSpPr>
          <p:spPr>
            <a:xfrm>
              <a:off x="10090832" y="3503714"/>
              <a:ext cx="914693" cy="220729"/>
            </a:xfrm>
            <a:custGeom>
              <a:avLst/>
              <a:gdLst>
                <a:gd name="connsiteX0" fmla="*/ 738 w 914693"/>
                <a:gd name="connsiteY0" fmla="*/ 37090 h 220729"/>
                <a:gd name="connsiteX1" fmla="*/ 37657 w 914693"/>
                <a:gd name="connsiteY1" fmla="*/ 178 h 220729"/>
                <a:gd name="connsiteX2" fmla="*/ 878514 w 914693"/>
                <a:gd name="connsiteY2" fmla="*/ 178 h 220729"/>
                <a:gd name="connsiteX3" fmla="*/ 915432 w 914693"/>
                <a:gd name="connsiteY3" fmla="*/ 37090 h 220729"/>
                <a:gd name="connsiteX4" fmla="*/ 915432 w 914693"/>
                <a:gd name="connsiteY4" fmla="*/ 184739 h 220729"/>
                <a:gd name="connsiteX5" fmla="*/ 878514 w 914693"/>
                <a:gd name="connsiteY5" fmla="*/ 220907 h 220729"/>
                <a:gd name="connsiteX6" fmla="*/ 37657 w 914693"/>
                <a:gd name="connsiteY6" fmla="*/ 220907 h 220729"/>
                <a:gd name="connsiteX7" fmla="*/ 738 w 914693"/>
                <a:gd name="connsiteY7" fmla="*/ 184739 h 22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220729">
                  <a:moveTo>
                    <a:pt x="738" y="37090"/>
                  </a:moveTo>
                  <a:cubicBezTo>
                    <a:pt x="738" y="16419"/>
                    <a:pt x="17724" y="178"/>
                    <a:pt x="37657" y="178"/>
                  </a:cubicBezTo>
                  <a:lnTo>
                    <a:pt x="878514" y="178"/>
                  </a:lnTo>
                  <a:cubicBezTo>
                    <a:pt x="898447" y="178"/>
                    <a:pt x="915432" y="16419"/>
                    <a:pt x="915432" y="37090"/>
                  </a:cubicBezTo>
                  <a:lnTo>
                    <a:pt x="915432" y="184739"/>
                  </a:lnTo>
                  <a:cubicBezTo>
                    <a:pt x="915432" y="204671"/>
                    <a:pt x="898447" y="220907"/>
                    <a:pt x="878514" y="220907"/>
                  </a:cubicBezTo>
                  <a:lnTo>
                    <a:pt x="37657" y="220907"/>
                  </a:lnTo>
                  <a:cubicBezTo>
                    <a:pt x="17724" y="220907"/>
                    <a:pt x="738" y="204671"/>
                    <a:pt x="738" y="1847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7135A25-AB2E-4308-84C8-B26BBC79CAA9}"/>
                </a:ext>
              </a:extLst>
            </p:cNvPr>
            <p:cNvSpPr/>
            <p:nvPr/>
          </p:nvSpPr>
          <p:spPr>
            <a:xfrm>
              <a:off x="10089350" y="3502237"/>
              <a:ext cx="917658" cy="224438"/>
            </a:xfrm>
            <a:custGeom>
              <a:avLst/>
              <a:gdLst>
                <a:gd name="connsiteX0" fmla="*/ 738 w 917658"/>
                <a:gd name="connsiteY0" fmla="*/ 38567 h 224438"/>
                <a:gd name="connsiteX1" fmla="*/ 1488 w 917658"/>
                <a:gd name="connsiteY1" fmla="*/ 34877 h 224438"/>
                <a:gd name="connsiteX2" fmla="*/ 1488 w 917658"/>
                <a:gd name="connsiteY2" fmla="*/ 31185 h 224438"/>
                <a:gd name="connsiteX3" fmla="*/ 2953 w 917658"/>
                <a:gd name="connsiteY3" fmla="*/ 27493 h 224438"/>
                <a:gd name="connsiteX4" fmla="*/ 3703 w 917658"/>
                <a:gd name="connsiteY4" fmla="*/ 23803 h 224438"/>
                <a:gd name="connsiteX5" fmla="*/ 5918 w 917658"/>
                <a:gd name="connsiteY5" fmla="*/ 20111 h 224438"/>
                <a:gd name="connsiteX6" fmla="*/ 7383 w 917658"/>
                <a:gd name="connsiteY6" fmla="*/ 17159 h 224438"/>
                <a:gd name="connsiteX7" fmla="*/ 12562 w 917658"/>
                <a:gd name="connsiteY7" fmla="*/ 11252 h 224438"/>
                <a:gd name="connsiteX8" fmla="*/ 17724 w 917658"/>
                <a:gd name="connsiteY8" fmla="*/ 6822 h 224438"/>
                <a:gd name="connsiteX9" fmla="*/ 21421 w 917658"/>
                <a:gd name="connsiteY9" fmla="*/ 4608 h 224438"/>
                <a:gd name="connsiteX10" fmla="*/ 24368 w 917658"/>
                <a:gd name="connsiteY10" fmla="*/ 3131 h 224438"/>
                <a:gd name="connsiteX11" fmla="*/ 28065 w 917658"/>
                <a:gd name="connsiteY11" fmla="*/ 1655 h 224438"/>
                <a:gd name="connsiteX12" fmla="*/ 31745 w 917658"/>
                <a:gd name="connsiteY12" fmla="*/ 916 h 224438"/>
                <a:gd name="connsiteX13" fmla="*/ 35442 w 917658"/>
                <a:gd name="connsiteY13" fmla="*/ 178 h 224438"/>
                <a:gd name="connsiteX14" fmla="*/ 883693 w 917658"/>
                <a:gd name="connsiteY14" fmla="*/ 178 h 224438"/>
                <a:gd name="connsiteX15" fmla="*/ 887390 w 917658"/>
                <a:gd name="connsiteY15" fmla="*/ 916 h 224438"/>
                <a:gd name="connsiteX16" fmla="*/ 891070 w 917658"/>
                <a:gd name="connsiteY16" fmla="*/ 1655 h 224438"/>
                <a:gd name="connsiteX17" fmla="*/ 894767 w 917658"/>
                <a:gd name="connsiteY17" fmla="*/ 3131 h 224438"/>
                <a:gd name="connsiteX18" fmla="*/ 897714 w 917658"/>
                <a:gd name="connsiteY18" fmla="*/ 4608 h 224438"/>
                <a:gd name="connsiteX19" fmla="*/ 901411 w 917658"/>
                <a:gd name="connsiteY19" fmla="*/ 6822 h 224438"/>
                <a:gd name="connsiteX20" fmla="*/ 906573 w 917658"/>
                <a:gd name="connsiteY20" fmla="*/ 11252 h 224438"/>
                <a:gd name="connsiteX21" fmla="*/ 911753 w 917658"/>
                <a:gd name="connsiteY21" fmla="*/ 17159 h 224438"/>
                <a:gd name="connsiteX22" fmla="*/ 913218 w 917658"/>
                <a:gd name="connsiteY22" fmla="*/ 20111 h 224438"/>
                <a:gd name="connsiteX23" fmla="*/ 915432 w 917658"/>
                <a:gd name="connsiteY23" fmla="*/ 23803 h 224438"/>
                <a:gd name="connsiteX24" fmla="*/ 916182 w 917658"/>
                <a:gd name="connsiteY24" fmla="*/ 27493 h 224438"/>
                <a:gd name="connsiteX25" fmla="*/ 917647 w 917658"/>
                <a:gd name="connsiteY25" fmla="*/ 31185 h 224438"/>
                <a:gd name="connsiteX26" fmla="*/ 917647 w 917658"/>
                <a:gd name="connsiteY26" fmla="*/ 34877 h 224438"/>
                <a:gd name="connsiteX27" fmla="*/ 918397 w 917658"/>
                <a:gd name="connsiteY27" fmla="*/ 38567 h 224438"/>
                <a:gd name="connsiteX28" fmla="*/ 918397 w 917658"/>
                <a:gd name="connsiteY28" fmla="*/ 186216 h 224438"/>
                <a:gd name="connsiteX29" fmla="*/ 917647 w 917658"/>
                <a:gd name="connsiteY29" fmla="*/ 189913 h 224438"/>
                <a:gd name="connsiteX30" fmla="*/ 917647 w 917658"/>
                <a:gd name="connsiteY30" fmla="*/ 193592 h 224438"/>
                <a:gd name="connsiteX31" fmla="*/ 916182 w 917658"/>
                <a:gd name="connsiteY31" fmla="*/ 197290 h 224438"/>
                <a:gd name="connsiteX32" fmla="*/ 915432 w 917658"/>
                <a:gd name="connsiteY32" fmla="*/ 200987 h 224438"/>
                <a:gd name="connsiteX33" fmla="*/ 913218 w 917658"/>
                <a:gd name="connsiteY33" fmla="*/ 203934 h 224438"/>
                <a:gd name="connsiteX34" fmla="*/ 911753 w 917658"/>
                <a:gd name="connsiteY34" fmla="*/ 207631 h 224438"/>
                <a:gd name="connsiteX35" fmla="*/ 906573 w 917658"/>
                <a:gd name="connsiteY35" fmla="*/ 212793 h 224438"/>
                <a:gd name="connsiteX36" fmla="*/ 901411 w 917658"/>
                <a:gd name="connsiteY36" fmla="*/ 217955 h 224438"/>
                <a:gd name="connsiteX37" fmla="*/ 897714 w 917658"/>
                <a:gd name="connsiteY37" fmla="*/ 219437 h 224438"/>
                <a:gd name="connsiteX38" fmla="*/ 894767 w 917658"/>
                <a:gd name="connsiteY38" fmla="*/ 220919 h 224438"/>
                <a:gd name="connsiteX39" fmla="*/ 891070 w 917658"/>
                <a:gd name="connsiteY39" fmla="*/ 222402 h 224438"/>
                <a:gd name="connsiteX40" fmla="*/ 887390 w 917658"/>
                <a:gd name="connsiteY40" fmla="*/ 223867 h 224438"/>
                <a:gd name="connsiteX41" fmla="*/ 883693 w 917658"/>
                <a:gd name="connsiteY41" fmla="*/ 223867 h 224438"/>
                <a:gd name="connsiteX42" fmla="*/ 879996 w 917658"/>
                <a:gd name="connsiteY42" fmla="*/ 224616 h 224438"/>
                <a:gd name="connsiteX43" fmla="*/ 39139 w 917658"/>
                <a:gd name="connsiteY43" fmla="*/ 224616 h 224438"/>
                <a:gd name="connsiteX44" fmla="*/ 35442 w 917658"/>
                <a:gd name="connsiteY44" fmla="*/ 223867 h 224438"/>
                <a:gd name="connsiteX45" fmla="*/ 31745 w 917658"/>
                <a:gd name="connsiteY45" fmla="*/ 223867 h 224438"/>
                <a:gd name="connsiteX46" fmla="*/ 28065 w 917658"/>
                <a:gd name="connsiteY46" fmla="*/ 222402 h 224438"/>
                <a:gd name="connsiteX47" fmla="*/ 24368 w 917658"/>
                <a:gd name="connsiteY47" fmla="*/ 220919 h 224438"/>
                <a:gd name="connsiteX48" fmla="*/ 21421 w 917658"/>
                <a:gd name="connsiteY48" fmla="*/ 219437 h 224438"/>
                <a:gd name="connsiteX49" fmla="*/ 17724 w 917658"/>
                <a:gd name="connsiteY49" fmla="*/ 217955 h 224438"/>
                <a:gd name="connsiteX50" fmla="*/ 12562 w 917658"/>
                <a:gd name="connsiteY50" fmla="*/ 212793 h 224438"/>
                <a:gd name="connsiteX51" fmla="*/ 7383 w 917658"/>
                <a:gd name="connsiteY51" fmla="*/ 207631 h 224438"/>
                <a:gd name="connsiteX52" fmla="*/ 5918 w 917658"/>
                <a:gd name="connsiteY52" fmla="*/ 203934 h 224438"/>
                <a:gd name="connsiteX53" fmla="*/ 3703 w 917658"/>
                <a:gd name="connsiteY53" fmla="*/ 200987 h 224438"/>
                <a:gd name="connsiteX54" fmla="*/ 2953 w 917658"/>
                <a:gd name="connsiteY54" fmla="*/ 197290 h 224438"/>
                <a:gd name="connsiteX55" fmla="*/ 1488 w 917658"/>
                <a:gd name="connsiteY55" fmla="*/ 193592 h 224438"/>
                <a:gd name="connsiteX56" fmla="*/ 1488 w 917658"/>
                <a:gd name="connsiteY56" fmla="*/ 189913 h 224438"/>
                <a:gd name="connsiteX57" fmla="*/ 738 w 917658"/>
                <a:gd name="connsiteY57" fmla="*/ 186216 h 224438"/>
                <a:gd name="connsiteX58" fmla="*/ 4435 w 917658"/>
                <a:gd name="connsiteY58" fmla="*/ 186216 h 224438"/>
                <a:gd name="connsiteX59" fmla="*/ 4435 w 917658"/>
                <a:gd name="connsiteY59" fmla="*/ 189913 h 224438"/>
                <a:gd name="connsiteX60" fmla="*/ 4435 w 917658"/>
                <a:gd name="connsiteY60" fmla="*/ 189163 h 224438"/>
                <a:gd name="connsiteX61" fmla="*/ 5168 w 917658"/>
                <a:gd name="connsiteY61" fmla="*/ 192860 h 224438"/>
                <a:gd name="connsiteX62" fmla="*/ 4435 w 917658"/>
                <a:gd name="connsiteY62" fmla="*/ 192860 h 224438"/>
                <a:gd name="connsiteX63" fmla="*/ 5918 w 917658"/>
                <a:gd name="connsiteY63" fmla="*/ 196557 h 224438"/>
                <a:gd name="connsiteX64" fmla="*/ 5918 w 917658"/>
                <a:gd name="connsiteY64" fmla="*/ 196557 h 224438"/>
                <a:gd name="connsiteX65" fmla="*/ 6650 w 917658"/>
                <a:gd name="connsiteY65" fmla="*/ 199504 h 224438"/>
                <a:gd name="connsiteX66" fmla="*/ 6650 w 917658"/>
                <a:gd name="connsiteY66" fmla="*/ 199504 h 224438"/>
                <a:gd name="connsiteX67" fmla="*/ 8133 w 917658"/>
                <a:gd name="connsiteY67" fmla="*/ 202452 h 224438"/>
                <a:gd name="connsiteX68" fmla="*/ 8133 w 917658"/>
                <a:gd name="connsiteY68" fmla="*/ 202452 h 224438"/>
                <a:gd name="connsiteX69" fmla="*/ 10347 w 917658"/>
                <a:gd name="connsiteY69" fmla="*/ 205416 h 224438"/>
                <a:gd name="connsiteX70" fmla="*/ 10347 w 917658"/>
                <a:gd name="connsiteY70" fmla="*/ 205416 h 224438"/>
                <a:gd name="connsiteX71" fmla="*/ 14777 w 917658"/>
                <a:gd name="connsiteY71" fmla="*/ 211310 h 224438"/>
                <a:gd name="connsiteX72" fmla="*/ 14044 w 917658"/>
                <a:gd name="connsiteY72" fmla="*/ 210578 h 224438"/>
                <a:gd name="connsiteX73" fmla="*/ 19939 w 917658"/>
                <a:gd name="connsiteY73" fmla="*/ 215008 h 224438"/>
                <a:gd name="connsiteX74" fmla="*/ 19939 w 917658"/>
                <a:gd name="connsiteY74" fmla="*/ 215008 h 224438"/>
                <a:gd name="connsiteX75" fmla="*/ 22903 w 917658"/>
                <a:gd name="connsiteY75" fmla="*/ 217222 h 224438"/>
                <a:gd name="connsiteX76" fmla="*/ 22153 w 917658"/>
                <a:gd name="connsiteY76" fmla="*/ 217222 h 224438"/>
                <a:gd name="connsiteX77" fmla="*/ 25851 w 917658"/>
                <a:gd name="connsiteY77" fmla="*/ 218705 h 224438"/>
                <a:gd name="connsiteX78" fmla="*/ 25851 w 917658"/>
                <a:gd name="connsiteY78" fmla="*/ 218705 h 224438"/>
                <a:gd name="connsiteX79" fmla="*/ 28798 w 917658"/>
                <a:gd name="connsiteY79" fmla="*/ 219437 h 224438"/>
                <a:gd name="connsiteX80" fmla="*/ 28798 w 917658"/>
                <a:gd name="connsiteY80" fmla="*/ 219437 h 224438"/>
                <a:gd name="connsiteX81" fmla="*/ 32495 w 917658"/>
                <a:gd name="connsiteY81" fmla="*/ 220170 h 224438"/>
                <a:gd name="connsiteX82" fmla="*/ 32495 w 917658"/>
                <a:gd name="connsiteY82" fmla="*/ 220170 h 224438"/>
                <a:gd name="connsiteX83" fmla="*/ 36192 w 917658"/>
                <a:gd name="connsiteY83" fmla="*/ 220919 h 224438"/>
                <a:gd name="connsiteX84" fmla="*/ 35442 w 917658"/>
                <a:gd name="connsiteY84" fmla="*/ 220919 h 224438"/>
                <a:gd name="connsiteX85" fmla="*/ 39872 w 917658"/>
                <a:gd name="connsiteY85" fmla="*/ 220919 h 224438"/>
                <a:gd name="connsiteX86" fmla="*/ 39139 w 917658"/>
                <a:gd name="connsiteY86" fmla="*/ 220919 h 224438"/>
                <a:gd name="connsiteX87" fmla="*/ 883693 w 917658"/>
                <a:gd name="connsiteY87" fmla="*/ 220919 h 224438"/>
                <a:gd name="connsiteX88" fmla="*/ 886658 w 917658"/>
                <a:gd name="connsiteY88" fmla="*/ 220170 h 224438"/>
                <a:gd name="connsiteX89" fmla="*/ 886658 w 917658"/>
                <a:gd name="connsiteY89" fmla="*/ 220170 h 224438"/>
                <a:gd name="connsiteX90" fmla="*/ 890337 w 917658"/>
                <a:gd name="connsiteY90" fmla="*/ 219437 h 224438"/>
                <a:gd name="connsiteX91" fmla="*/ 890337 w 917658"/>
                <a:gd name="connsiteY91" fmla="*/ 219437 h 224438"/>
                <a:gd name="connsiteX92" fmla="*/ 893302 w 917658"/>
                <a:gd name="connsiteY92" fmla="*/ 218705 h 224438"/>
                <a:gd name="connsiteX93" fmla="*/ 893302 w 917658"/>
                <a:gd name="connsiteY93" fmla="*/ 218705 h 224438"/>
                <a:gd name="connsiteX94" fmla="*/ 896982 w 917658"/>
                <a:gd name="connsiteY94" fmla="*/ 217222 h 224438"/>
                <a:gd name="connsiteX95" fmla="*/ 896249 w 917658"/>
                <a:gd name="connsiteY95" fmla="*/ 217222 h 224438"/>
                <a:gd name="connsiteX96" fmla="*/ 899946 w 917658"/>
                <a:gd name="connsiteY96" fmla="*/ 215008 h 224438"/>
                <a:gd name="connsiteX97" fmla="*/ 899197 w 917658"/>
                <a:gd name="connsiteY97" fmla="*/ 215008 h 224438"/>
                <a:gd name="connsiteX98" fmla="*/ 905108 w 917658"/>
                <a:gd name="connsiteY98" fmla="*/ 210578 h 224438"/>
                <a:gd name="connsiteX99" fmla="*/ 904376 w 917658"/>
                <a:gd name="connsiteY99" fmla="*/ 211310 h 224438"/>
                <a:gd name="connsiteX100" fmla="*/ 908805 w 917658"/>
                <a:gd name="connsiteY100" fmla="*/ 205416 h 224438"/>
                <a:gd name="connsiteX101" fmla="*/ 908805 w 917658"/>
                <a:gd name="connsiteY101" fmla="*/ 205416 h 224438"/>
                <a:gd name="connsiteX102" fmla="*/ 911020 w 917658"/>
                <a:gd name="connsiteY102" fmla="*/ 202452 h 224438"/>
                <a:gd name="connsiteX103" fmla="*/ 911020 w 917658"/>
                <a:gd name="connsiteY103" fmla="*/ 202452 h 224438"/>
                <a:gd name="connsiteX104" fmla="*/ 912485 w 917658"/>
                <a:gd name="connsiteY104" fmla="*/ 199504 h 224438"/>
                <a:gd name="connsiteX105" fmla="*/ 912485 w 917658"/>
                <a:gd name="connsiteY105" fmla="*/ 199504 h 224438"/>
                <a:gd name="connsiteX106" fmla="*/ 913235 w 917658"/>
                <a:gd name="connsiteY106" fmla="*/ 196557 h 224438"/>
                <a:gd name="connsiteX107" fmla="*/ 913235 w 917658"/>
                <a:gd name="connsiteY107" fmla="*/ 196557 h 224438"/>
                <a:gd name="connsiteX108" fmla="*/ 914700 w 917658"/>
                <a:gd name="connsiteY108" fmla="*/ 192860 h 224438"/>
                <a:gd name="connsiteX109" fmla="*/ 914700 w 917658"/>
                <a:gd name="connsiteY109" fmla="*/ 189163 h 224438"/>
                <a:gd name="connsiteX110" fmla="*/ 914700 w 917658"/>
                <a:gd name="connsiteY110" fmla="*/ 189913 h 224438"/>
                <a:gd name="connsiteX111" fmla="*/ 915450 w 917658"/>
                <a:gd name="connsiteY111" fmla="*/ 186216 h 224438"/>
                <a:gd name="connsiteX112" fmla="*/ 915450 w 917658"/>
                <a:gd name="connsiteY112" fmla="*/ 38567 h 224438"/>
                <a:gd name="connsiteX113" fmla="*/ 915450 w 917658"/>
                <a:gd name="connsiteY113" fmla="*/ 38567 h 224438"/>
                <a:gd name="connsiteX114" fmla="*/ 914700 w 917658"/>
                <a:gd name="connsiteY114" fmla="*/ 34877 h 224438"/>
                <a:gd name="connsiteX115" fmla="*/ 914700 w 917658"/>
                <a:gd name="connsiteY115" fmla="*/ 31185 h 224438"/>
                <a:gd name="connsiteX116" fmla="*/ 914700 w 917658"/>
                <a:gd name="connsiteY116" fmla="*/ 31922 h 224438"/>
                <a:gd name="connsiteX117" fmla="*/ 913235 w 917658"/>
                <a:gd name="connsiteY117" fmla="*/ 28232 h 224438"/>
                <a:gd name="connsiteX118" fmla="*/ 913235 w 917658"/>
                <a:gd name="connsiteY118" fmla="*/ 28232 h 224438"/>
                <a:gd name="connsiteX119" fmla="*/ 912485 w 917658"/>
                <a:gd name="connsiteY119" fmla="*/ 24540 h 224438"/>
                <a:gd name="connsiteX120" fmla="*/ 912485 w 917658"/>
                <a:gd name="connsiteY120" fmla="*/ 25278 h 224438"/>
                <a:gd name="connsiteX121" fmla="*/ 911020 w 917658"/>
                <a:gd name="connsiteY121" fmla="*/ 21588 h 224438"/>
                <a:gd name="connsiteX122" fmla="*/ 911020 w 917658"/>
                <a:gd name="connsiteY122" fmla="*/ 21588 h 224438"/>
                <a:gd name="connsiteX123" fmla="*/ 908805 w 917658"/>
                <a:gd name="connsiteY123" fmla="*/ 18634 h 224438"/>
                <a:gd name="connsiteX124" fmla="*/ 908805 w 917658"/>
                <a:gd name="connsiteY124" fmla="*/ 18634 h 224438"/>
                <a:gd name="connsiteX125" fmla="*/ 904376 w 917658"/>
                <a:gd name="connsiteY125" fmla="*/ 13467 h 224438"/>
                <a:gd name="connsiteX126" fmla="*/ 905108 w 917658"/>
                <a:gd name="connsiteY126" fmla="*/ 13467 h 224438"/>
                <a:gd name="connsiteX127" fmla="*/ 899197 w 917658"/>
                <a:gd name="connsiteY127" fmla="*/ 9037 h 224438"/>
                <a:gd name="connsiteX128" fmla="*/ 899197 w 917658"/>
                <a:gd name="connsiteY128" fmla="*/ 9775 h 224438"/>
                <a:gd name="connsiteX129" fmla="*/ 896249 w 917658"/>
                <a:gd name="connsiteY129" fmla="*/ 7560 h 224438"/>
                <a:gd name="connsiteX130" fmla="*/ 896982 w 917658"/>
                <a:gd name="connsiteY130" fmla="*/ 7560 h 224438"/>
                <a:gd name="connsiteX131" fmla="*/ 893302 w 917658"/>
                <a:gd name="connsiteY131" fmla="*/ 6085 h 224438"/>
                <a:gd name="connsiteX132" fmla="*/ 893302 w 917658"/>
                <a:gd name="connsiteY132" fmla="*/ 6085 h 224438"/>
                <a:gd name="connsiteX133" fmla="*/ 890337 w 917658"/>
                <a:gd name="connsiteY133" fmla="*/ 4608 h 224438"/>
                <a:gd name="connsiteX134" fmla="*/ 890337 w 917658"/>
                <a:gd name="connsiteY134" fmla="*/ 4608 h 224438"/>
                <a:gd name="connsiteX135" fmla="*/ 886658 w 917658"/>
                <a:gd name="connsiteY135" fmla="*/ 3868 h 224438"/>
                <a:gd name="connsiteX136" fmla="*/ 886658 w 917658"/>
                <a:gd name="connsiteY136" fmla="*/ 3868 h 224438"/>
                <a:gd name="connsiteX137" fmla="*/ 883693 w 917658"/>
                <a:gd name="connsiteY137" fmla="*/ 3131 h 224438"/>
                <a:gd name="connsiteX138" fmla="*/ 39139 w 917658"/>
                <a:gd name="connsiteY138" fmla="*/ 3131 h 224438"/>
                <a:gd name="connsiteX139" fmla="*/ 39872 w 917658"/>
                <a:gd name="connsiteY139" fmla="*/ 3131 h 224438"/>
                <a:gd name="connsiteX140" fmla="*/ 35442 w 917658"/>
                <a:gd name="connsiteY140" fmla="*/ 3131 h 224438"/>
                <a:gd name="connsiteX141" fmla="*/ 36192 w 917658"/>
                <a:gd name="connsiteY141" fmla="*/ 3131 h 224438"/>
                <a:gd name="connsiteX142" fmla="*/ 32495 w 917658"/>
                <a:gd name="connsiteY142" fmla="*/ 3868 h 224438"/>
                <a:gd name="connsiteX143" fmla="*/ 32495 w 917658"/>
                <a:gd name="connsiteY143" fmla="*/ 3868 h 224438"/>
                <a:gd name="connsiteX144" fmla="*/ 28798 w 917658"/>
                <a:gd name="connsiteY144" fmla="*/ 4608 h 224438"/>
                <a:gd name="connsiteX145" fmla="*/ 28798 w 917658"/>
                <a:gd name="connsiteY145" fmla="*/ 4608 h 224438"/>
                <a:gd name="connsiteX146" fmla="*/ 25851 w 917658"/>
                <a:gd name="connsiteY146" fmla="*/ 6085 h 224438"/>
                <a:gd name="connsiteX147" fmla="*/ 25851 w 917658"/>
                <a:gd name="connsiteY147" fmla="*/ 6085 h 224438"/>
                <a:gd name="connsiteX148" fmla="*/ 22153 w 917658"/>
                <a:gd name="connsiteY148" fmla="*/ 7560 h 224438"/>
                <a:gd name="connsiteX149" fmla="*/ 22903 w 917658"/>
                <a:gd name="connsiteY149" fmla="*/ 7560 h 224438"/>
                <a:gd name="connsiteX150" fmla="*/ 19939 w 917658"/>
                <a:gd name="connsiteY150" fmla="*/ 9775 h 224438"/>
                <a:gd name="connsiteX151" fmla="*/ 19939 w 917658"/>
                <a:gd name="connsiteY151" fmla="*/ 9037 h 224438"/>
                <a:gd name="connsiteX152" fmla="*/ 14044 w 917658"/>
                <a:gd name="connsiteY152" fmla="*/ 13467 h 224438"/>
                <a:gd name="connsiteX153" fmla="*/ 14777 w 917658"/>
                <a:gd name="connsiteY153" fmla="*/ 13467 h 224438"/>
                <a:gd name="connsiteX154" fmla="*/ 10347 w 917658"/>
                <a:gd name="connsiteY154" fmla="*/ 18634 h 224438"/>
                <a:gd name="connsiteX155" fmla="*/ 10347 w 917658"/>
                <a:gd name="connsiteY155" fmla="*/ 18634 h 224438"/>
                <a:gd name="connsiteX156" fmla="*/ 8133 w 917658"/>
                <a:gd name="connsiteY156" fmla="*/ 21588 h 224438"/>
                <a:gd name="connsiteX157" fmla="*/ 8133 w 917658"/>
                <a:gd name="connsiteY157" fmla="*/ 21588 h 224438"/>
                <a:gd name="connsiteX158" fmla="*/ 6650 w 917658"/>
                <a:gd name="connsiteY158" fmla="*/ 25278 h 224438"/>
                <a:gd name="connsiteX159" fmla="*/ 6650 w 917658"/>
                <a:gd name="connsiteY159" fmla="*/ 24540 h 224438"/>
                <a:gd name="connsiteX160" fmla="*/ 5918 w 917658"/>
                <a:gd name="connsiteY160" fmla="*/ 28232 h 224438"/>
                <a:gd name="connsiteX161" fmla="*/ 5918 w 917658"/>
                <a:gd name="connsiteY161" fmla="*/ 28232 h 224438"/>
                <a:gd name="connsiteX162" fmla="*/ 4435 w 917658"/>
                <a:gd name="connsiteY162" fmla="*/ 31922 h 224438"/>
                <a:gd name="connsiteX163" fmla="*/ 5168 w 917658"/>
                <a:gd name="connsiteY163" fmla="*/ 31185 h 224438"/>
                <a:gd name="connsiteX164" fmla="*/ 4435 w 917658"/>
                <a:gd name="connsiteY164" fmla="*/ 34877 h 224438"/>
                <a:gd name="connsiteX165" fmla="*/ 4435 w 917658"/>
                <a:gd name="connsiteY165" fmla="*/ 38567 h 224438"/>
                <a:gd name="connsiteX166" fmla="*/ 4435 w 917658"/>
                <a:gd name="connsiteY166" fmla="*/ 38567 h 22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58" h="224438">
                  <a:moveTo>
                    <a:pt x="738" y="38567"/>
                  </a:moveTo>
                  <a:lnTo>
                    <a:pt x="1488" y="34877"/>
                  </a:lnTo>
                  <a:lnTo>
                    <a:pt x="1488" y="31185"/>
                  </a:lnTo>
                  <a:lnTo>
                    <a:pt x="2953" y="27493"/>
                  </a:lnTo>
                  <a:lnTo>
                    <a:pt x="3703" y="23803"/>
                  </a:lnTo>
                  <a:lnTo>
                    <a:pt x="5918" y="20111"/>
                  </a:lnTo>
                  <a:lnTo>
                    <a:pt x="7383" y="17159"/>
                  </a:lnTo>
                  <a:lnTo>
                    <a:pt x="12562" y="11252"/>
                  </a:lnTo>
                  <a:lnTo>
                    <a:pt x="17724" y="6822"/>
                  </a:lnTo>
                  <a:lnTo>
                    <a:pt x="21421" y="4608"/>
                  </a:lnTo>
                  <a:lnTo>
                    <a:pt x="24368" y="3131"/>
                  </a:lnTo>
                  <a:lnTo>
                    <a:pt x="28065" y="1655"/>
                  </a:lnTo>
                  <a:lnTo>
                    <a:pt x="31745" y="916"/>
                  </a:lnTo>
                  <a:lnTo>
                    <a:pt x="35442" y="178"/>
                  </a:lnTo>
                  <a:lnTo>
                    <a:pt x="883693" y="178"/>
                  </a:lnTo>
                  <a:lnTo>
                    <a:pt x="887390" y="916"/>
                  </a:lnTo>
                  <a:lnTo>
                    <a:pt x="891070" y="1655"/>
                  </a:lnTo>
                  <a:lnTo>
                    <a:pt x="894767" y="3131"/>
                  </a:lnTo>
                  <a:lnTo>
                    <a:pt x="897714" y="4608"/>
                  </a:lnTo>
                  <a:lnTo>
                    <a:pt x="901411" y="6822"/>
                  </a:lnTo>
                  <a:lnTo>
                    <a:pt x="906573" y="11252"/>
                  </a:lnTo>
                  <a:lnTo>
                    <a:pt x="911753" y="17159"/>
                  </a:lnTo>
                  <a:lnTo>
                    <a:pt x="913218" y="20111"/>
                  </a:lnTo>
                  <a:lnTo>
                    <a:pt x="915432" y="23803"/>
                  </a:lnTo>
                  <a:lnTo>
                    <a:pt x="916182" y="27493"/>
                  </a:lnTo>
                  <a:lnTo>
                    <a:pt x="917647" y="31185"/>
                  </a:lnTo>
                  <a:lnTo>
                    <a:pt x="917647" y="34877"/>
                  </a:lnTo>
                  <a:lnTo>
                    <a:pt x="918397" y="38567"/>
                  </a:lnTo>
                  <a:lnTo>
                    <a:pt x="918397" y="186216"/>
                  </a:lnTo>
                  <a:lnTo>
                    <a:pt x="917647" y="189913"/>
                  </a:lnTo>
                  <a:lnTo>
                    <a:pt x="917647" y="193592"/>
                  </a:lnTo>
                  <a:lnTo>
                    <a:pt x="916182" y="197290"/>
                  </a:lnTo>
                  <a:lnTo>
                    <a:pt x="915432" y="200987"/>
                  </a:lnTo>
                  <a:lnTo>
                    <a:pt x="913218" y="203934"/>
                  </a:lnTo>
                  <a:lnTo>
                    <a:pt x="911753" y="207631"/>
                  </a:lnTo>
                  <a:lnTo>
                    <a:pt x="906573" y="212793"/>
                  </a:lnTo>
                  <a:lnTo>
                    <a:pt x="901411" y="217955"/>
                  </a:lnTo>
                  <a:lnTo>
                    <a:pt x="897714" y="219437"/>
                  </a:lnTo>
                  <a:lnTo>
                    <a:pt x="894767" y="220919"/>
                  </a:lnTo>
                  <a:lnTo>
                    <a:pt x="891070" y="222402"/>
                  </a:lnTo>
                  <a:lnTo>
                    <a:pt x="887390" y="223867"/>
                  </a:lnTo>
                  <a:lnTo>
                    <a:pt x="883693" y="223867"/>
                  </a:lnTo>
                  <a:lnTo>
                    <a:pt x="879996" y="224616"/>
                  </a:lnTo>
                  <a:lnTo>
                    <a:pt x="39139" y="224616"/>
                  </a:lnTo>
                  <a:lnTo>
                    <a:pt x="35442" y="223867"/>
                  </a:lnTo>
                  <a:lnTo>
                    <a:pt x="31745" y="223867"/>
                  </a:lnTo>
                  <a:lnTo>
                    <a:pt x="28065" y="222402"/>
                  </a:lnTo>
                  <a:lnTo>
                    <a:pt x="24368" y="220919"/>
                  </a:lnTo>
                  <a:lnTo>
                    <a:pt x="21421" y="219437"/>
                  </a:lnTo>
                  <a:lnTo>
                    <a:pt x="17724" y="217955"/>
                  </a:lnTo>
                  <a:lnTo>
                    <a:pt x="12562" y="212793"/>
                  </a:lnTo>
                  <a:lnTo>
                    <a:pt x="7383" y="207631"/>
                  </a:lnTo>
                  <a:lnTo>
                    <a:pt x="5918" y="203934"/>
                  </a:lnTo>
                  <a:lnTo>
                    <a:pt x="3703" y="200987"/>
                  </a:lnTo>
                  <a:lnTo>
                    <a:pt x="2953" y="197290"/>
                  </a:lnTo>
                  <a:lnTo>
                    <a:pt x="1488" y="193592"/>
                  </a:lnTo>
                  <a:lnTo>
                    <a:pt x="1488" y="189913"/>
                  </a:lnTo>
                  <a:lnTo>
                    <a:pt x="738" y="186216"/>
                  </a:lnTo>
                  <a:close/>
                  <a:moveTo>
                    <a:pt x="4435" y="186216"/>
                  </a:moveTo>
                  <a:lnTo>
                    <a:pt x="4435" y="189913"/>
                  </a:lnTo>
                  <a:lnTo>
                    <a:pt x="4435" y="189163"/>
                  </a:lnTo>
                  <a:lnTo>
                    <a:pt x="5168" y="192860"/>
                  </a:lnTo>
                  <a:lnTo>
                    <a:pt x="4435" y="192860"/>
                  </a:lnTo>
                  <a:lnTo>
                    <a:pt x="5918" y="196557"/>
                  </a:lnTo>
                  <a:lnTo>
                    <a:pt x="5918" y="196557"/>
                  </a:lnTo>
                  <a:lnTo>
                    <a:pt x="6650" y="199504"/>
                  </a:lnTo>
                  <a:lnTo>
                    <a:pt x="6650" y="199504"/>
                  </a:lnTo>
                  <a:lnTo>
                    <a:pt x="8133" y="202452"/>
                  </a:lnTo>
                  <a:lnTo>
                    <a:pt x="8133" y="202452"/>
                  </a:lnTo>
                  <a:lnTo>
                    <a:pt x="10347" y="205416"/>
                  </a:lnTo>
                  <a:lnTo>
                    <a:pt x="10347" y="205416"/>
                  </a:lnTo>
                  <a:lnTo>
                    <a:pt x="14777" y="211310"/>
                  </a:lnTo>
                  <a:lnTo>
                    <a:pt x="14044" y="210578"/>
                  </a:lnTo>
                  <a:lnTo>
                    <a:pt x="19939" y="215008"/>
                  </a:lnTo>
                  <a:lnTo>
                    <a:pt x="19939" y="215008"/>
                  </a:lnTo>
                  <a:lnTo>
                    <a:pt x="22903" y="217222"/>
                  </a:lnTo>
                  <a:lnTo>
                    <a:pt x="22153" y="217222"/>
                  </a:lnTo>
                  <a:lnTo>
                    <a:pt x="25851" y="218705"/>
                  </a:lnTo>
                  <a:lnTo>
                    <a:pt x="25851" y="218705"/>
                  </a:lnTo>
                  <a:lnTo>
                    <a:pt x="28798" y="219437"/>
                  </a:lnTo>
                  <a:lnTo>
                    <a:pt x="28798" y="219437"/>
                  </a:lnTo>
                  <a:lnTo>
                    <a:pt x="32495" y="220170"/>
                  </a:lnTo>
                  <a:lnTo>
                    <a:pt x="32495" y="220170"/>
                  </a:lnTo>
                  <a:lnTo>
                    <a:pt x="36192" y="220919"/>
                  </a:lnTo>
                  <a:lnTo>
                    <a:pt x="35442" y="220919"/>
                  </a:lnTo>
                  <a:lnTo>
                    <a:pt x="39872" y="220919"/>
                  </a:lnTo>
                  <a:lnTo>
                    <a:pt x="39139" y="220919"/>
                  </a:lnTo>
                  <a:lnTo>
                    <a:pt x="883693" y="220919"/>
                  </a:lnTo>
                  <a:lnTo>
                    <a:pt x="886658" y="220170"/>
                  </a:lnTo>
                  <a:lnTo>
                    <a:pt x="886658" y="220170"/>
                  </a:lnTo>
                  <a:lnTo>
                    <a:pt x="890337" y="219437"/>
                  </a:lnTo>
                  <a:lnTo>
                    <a:pt x="890337" y="219437"/>
                  </a:lnTo>
                  <a:lnTo>
                    <a:pt x="893302" y="218705"/>
                  </a:lnTo>
                  <a:lnTo>
                    <a:pt x="893302" y="218705"/>
                  </a:lnTo>
                  <a:lnTo>
                    <a:pt x="896982" y="217222"/>
                  </a:lnTo>
                  <a:lnTo>
                    <a:pt x="896249" y="217222"/>
                  </a:lnTo>
                  <a:lnTo>
                    <a:pt x="899946" y="215008"/>
                  </a:lnTo>
                  <a:lnTo>
                    <a:pt x="899197" y="215008"/>
                  </a:lnTo>
                  <a:lnTo>
                    <a:pt x="905108" y="210578"/>
                  </a:lnTo>
                  <a:lnTo>
                    <a:pt x="904376" y="211310"/>
                  </a:lnTo>
                  <a:lnTo>
                    <a:pt x="908805" y="205416"/>
                  </a:lnTo>
                  <a:lnTo>
                    <a:pt x="908805" y="205416"/>
                  </a:lnTo>
                  <a:lnTo>
                    <a:pt x="911020" y="202452"/>
                  </a:lnTo>
                  <a:lnTo>
                    <a:pt x="911020" y="202452"/>
                  </a:lnTo>
                  <a:lnTo>
                    <a:pt x="912485" y="199504"/>
                  </a:lnTo>
                  <a:lnTo>
                    <a:pt x="912485" y="199504"/>
                  </a:lnTo>
                  <a:lnTo>
                    <a:pt x="913235" y="196557"/>
                  </a:lnTo>
                  <a:lnTo>
                    <a:pt x="913235" y="196557"/>
                  </a:lnTo>
                  <a:lnTo>
                    <a:pt x="914700" y="192860"/>
                  </a:lnTo>
                  <a:lnTo>
                    <a:pt x="914700" y="189163"/>
                  </a:lnTo>
                  <a:lnTo>
                    <a:pt x="914700" y="189913"/>
                  </a:lnTo>
                  <a:lnTo>
                    <a:pt x="915450" y="186216"/>
                  </a:lnTo>
                  <a:lnTo>
                    <a:pt x="915450" y="38567"/>
                  </a:lnTo>
                  <a:lnTo>
                    <a:pt x="915450" y="38567"/>
                  </a:lnTo>
                  <a:lnTo>
                    <a:pt x="914700" y="34877"/>
                  </a:lnTo>
                  <a:lnTo>
                    <a:pt x="914700" y="31185"/>
                  </a:lnTo>
                  <a:lnTo>
                    <a:pt x="914700" y="31922"/>
                  </a:lnTo>
                  <a:lnTo>
                    <a:pt x="913235" y="28232"/>
                  </a:lnTo>
                  <a:lnTo>
                    <a:pt x="913235" y="28232"/>
                  </a:lnTo>
                  <a:lnTo>
                    <a:pt x="912485" y="24540"/>
                  </a:lnTo>
                  <a:lnTo>
                    <a:pt x="912485" y="25278"/>
                  </a:lnTo>
                  <a:lnTo>
                    <a:pt x="911020" y="21588"/>
                  </a:lnTo>
                  <a:lnTo>
                    <a:pt x="911020" y="21588"/>
                  </a:lnTo>
                  <a:lnTo>
                    <a:pt x="908805" y="18634"/>
                  </a:lnTo>
                  <a:lnTo>
                    <a:pt x="908805" y="18634"/>
                  </a:lnTo>
                  <a:lnTo>
                    <a:pt x="904376" y="13467"/>
                  </a:lnTo>
                  <a:lnTo>
                    <a:pt x="905108" y="13467"/>
                  </a:lnTo>
                  <a:lnTo>
                    <a:pt x="899197" y="9037"/>
                  </a:lnTo>
                  <a:lnTo>
                    <a:pt x="899197" y="9775"/>
                  </a:lnTo>
                  <a:lnTo>
                    <a:pt x="896249" y="7560"/>
                  </a:lnTo>
                  <a:lnTo>
                    <a:pt x="896982" y="7560"/>
                  </a:lnTo>
                  <a:lnTo>
                    <a:pt x="893302" y="6085"/>
                  </a:lnTo>
                  <a:lnTo>
                    <a:pt x="893302" y="6085"/>
                  </a:lnTo>
                  <a:lnTo>
                    <a:pt x="890337" y="4608"/>
                  </a:lnTo>
                  <a:lnTo>
                    <a:pt x="890337" y="4608"/>
                  </a:lnTo>
                  <a:lnTo>
                    <a:pt x="886658" y="3868"/>
                  </a:lnTo>
                  <a:lnTo>
                    <a:pt x="886658" y="3868"/>
                  </a:lnTo>
                  <a:lnTo>
                    <a:pt x="883693" y="3131"/>
                  </a:lnTo>
                  <a:lnTo>
                    <a:pt x="39139" y="3131"/>
                  </a:lnTo>
                  <a:lnTo>
                    <a:pt x="39872" y="3131"/>
                  </a:lnTo>
                  <a:lnTo>
                    <a:pt x="35442" y="3131"/>
                  </a:lnTo>
                  <a:lnTo>
                    <a:pt x="36192" y="3131"/>
                  </a:lnTo>
                  <a:lnTo>
                    <a:pt x="32495" y="3868"/>
                  </a:lnTo>
                  <a:lnTo>
                    <a:pt x="32495" y="3868"/>
                  </a:lnTo>
                  <a:lnTo>
                    <a:pt x="28798" y="4608"/>
                  </a:lnTo>
                  <a:lnTo>
                    <a:pt x="28798" y="4608"/>
                  </a:lnTo>
                  <a:lnTo>
                    <a:pt x="25851" y="6085"/>
                  </a:lnTo>
                  <a:lnTo>
                    <a:pt x="25851" y="6085"/>
                  </a:lnTo>
                  <a:lnTo>
                    <a:pt x="22153" y="7560"/>
                  </a:lnTo>
                  <a:lnTo>
                    <a:pt x="22903" y="7560"/>
                  </a:lnTo>
                  <a:lnTo>
                    <a:pt x="19939" y="9775"/>
                  </a:lnTo>
                  <a:lnTo>
                    <a:pt x="19939" y="9037"/>
                  </a:lnTo>
                  <a:lnTo>
                    <a:pt x="14044" y="13467"/>
                  </a:lnTo>
                  <a:lnTo>
                    <a:pt x="14777" y="13467"/>
                  </a:lnTo>
                  <a:lnTo>
                    <a:pt x="10347" y="18634"/>
                  </a:lnTo>
                  <a:lnTo>
                    <a:pt x="10347" y="18634"/>
                  </a:lnTo>
                  <a:lnTo>
                    <a:pt x="8133" y="21588"/>
                  </a:lnTo>
                  <a:lnTo>
                    <a:pt x="8133" y="21588"/>
                  </a:lnTo>
                  <a:lnTo>
                    <a:pt x="6650" y="25278"/>
                  </a:lnTo>
                  <a:lnTo>
                    <a:pt x="6650" y="24540"/>
                  </a:lnTo>
                  <a:lnTo>
                    <a:pt x="5918" y="28232"/>
                  </a:lnTo>
                  <a:lnTo>
                    <a:pt x="5918" y="28232"/>
                  </a:lnTo>
                  <a:lnTo>
                    <a:pt x="4435" y="31922"/>
                  </a:lnTo>
                  <a:lnTo>
                    <a:pt x="5168" y="31185"/>
                  </a:lnTo>
                  <a:lnTo>
                    <a:pt x="4435" y="34877"/>
                  </a:lnTo>
                  <a:lnTo>
                    <a:pt x="4435" y="38567"/>
                  </a:lnTo>
                  <a:lnTo>
                    <a:pt x="4435" y="3856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0227CE1-FB58-4827-B4B7-B981FE103A26}"/>
                </a:ext>
              </a:extLst>
            </p:cNvPr>
            <p:cNvSpPr txBox="1"/>
            <p:nvPr/>
          </p:nvSpPr>
          <p:spPr>
            <a:xfrm>
              <a:off x="10077657" y="351262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70E4BE3-301A-4C02-9C3C-B62F01216783}"/>
                </a:ext>
              </a:extLst>
            </p:cNvPr>
            <p:cNvSpPr txBox="1"/>
            <p:nvPr/>
          </p:nvSpPr>
          <p:spPr>
            <a:xfrm>
              <a:off x="10164770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081A7E0-C8BB-41CD-9779-2D08501BC547}"/>
                </a:ext>
              </a:extLst>
            </p:cNvPr>
            <p:cNvSpPr txBox="1"/>
            <p:nvPr/>
          </p:nvSpPr>
          <p:spPr>
            <a:xfrm>
              <a:off x="10208328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3E309D1-49EB-4B82-8C4A-9E2E9A0E15E8}"/>
                </a:ext>
              </a:extLst>
            </p:cNvPr>
            <p:cNvSpPr txBox="1"/>
            <p:nvPr/>
          </p:nvSpPr>
          <p:spPr>
            <a:xfrm>
              <a:off x="1023564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25FA599-4B1C-4784-8EA7-A4B1C507FD4F}"/>
                </a:ext>
              </a:extLst>
            </p:cNvPr>
            <p:cNvSpPr txBox="1"/>
            <p:nvPr/>
          </p:nvSpPr>
          <p:spPr>
            <a:xfrm>
              <a:off x="10279200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F21EC1B-4B63-431E-89A8-1B4638A71AF1}"/>
                </a:ext>
              </a:extLst>
            </p:cNvPr>
            <p:cNvSpPr txBox="1"/>
            <p:nvPr/>
          </p:nvSpPr>
          <p:spPr>
            <a:xfrm>
              <a:off x="1032866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8491ADB-E440-456F-9962-6E93D1D71671}"/>
                </a:ext>
              </a:extLst>
            </p:cNvPr>
            <p:cNvSpPr txBox="1"/>
            <p:nvPr/>
          </p:nvSpPr>
          <p:spPr>
            <a:xfrm>
              <a:off x="1037222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4795C7D-E41D-4BA5-AA29-47B8664F06EC}"/>
                </a:ext>
              </a:extLst>
            </p:cNvPr>
            <p:cNvSpPr txBox="1"/>
            <p:nvPr/>
          </p:nvSpPr>
          <p:spPr>
            <a:xfrm>
              <a:off x="10399535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622871A-CA84-4DC0-B700-951EA9CA2884}"/>
                </a:ext>
              </a:extLst>
            </p:cNvPr>
            <p:cNvSpPr txBox="1"/>
            <p:nvPr/>
          </p:nvSpPr>
          <p:spPr>
            <a:xfrm>
              <a:off x="1044309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002FAE8-CDDB-467D-B43A-8EFFF92E373C}"/>
                </a:ext>
              </a:extLst>
            </p:cNvPr>
            <p:cNvSpPr txBox="1"/>
            <p:nvPr/>
          </p:nvSpPr>
          <p:spPr>
            <a:xfrm>
              <a:off x="10469669" y="351262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6C5ED1-5233-4549-99A1-AED57DDDDB0F}"/>
                </a:ext>
              </a:extLst>
            </p:cNvPr>
            <p:cNvSpPr txBox="1"/>
            <p:nvPr/>
          </p:nvSpPr>
          <p:spPr>
            <a:xfrm>
              <a:off x="10529467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x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FEAADAD-40FF-4D7B-8C3F-632633BDE99A}"/>
                </a:ext>
              </a:extLst>
            </p:cNvPr>
            <p:cNvSpPr txBox="1"/>
            <p:nvPr/>
          </p:nvSpPr>
          <p:spPr>
            <a:xfrm>
              <a:off x="1057893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7630A3-8008-48A3-B86F-DB0423C47001}"/>
                </a:ext>
              </a:extLst>
            </p:cNvPr>
            <p:cNvSpPr txBox="1"/>
            <p:nvPr/>
          </p:nvSpPr>
          <p:spPr>
            <a:xfrm>
              <a:off x="10606246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E4E92CC-074C-4B88-8E17-2DD868DCCC2E}"/>
                </a:ext>
              </a:extLst>
            </p:cNvPr>
            <p:cNvSpPr txBox="1"/>
            <p:nvPr/>
          </p:nvSpPr>
          <p:spPr>
            <a:xfrm>
              <a:off x="10638729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D1BB296-CBEF-4FBD-A88D-BAAF3D4C0AF7}"/>
                </a:ext>
              </a:extLst>
            </p:cNvPr>
            <p:cNvSpPr txBox="1"/>
            <p:nvPr/>
          </p:nvSpPr>
          <p:spPr>
            <a:xfrm>
              <a:off x="10682286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4FA43EC-84C3-4ABE-8FEC-2271984D20E3}"/>
                </a:ext>
              </a:extLst>
            </p:cNvPr>
            <p:cNvSpPr txBox="1"/>
            <p:nvPr/>
          </p:nvSpPr>
          <p:spPr>
            <a:xfrm>
              <a:off x="1072584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9205995-A67C-4982-8463-D412218FDB0B}"/>
                </a:ext>
              </a:extLst>
            </p:cNvPr>
            <p:cNvSpPr txBox="1"/>
            <p:nvPr/>
          </p:nvSpPr>
          <p:spPr>
            <a:xfrm>
              <a:off x="10753157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0714A58-27C7-4638-8AB3-E312C9CBA31C}"/>
                </a:ext>
              </a:extLst>
            </p:cNvPr>
            <p:cNvSpPr txBox="1"/>
            <p:nvPr/>
          </p:nvSpPr>
          <p:spPr>
            <a:xfrm>
              <a:off x="10802620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61CB45F-A87F-4B55-A1B0-1E527EA4A103}"/>
                </a:ext>
              </a:extLst>
            </p:cNvPr>
            <p:cNvSpPr/>
            <p:nvPr/>
          </p:nvSpPr>
          <p:spPr>
            <a:xfrm>
              <a:off x="10090832" y="3745126"/>
              <a:ext cx="914693" cy="197113"/>
            </a:xfrm>
            <a:custGeom>
              <a:avLst/>
              <a:gdLst>
                <a:gd name="connsiteX0" fmla="*/ 738 w 914693"/>
                <a:gd name="connsiteY0" fmla="*/ 32686 h 197113"/>
                <a:gd name="connsiteX1" fmla="*/ 33960 w 914693"/>
                <a:gd name="connsiteY1" fmla="*/ 215 h 197113"/>
                <a:gd name="connsiteX2" fmla="*/ 882211 w 914693"/>
                <a:gd name="connsiteY2" fmla="*/ 215 h 197113"/>
                <a:gd name="connsiteX3" fmla="*/ 915432 w 914693"/>
                <a:gd name="connsiteY3" fmla="*/ 32686 h 197113"/>
                <a:gd name="connsiteX4" fmla="*/ 915432 w 914693"/>
                <a:gd name="connsiteY4" fmla="*/ 164839 h 197113"/>
                <a:gd name="connsiteX5" fmla="*/ 882211 w 914693"/>
                <a:gd name="connsiteY5" fmla="*/ 197328 h 197113"/>
                <a:gd name="connsiteX6" fmla="*/ 33960 w 914693"/>
                <a:gd name="connsiteY6" fmla="*/ 197328 h 197113"/>
                <a:gd name="connsiteX7" fmla="*/ 738 w 914693"/>
                <a:gd name="connsiteY7" fmla="*/ 164839 h 1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197113">
                  <a:moveTo>
                    <a:pt x="738" y="32686"/>
                  </a:moveTo>
                  <a:cubicBezTo>
                    <a:pt x="738" y="14968"/>
                    <a:pt x="15509" y="215"/>
                    <a:pt x="33960" y="215"/>
                  </a:cubicBezTo>
                  <a:lnTo>
                    <a:pt x="882211" y="215"/>
                  </a:lnTo>
                  <a:cubicBezTo>
                    <a:pt x="900661" y="215"/>
                    <a:pt x="915432" y="14968"/>
                    <a:pt x="915432" y="32686"/>
                  </a:cubicBezTo>
                  <a:lnTo>
                    <a:pt x="915432" y="164839"/>
                  </a:lnTo>
                  <a:cubicBezTo>
                    <a:pt x="915432" y="182557"/>
                    <a:pt x="900661" y="197328"/>
                    <a:pt x="882211" y="197328"/>
                  </a:cubicBezTo>
                  <a:lnTo>
                    <a:pt x="33960" y="197328"/>
                  </a:lnTo>
                  <a:cubicBezTo>
                    <a:pt x="15509" y="197328"/>
                    <a:pt x="738" y="182557"/>
                    <a:pt x="738" y="1648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FA6B9CD-A0A2-4A0B-AAE0-76839910844D}"/>
                </a:ext>
              </a:extLst>
            </p:cNvPr>
            <p:cNvSpPr/>
            <p:nvPr/>
          </p:nvSpPr>
          <p:spPr>
            <a:xfrm>
              <a:off x="10089350" y="3742911"/>
              <a:ext cx="917658" cy="200792"/>
            </a:xfrm>
            <a:custGeom>
              <a:avLst/>
              <a:gdLst>
                <a:gd name="connsiteX0" fmla="*/ 738 w 917658"/>
                <a:gd name="connsiteY0" fmla="*/ 34901 h 200792"/>
                <a:gd name="connsiteX1" fmla="*/ 1488 w 917658"/>
                <a:gd name="connsiteY1" fmla="*/ 31221 h 200792"/>
                <a:gd name="connsiteX2" fmla="*/ 1488 w 917658"/>
                <a:gd name="connsiteY2" fmla="*/ 28257 h 200792"/>
                <a:gd name="connsiteX3" fmla="*/ 2221 w 917658"/>
                <a:gd name="connsiteY3" fmla="*/ 24577 h 200792"/>
                <a:gd name="connsiteX4" fmla="*/ 3703 w 917658"/>
                <a:gd name="connsiteY4" fmla="*/ 21612 h 200792"/>
                <a:gd name="connsiteX5" fmla="*/ 5168 w 917658"/>
                <a:gd name="connsiteY5" fmla="*/ 18665 h 200792"/>
                <a:gd name="connsiteX6" fmla="*/ 6650 w 917658"/>
                <a:gd name="connsiteY6" fmla="*/ 15718 h 200792"/>
                <a:gd name="connsiteX7" fmla="*/ 11080 w 917658"/>
                <a:gd name="connsiteY7" fmla="*/ 10539 h 200792"/>
                <a:gd name="connsiteX8" fmla="*/ 16242 w 917658"/>
                <a:gd name="connsiteY8" fmla="*/ 6109 h 200792"/>
                <a:gd name="connsiteX9" fmla="*/ 19206 w 917658"/>
                <a:gd name="connsiteY9" fmla="*/ 4644 h 200792"/>
                <a:gd name="connsiteX10" fmla="*/ 22153 w 917658"/>
                <a:gd name="connsiteY10" fmla="*/ 3162 h 200792"/>
                <a:gd name="connsiteX11" fmla="*/ 25101 w 917658"/>
                <a:gd name="connsiteY11" fmla="*/ 2429 h 200792"/>
                <a:gd name="connsiteX12" fmla="*/ 28798 w 917658"/>
                <a:gd name="connsiteY12" fmla="*/ 947 h 200792"/>
                <a:gd name="connsiteX13" fmla="*/ 31762 w 917658"/>
                <a:gd name="connsiteY13" fmla="*/ 947 h 200792"/>
                <a:gd name="connsiteX14" fmla="*/ 35442 w 917658"/>
                <a:gd name="connsiteY14" fmla="*/ 215 h 200792"/>
                <a:gd name="connsiteX15" fmla="*/ 883693 w 917658"/>
                <a:gd name="connsiteY15" fmla="*/ 215 h 200792"/>
                <a:gd name="connsiteX16" fmla="*/ 887390 w 917658"/>
                <a:gd name="connsiteY16" fmla="*/ 947 h 200792"/>
                <a:gd name="connsiteX17" fmla="*/ 890337 w 917658"/>
                <a:gd name="connsiteY17" fmla="*/ 947 h 200792"/>
                <a:gd name="connsiteX18" fmla="*/ 894035 w 917658"/>
                <a:gd name="connsiteY18" fmla="*/ 2429 h 200792"/>
                <a:gd name="connsiteX19" fmla="*/ 896982 w 917658"/>
                <a:gd name="connsiteY19" fmla="*/ 3162 h 200792"/>
                <a:gd name="connsiteX20" fmla="*/ 899946 w 917658"/>
                <a:gd name="connsiteY20" fmla="*/ 4644 h 200792"/>
                <a:gd name="connsiteX21" fmla="*/ 902893 w 917658"/>
                <a:gd name="connsiteY21" fmla="*/ 6109 h 200792"/>
                <a:gd name="connsiteX22" fmla="*/ 908055 w 917658"/>
                <a:gd name="connsiteY22" fmla="*/ 10539 h 200792"/>
                <a:gd name="connsiteX23" fmla="*/ 912485 w 917658"/>
                <a:gd name="connsiteY23" fmla="*/ 15718 h 200792"/>
                <a:gd name="connsiteX24" fmla="*/ 913967 w 917658"/>
                <a:gd name="connsiteY24" fmla="*/ 18665 h 200792"/>
                <a:gd name="connsiteX25" fmla="*/ 915450 w 917658"/>
                <a:gd name="connsiteY25" fmla="*/ 21612 h 200792"/>
                <a:gd name="connsiteX26" fmla="*/ 916914 w 917658"/>
                <a:gd name="connsiteY26" fmla="*/ 24577 h 200792"/>
                <a:gd name="connsiteX27" fmla="*/ 917664 w 917658"/>
                <a:gd name="connsiteY27" fmla="*/ 28257 h 200792"/>
                <a:gd name="connsiteX28" fmla="*/ 917664 w 917658"/>
                <a:gd name="connsiteY28" fmla="*/ 31221 h 200792"/>
                <a:gd name="connsiteX29" fmla="*/ 918397 w 917658"/>
                <a:gd name="connsiteY29" fmla="*/ 34901 h 200792"/>
                <a:gd name="connsiteX30" fmla="*/ 918397 w 917658"/>
                <a:gd name="connsiteY30" fmla="*/ 167054 h 200792"/>
                <a:gd name="connsiteX31" fmla="*/ 917664 w 917658"/>
                <a:gd name="connsiteY31" fmla="*/ 170001 h 200792"/>
                <a:gd name="connsiteX32" fmla="*/ 917664 w 917658"/>
                <a:gd name="connsiteY32" fmla="*/ 173698 h 200792"/>
                <a:gd name="connsiteX33" fmla="*/ 916914 w 917658"/>
                <a:gd name="connsiteY33" fmla="*/ 177395 h 200792"/>
                <a:gd name="connsiteX34" fmla="*/ 915450 w 917658"/>
                <a:gd name="connsiteY34" fmla="*/ 180342 h 200792"/>
                <a:gd name="connsiteX35" fmla="*/ 913967 w 917658"/>
                <a:gd name="connsiteY35" fmla="*/ 183289 h 200792"/>
                <a:gd name="connsiteX36" fmla="*/ 912485 w 917658"/>
                <a:gd name="connsiteY36" fmla="*/ 186254 h 200792"/>
                <a:gd name="connsiteX37" fmla="*/ 908055 w 917658"/>
                <a:gd name="connsiteY37" fmla="*/ 191416 h 200792"/>
                <a:gd name="connsiteX38" fmla="*/ 902893 w 917658"/>
                <a:gd name="connsiteY38" fmla="*/ 195113 h 200792"/>
                <a:gd name="connsiteX39" fmla="*/ 899946 w 917658"/>
                <a:gd name="connsiteY39" fmla="*/ 197328 h 200792"/>
                <a:gd name="connsiteX40" fmla="*/ 896982 w 917658"/>
                <a:gd name="connsiteY40" fmla="*/ 198793 h 200792"/>
                <a:gd name="connsiteX41" fmla="*/ 894035 w 917658"/>
                <a:gd name="connsiteY41" fmla="*/ 199543 h 200792"/>
                <a:gd name="connsiteX42" fmla="*/ 890337 w 917658"/>
                <a:gd name="connsiteY42" fmla="*/ 200275 h 200792"/>
                <a:gd name="connsiteX43" fmla="*/ 887390 w 917658"/>
                <a:gd name="connsiteY43" fmla="*/ 201007 h 200792"/>
                <a:gd name="connsiteX44" fmla="*/ 31762 w 917658"/>
                <a:gd name="connsiteY44" fmla="*/ 201007 h 200792"/>
                <a:gd name="connsiteX45" fmla="*/ 28798 w 917658"/>
                <a:gd name="connsiteY45" fmla="*/ 200275 h 200792"/>
                <a:gd name="connsiteX46" fmla="*/ 25101 w 917658"/>
                <a:gd name="connsiteY46" fmla="*/ 199543 h 200792"/>
                <a:gd name="connsiteX47" fmla="*/ 22153 w 917658"/>
                <a:gd name="connsiteY47" fmla="*/ 198793 h 200792"/>
                <a:gd name="connsiteX48" fmla="*/ 19206 w 917658"/>
                <a:gd name="connsiteY48" fmla="*/ 197328 h 200792"/>
                <a:gd name="connsiteX49" fmla="*/ 16242 w 917658"/>
                <a:gd name="connsiteY49" fmla="*/ 195113 h 200792"/>
                <a:gd name="connsiteX50" fmla="*/ 11080 w 917658"/>
                <a:gd name="connsiteY50" fmla="*/ 191416 h 200792"/>
                <a:gd name="connsiteX51" fmla="*/ 6650 w 917658"/>
                <a:gd name="connsiteY51" fmla="*/ 186254 h 200792"/>
                <a:gd name="connsiteX52" fmla="*/ 5168 w 917658"/>
                <a:gd name="connsiteY52" fmla="*/ 183289 h 200792"/>
                <a:gd name="connsiteX53" fmla="*/ 3703 w 917658"/>
                <a:gd name="connsiteY53" fmla="*/ 180342 h 200792"/>
                <a:gd name="connsiteX54" fmla="*/ 2221 w 917658"/>
                <a:gd name="connsiteY54" fmla="*/ 177395 h 200792"/>
                <a:gd name="connsiteX55" fmla="*/ 1488 w 917658"/>
                <a:gd name="connsiteY55" fmla="*/ 173698 h 200792"/>
                <a:gd name="connsiteX56" fmla="*/ 1488 w 917658"/>
                <a:gd name="connsiteY56" fmla="*/ 170001 h 200792"/>
                <a:gd name="connsiteX57" fmla="*/ 738 w 917658"/>
                <a:gd name="connsiteY57" fmla="*/ 167054 h 200792"/>
                <a:gd name="connsiteX58" fmla="*/ 4435 w 917658"/>
                <a:gd name="connsiteY58" fmla="*/ 167054 h 200792"/>
                <a:gd name="connsiteX59" fmla="*/ 4435 w 917658"/>
                <a:gd name="connsiteY59" fmla="*/ 170001 h 200792"/>
                <a:gd name="connsiteX60" fmla="*/ 4435 w 917658"/>
                <a:gd name="connsiteY60" fmla="*/ 172966 h 200792"/>
                <a:gd name="connsiteX61" fmla="*/ 4435 w 917658"/>
                <a:gd name="connsiteY61" fmla="*/ 172966 h 200792"/>
                <a:gd name="connsiteX62" fmla="*/ 5168 w 917658"/>
                <a:gd name="connsiteY62" fmla="*/ 175913 h 200792"/>
                <a:gd name="connsiteX63" fmla="*/ 5168 w 917658"/>
                <a:gd name="connsiteY63" fmla="*/ 175913 h 200792"/>
                <a:gd name="connsiteX64" fmla="*/ 6650 w 917658"/>
                <a:gd name="connsiteY64" fmla="*/ 178860 h 200792"/>
                <a:gd name="connsiteX65" fmla="*/ 6650 w 917658"/>
                <a:gd name="connsiteY65" fmla="*/ 178860 h 200792"/>
                <a:gd name="connsiteX66" fmla="*/ 8133 w 917658"/>
                <a:gd name="connsiteY66" fmla="*/ 181825 h 200792"/>
                <a:gd name="connsiteX67" fmla="*/ 8133 w 917658"/>
                <a:gd name="connsiteY67" fmla="*/ 181825 h 200792"/>
                <a:gd name="connsiteX68" fmla="*/ 9615 w 917658"/>
                <a:gd name="connsiteY68" fmla="*/ 184772 h 200792"/>
                <a:gd name="connsiteX69" fmla="*/ 9615 w 917658"/>
                <a:gd name="connsiteY69" fmla="*/ 184039 h 200792"/>
                <a:gd name="connsiteX70" fmla="*/ 13295 w 917658"/>
                <a:gd name="connsiteY70" fmla="*/ 189201 h 200792"/>
                <a:gd name="connsiteX71" fmla="*/ 13295 w 917658"/>
                <a:gd name="connsiteY71" fmla="*/ 189201 h 200792"/>
                <a:gd name="connsiteX72" fmla="*/ 17724 w 917658"/>
                <a:gd name="connsiteY72" fmla="*/ 192898 h 200792"/>
                <a:gd name="connsiteX73" fmla="*/ 17724 w 917658"/>
                <a:gd name="connsiteY73" fmla="*/ 192898 h 200792"/>
                <a:gd name="connsiteX74" fmla="*/ 20689 w 917658"/>
                <a:gd name="connsiteY74" fmla="*/ 194363 h 200792"/>
                <a:gd name="connsiteX75" fmla="*/ 20689 w 917658"/>
                <a:gd name="connsiteY75" fmla="*/ 194363 h 200792"/>
                <a:gd name="connsiteX76" fmla="*/ 23636 w 917658"/>
                <a:gd name="connsiteY76" fmla="*/ 195846 h 200792"/>
                <a:gd name="connsiteX77" fmla="*/ 23636 w 917658"/>
                <a:gd name="connsiteY77" fmla="*/ 195846 h 200792"/>
                <a:gd name="connsiteX78" fmla="*/ 26583 w 917658"/>
                <a:gd name="connsiteY78" fmla="*/ 196595 h 200792"/>
                <a:gd name="connsiteX79" fmla="*/ 25851 w 917658"/>
                <a:gd name="connsiteY79" fmla="*/ 196595 h 200792"/>
                <a:gd name="connsiteX80" fmla="*/ 29548 w 917658"/>
                <a:gd name="connsiteY80" fmla="*/ 197328 h 200792"/>
                <a:gd name="connsiteX81" fmla="*/ 28798 w 917658"/>
                <a:gd name="connsiteY81" fmla="*/ 197328 h 200792"/>
                <a:gd name="connsiteX82" fmla="*/ 32495 w 917658"/>
                <a:gd name="connsiteY82" fmla="*/ 198060 h 200792"/>
                <a:gd name="connsiteX83" fmla="*/ 886658 w 917658"/>
                <a:gd name="connsiteY83" fmla="*/ 198060 h 200792"/>
                <a:gd name="connsiteX84" fmla="*/ 890337 w 917658"/>
                <a:gd name="connsiteY84" fmla="*/ 197328 h 200792"/>
                <a:gd name="connsiteX85" fmla="*/ 889605 w 917658"/>
                <a:gd name="connsiteY85" fmla="*/ 197328 h 200792"/>
                <a:gd name="connsiteX86" fmla="*/ 893302 w 917658"/>
                <a:gd name="connsiteY86" fmla="*/ 196595 h 200792"/>
                <a:gd name="connsiteX87" fmla="*/ 893302 w 917658"/>
                <a:gd name="connsiteY87" fmla="*/ 196595 h 200792"/>
                <a:gd name="connsiteX88" fmla="*/ 896249 w 917658"/>
                <a:gd name="connsiteY88" fmla="*/ 195846 h 200792"/>
                <a:gd name="connsiteX89" fmla="*/ 895517 w 917658"/>
                <a:gd name="connsiteY89" fmla="*/ 195846 h 200792"/>
                <a:gd name="connsiteX90" fmla="*/ 898464 w 917658"/>
                <a:gd name="connsiteY90" fmla="*/ 194363 h 200792"/>
                <a:gd name="connsiteX91" fmla="*/ 898464 w 917658"/>
                <a:gd name="connsiteY91" fmla="*/ 194363 h 200792"/>
                <a:gd name="connsiteX92" fmla="*/ 901411 w 917658"/>
                <a:gd name="connsiteY92" fmla="*/ 192898 h 200792"/>
                <a:gd name="connsiteX93" fmla="*/ 901411 w 917658"/>
                <a:gd name="connsiteY93" fmla="*/ 192898 h 200792"/>
                <a:gd name="connsiteX94" fmla="*/ 905841 w 917658"/>
                <a:gd name="connsiteY94" fmla="*/ 189201 h 200792"/>
                <a:gd name="connsiteX95" fmla="*/ 905841 w 917658"/>
                <a:gd name="connsiteY95" fmla="*/ 189201 h 200792"/>
                <a:gd name="connsiteX96" fmla="*/ 909538 w 917658"/>
                <a:gd name="connsiteY96" fmla="*/ 184039 h 200792"/>
                <a:gd name="connsiteX97" fmla="*/ 909538 w 917658"/>
                <a:gd name="connsiteY97" fmla="*/ 184772 h 200792"/>
                <a:gd name="connsiteX98" fmla="*/ 911020 w 917658"/>
                <a:gd name="connsiteY98" fmla="*/ 181825 h 200792"/>
                <a:gd name="connsiteX99" fmla="*/ 911020 w 917658"/>
                <a:gd name="connsiteY99" fmla="*/ 181825 h 200792"/>
                <a:gd name="connsiteX100" fmla="*/ 912485 w 917658"/>
                <a:gd name="connsiteY100" fmla="*/ 178860 h 200792"/>
                <a:gd name="connsiteX101" fmla="*/ 912485 w 917658"/>
                <a:gd name="connsiteY101" fmla="*/ 178860 h 200792"/>
                <a:gd name="connsiteX102" fmla="*/ 913967 w 917658"/>
                <a:gd name="connsiteY102" fmla="*/ 175913 h 200792"/>
                <a:gd name="connsiteX103" fmla="*/ 913967 w 917658"/>
                <a:gd name="connsiteY103" fmla="*/ 175913 h 200792"/>
                <a:gd name="connsiteX104" fmla="*/ 914700 w 917658"/>
                <a:gd name="connsiteY104" fmla="*/ 172966 h 200792"/>
                <a:gd name="connsiteX105" fmla="*/ 914700 w 917658"/>
                <a:gd name="connsiteY105" fmla="*/ 170001 h 200792"/>
                <a:gd name="connsiteX106" fmla="*/ 914700 w 917658"/>
                <a:gd name="connsiteY106" fmla="*/ 170001 h 200792"/>
                <a:gd name="connsiteX107" fmla="*/ 915450 w 917658"/>
                <a:gd name="connsiteY107" fmla="*/ 167054 h 200792"/>
                <a:gd name="connsiteX108" fmla="*/ 915450 w 917658"/>
                <a:gd name="connsiteY108" fmla="*/ 34901 h 200792"/>
                <a:gd name="connsiteX109" fmla="*/ 915450 w 917658"/>
                <a:gd name="connsiteY109" fmla="*/ 34901 h 200792"/>
                <a:gd name="connsiteX110" fmla="*/ 914700 w 917658"/>
                <a:gd name="connsiteY110" fmla="*/ 31954 h 200792"/>
                <a:gd name="connsiteX111" fmla="*/ 914700 w 917658"/>
                <a:gd name="connsiteY111" fmla="*/ 29006 h 200792"/>
                <a:gd name="connsiteX112" fmla="*/ 914700 w 917658"/>
                <a:gd name="connsiteY112" fmla="*/ 29006 h 200792"/>
                <a:gd name="connsiteX113" fmla="*/ 913967 w 917658"/>
                <a:gd name="connsiteY113" fmla="*/ 25309 h 200792"/>
                <a:gd name="connsiteX114" fmla="*/ 913967 w 917658"/>
                <a:gd name="connsiteY114" fmla="*/ 26042 h 200792"/>
                <a:gd name="connsiteX115" fmla="*/ 912485 w 917658"/>
                <a:gd name="connsiteY115" fmla="*/ 23095 h 200792"/>
                <a:gd name="connsiteX116" fmla="*/ 912485 w 917658"/>
                <a:gd name="connsiteY116" fmla="*/ 23095 h 200792"/>
                <a:gd name="connsiteX117" fmla="*/ 911020 w 917658"/>
                <a:gd name="connsiteY117" fmla="*/ 20148 h 200792"/>
                <a:gd name="connsiteX118" fmla="*/ 911020 w 917658"/>
                <a:gd name="connsiteY118" fmla="*/ 20148 h 200792"/>
                <a:gd name="connsiteX119" fmla="*/ 909538 w 917658"/>
                <a:gd name="connsiteY119" fmla="*/ 17183 h 200792"/>
                <a:gd name="connsiteX120" fmla="*/ 909538 w 917658"/>
                <a:gd name="connsiteY120" fmla="*/ 17933 h 200792"/>
                <a:gd name="connsiteX121" fmla="*/ 905841 w 917658"/>
                <a:gd name="connsiteY121" fmla="*/ 12753 h 200792"/>
                <a:gd name="connsiteX122" fmla="*/ 905841 w 917658"/>
                <a:gd name="connsiteY122" fmla="*/ 12753 h 200792"/>
                <a:gd name="connsiteX123" fmla="*/ 901411 w 917658"/>
                <a:gd name="connsiteY123" fmla="*/ 9074 h 200792"/>
                <a:gd name="connsiteX124" fmla="*/ 901411 w 917658"/>
                <a:gd name="connsiteY124" fmla="*/ 9074 h 200792"/>
                <a:gd name="connsiteX125" fmla="*/ 898464 w 917658"/>
                <a:gd name="connsiteY125" fmla="*/ 7591 h 200792"/>
                <a:gd name="connsiteX126" fmla="*/ 898464 w 917658"/>
                <a:gd name="connsiteY126" fmla="*/ 7591 h 200792"/>
                <a:gd name="connsiteX127" fmla="*/ 895517 w 917658"/>
                <a:gd name="connsiteY127" fmla="*/ 6109 h 200792"/>
                <a:gd name="connsiteX128" fmla="*/ 896249 w 917658"/>
                <a:gd name="connsiteY128" fmla="*/ 6109 h 200792"/>
                <a:gd name="connsiteX129" fmla="*/ 893302 w 917658"/>
                <a:gd name="connsiteY129" fmla="*/ 4644 h 200792"/>
                <a:gd name="connsiteX130" fmla="*/ 893302 w 917658"/>
                <a:gd name="connsiteY130" fmla="*/ 5377 h 200792"/>
                <a:gd name="connsiteX131" fmla="*/ 889605 w 917658"/>
                <a:gd name="connsiteY131" fmla="*/ 3894 h 200792"/>
                <a:gd name="connsiteX132" fmla="*/ 890337 w 917658"/>
                <a:gd name="connsiteY132" fmla="*/ 4627 h 200792"/>
                <a:gd name="connsiteX133" fmla="*/ 886658 w 917658"/>
                <a:gd name="connsiteY133" fmla="*/ 3894 h 200792"/>
                <a:gd name="connsiteX134" fmla="*/ 32495 w 917658"/>
                <a:gd name="connsiteY134" fmla="*/ 3894 h 200792"/>
                <a:gd name="connsiteX135" fmla="*/ 28798 w 917658"/>
                <a:gd name="connsiteY135" fmla="*/ 4627 h 200792"/>
                <a:gd name="connsiteX136" fmla="*/ 29548 w 917658"/>
                <a:gd name="connsiteY136" fmla="*/ 3894 h 200792"/>
                <a:gd name="connsiteX137" fmla="*/ 25851 w 917658"/>
                <a:gd name="connsiteY137" fmla="*/ 5377 h 200792"/>
                <a:gd name="connsiteX138" fmla="*/ 26583 w 917658"/>
                <a:gd name="connsiteY138" fmla="*/ 4644 h 200792"/>
                <a:gd name="connsiteX139" fmla="*/ 23636 w 917658"/>
                <a:gd name="connsiteY139" fmla="*/ 6109 h 200792"/>
                <a:gd name="connsiteX140" fmla="*/ 23636 w 917658"/>
                <a:gd name="connsiteY140" fmla="*/ 6109 h 200792"/>
                <a:gd name="connsiteX141" fmla="*/ 20689 w 917658"/>
                <a:gd name="connsiteY141" fmla="*/ 7591 h 200792"/>
                <a:gd name="connsiteX142" fmla="*/ 20689 w 917658"/>
                <a:gd name="connsiteY142" fmla="*/ 7591 h 200792"/>
                <a:gd name="connsiteX143" fmla="*/ 17724 w 917658"/>
                <a:gd name="connsiteY143" fmla="*/ 9074 h 200792"/>
                <a:gd name="connsiteX144" fmla="*/ 17724 w 917658"/>
                <a:gd name="connsiteY144" fmla="*/ 9074 h 200792"/>
                <a:gd name="connsiteX145" fmla="*/ 13295 w 917658"/>
                <a:gd name="connsiteY145" fmla="*/ 12753 h 200792"/>
                <a:gd name="connsiteX146" fmla="*/ 13295 w 917658"/>
                <a:gd name="connsiteY146" fmla="*/ 12753 h 200792"/>
                <a:gd name="connsiteX147" fmla="*/ 9615 w 917658"/>
                <a:gd name="connsiteY147" fmla="*/ 17933 h 200792"/>
                <a:gd name="connsiteX148" fmla="*/ 9615 w 917658"/>
                <a:gd name="connsiteY148" fmla="*/ 17183 h 200792"/>
                <a:gd name="connsiteX149" fmla="*/ 8133 w 917658"/>
                <a:gd name="connsiteY149" fmla="*/ 20148 h 200792"/>
                <a:gd name="connsiteX150" fmla="*/ 8133 w 917658"/>
                <a:gd name="connsiteY150" fmla="*/ 20148 h 200792"/>
                <a:gd name="connsiteX151" fmla="*/ 6650 w 917658"/>
                <a:gd name="connsiteY151" fmla="*/ 23095 h 200792"/>
                <a:gd name="connsiteX152" fmla="*/ 6650 w 917658"/>
                <a:gd name="connsiteY152" fmla="*/ 23095 h 200792"/>
                <a:gd name="connsiteX153" fmla="*/ 5168 w 917658"/>
                <a:gd name="connsiteY153" fmla="*/ 26042 h 200792"/>
                <a:gd name="connsiteX154" fmla="*/ 5168 w 917658"/>
                <a:gd name="connsiteY154" fmla="*/ 25309 h 200792"/>
                <a:gd name="connsiteX155" fmla="*/ 4435 w 917658"/>
                <a:gd name="connsiteY155" fmla="*/ 29006 h 200792"/>
                <a:gd name="connsiteX156" fmla="*/ 4435 w 917658"/>
                <a:gd name="connsiteY156" fmla="*/ 31954 h 200792"/>
                <a:gd name="connsiteX157" fmla="*/ 4435 w 917658"/>
                <a:gd name="connsiteY157" fmla="*/ 34901 h 200792"/>
                <a:gd name="connsiteX158" fmla="*/ 4435 w 917658"/>
                <a:gd name="connsiteY158" fmla="*/ 34901 h 20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917658" h="200792">
                  <a:moveTo>
                    <a:pt x="738" y="34901"/>
                  </a:moveTo>
                  <a:lnTo>
                    <a:pt x="1488" y="31221"/>
                  </a:lnTo>
                  <a:lnTo>
                    <a:pt x="1488" y="28257"/>
                  </a:lnTo>
                  <a:lnTo>
                    <a:pt x="2221" y="24577"/>
                  </a:lnTo>
                  <a:lnTo>
                    <a:pt x="3703" y="21612"/>
                  </a:lnTo>
                  <a:lnTo>
                    <a:pt x="5168" y="18665"/>
                  </a:lnTo>
                  <a:lnTo>
                    <a:pt x="6650" y="15718"/>
                  </a:lnTo>
                  <a:lnTo>
                    <a:pt x="11080" y="10539"/>
                  </a:lnTo>
                  <a:lnTo>
                    <a:pt x="16242" y="6109"/>
                  </a:lnTo>
                  <a:lnTo>
                    <a:pt x="19206" y="4644"/>
                  </a:lnTo>
                  <a:lnTo>
                    <a:pt x="22153" y="3162"/>
                  </a:lnTo>
                  <a:lnTo>
                    <a:pt x="25101" y="2429"/>
                  </a:lnTo>
                  <a:lnTo>
                    <a:pt x="28798" y="947"/>
                  </a:lnTo>
                  <a:lnTo>
                    <a:pt x="31762" y="947"/>
                  </a:lnTo>
                  <a:lnTo>
                    <a:pt x="35442" y="215"/>
                  </a:lnTo>
                  <a:lnTo>
                    <a:pt x="883693" y="215"/>
                  </a:lnTo>
                  <a:lnTo>
                    <a:pt x="887390" y="947"/>
                  </a:lnTo>
                  <a:lnTo>
                    <a:pt x="890337" y="947"/>
                  </a:lnTo>
                  <a:lnTo>
                    <a:pt x="894035" y="2429"/>
                  </a:lnTo>
                  <a:lnTo>
                    <a:pt x="896982" y="3162"/>
                  </a:lnTo>
                  <a:lnTo>
                    <a:pt x="899946" y="4644"/>
                  </a:lnTo>
                  <a:lnTo>
                    <a:pt x="902893" y="6109"/>
                  </a:lnTo>
                  <a:lnTo>
                    <a:pt x="908055" y="10539"/>
                  </a:lnTo>
                  <a:lnTo>
                    <a:pt x="912485" y="15718"/>
                  </a:lnTo>
                  <a:lnTo>
                    <a:pt x="913967" y="18665"/>
                  </a:lnTo>
                  <a:lnTo>
                    <a:pt x="915450" y="21612"/>
                  </a:lnTo>
                  <a:lnTo>
                    <a:pt x="916914" y="24577"/>
                  </a:lnTo>
                  <a:lnTo>
                    <a:pt x="917664" y="28257"/>
                  </a:lnTo>
                  <a:lnTo>
                    <a:pt x="917664" y="31221"/>
                  </a:lnTo>
                  <a:lnTo>
                    <a:pt x="918397" y="34901"/>
                  </a:lnTo>
                  <a:lnTo>
                    <a:pt x="918397" y="167054"/>
                  </a:lnTo>
                  <a:lnTo>
                    <a:pt x="917664" y="170001"/>
                  </a:lnTo>
                  <a:lnTo>
                    <a:pt x="917664" y="173698"/>
                  </a:lnTo>
                  <a:lnTo>
                    <a:pt x="916914" y="177395"/>
                  </a:lnTo>
                  <a:lnTo>
                    <a:pt x="915450" y="180342"/>
                  </a:lnTo>
                  <a:lnTo>
                    <a:pt x="913967" y="183289"/>
                  </a:lnTo>
                  <a:lnTo>
                    <a:pt x="912485" y="186254"/>
                  </a:lnTo>
                  <a:lnTo>
                    <a:pt x="908055" y="191416"/>
                  </a:lnTo>
                  <a:lnTo>
                    <a:pt x="902893" y="195113"/>
                  </a:lnTo>
                  <a:lnTo>
                    <a:pt x="899946" y="197328"/>
                  </a:lnTo>
                  <a:lnTo>
                    <a:pt x="896982" y="198793"/>
                  </a:lnTo>
                  <a:lnTo>
                    <a:pt x="894035" y="199543"/>
                  </a:lnTo>
                  <a:lnTo>
                    <a:pt x="890337" y="200275"/>
                  </a:lnTo>
                  <a:lnTo>
                    <a:pt x="887390" y="201007"/>
                  </a:lnTo>
                  <a:lnTo>
                    <a:pt x="31762" y="201007"/>
                  </a:lnTo>
                  <a:lnTo>
                    <a:pt x="28798" y="200275"/>
                  </a:lnTo>
                  <a:lnTo>
                    <a:pt x="25101" y="199543"/>
                  </a:lnTo>
                  <a:lnTo>
                    <a:pt x="22153" y="198793"/>
                  </a:lnTo>
                  <a:lnTo>
                    <a:pt x="19206" y="197328"/>
                  </a:lnTo>
                  <a:lnTo>
                    <a:pt x="16242" y="195113"/>
                  </a:lnTo>
                  <a:lnTo>
                    <a:pt x="11080" y="191416"/>
                  </a:lnTo>
                  <a:lnTo>
                    <a:pt x="6650" y="186254"/>
                  </a:lnTo>
                  <a:lnTo>
                    <a:pt x="5168" y="183289"/>
                  </a:lnTo>
                  <a:lnTo>
                    <a:pt x="3703" y="180342"/>
                  </a:lnTo>
                  <a:lnTo>
                    <a:pt x="2221" y="177395"/>
                  </a:lnTo>
                  <a:lnTo>
                    <a:pt x="1488" y="173698"/>
                  </a:lnTo>
                  <a:lnTo>
                    <a:pt x="1488" y="170001"/>
                  </a:lnTo>
                  <a:lnTo>
                    <a:pt x="738" y="167054"/>
                  </a:lnTo>
                  <a:close/>
                  <a:moveTo>
                    <a:pt x="4435" y="167054"/>
                  </a:moveTo>
                  <a:lnTo>
                    <a:pt x="4435" y="170001"/>
                  </a:lnTo>
                  <a:lnTo>
                    <a:pt x="4435" y="172966"/>
                  </a:lnTo>
                  <a:lnTo>
                    <a:pt x="4435" y="172966"/>
                  </a:lnTo>
                  <a:lnTo>
                    <a:pt x="5168" y="175913"/>
                  </a:lnTo>
                  <a:lnTo>
                    <a:pt x="5168" y="175913"/>
                  </a:lnTo>
                  <a:lnTo>
                    <a:pt x="6650" y="178860"/>
                  </a:lnTo>
                  <a:lnTo>
                    <a:pt x="6650" y="178860"/>
                  </a:lnTo>
                  <a:lnTo>
                    <a:pt x="8133" y="181825"/>
                  </a:lnTo>
                  <a:lnTo>
                    <a:pt x="8133" y="181825"/>
                  </a:lnTo>
                  <a:lnTo>
                    <a:pt x="9615" y="184772"/>
                  </a:lnTo>
                  <a:lnTo>
                    <a:pt x="9615" y="184039"/>
                  </a:lnTo>
                  <a:lnTo>
                    <a:pt x="13295" y="189201"/>
                  </a:lnTo>
                  <a:lnTo>
                    <a:pt x="13295" y="189201"/>
                  </a:lnTo>
                  <a:lnTo>
                    <a:pt x="17724" y="192898"/>
                  </a:lnTo>
                  <a:lnTo>
                    <a:pt x="17724" y="192898"/>
                  </a:lnTo>
                  <a:lnTo>
                    <a:pt x="20689" y="194363"/>
                  </a:lnTo>
                  <a:lnTo>
                    <a:pt x="20689" y="194363"/>
                  </a:lnTo>
                  <a:lnTo>
                    <a:pt x="23636" y="195846"/>
                  </a:lnTo>
                  <a:lnTo>
                    <a:pt x="23636" y="195846"/>
                  </a:lnTo>
                  <a:lnTo>
                    <a:pt x="26583" y="196595"/>
                  </a:lnTo>
                  <a:lnTo>
                    <a:pt x="25851" y="196595"/>
                  </a:lnTo>
                  <a:lnTo>
                    <a:pt x="29548" y="197328"/>
                  </a:lnTo>
                  <a:lnTo>
                    <a:pt x="28798" y="197328"/>
                  </a:lnTo>
                  <a:lnTo>
                    <a:pt x="32495" y="198060"/>
                  </a:lnTo>
                  <a:lnTo>
                    <a:pt x="886658" y="198060"/>
                  </a:lnTo>
                  <a:lnTo>
                    <a:pt x="890337" y="197328"/>
                  </a:lnTo>
                  <a:lnTo>
                    <a:pt x="889605" y="197328"/>
                  </a:lnTo>
                  <a:lnTo>
                    <a:pt x="893302" y="196595"/>
                  </a:lnTo>
                  <a:lnTo>
                    <a:pt x="893302" y="196595"/>
                  </a:lnTo>
                  <a:lnTo>
                    <a:pt x="896249" y="195846"/>
                  </a:lnTo>
                  <a:lnTo>
                    <a:pt x="895517" y="195846"/>
                  </a:lnTo>
                  <a:lnTo>
                    <a:pt x="898464" y="194363"/>
                  </a:lnTo>
                  <a:lnTo>
                    <a:pt x="898464" y="194363"/>
                  </a:lnTo>
                  <a:lnTo>
                    <a:pt x="901411" y="192898"/>
                  </a:lnTo>
                  <a:lnTo>
                    <a:pt x="901411" y="192898"/>
                  </a:lnTo>
                  <a:lnTo>
                    <a:pt x="905841" y="189201"/>
                  </a:lnTo>
                  <a:lnTo>
                    <a:pt x="905841" y="189201"/>
                  </a:lnTo>
                  <a:lnTo>
                    <a:pt x="909538" y="184039"/>
                  </a:lnTo>
                  <a:lnTo>
                    <a:pt x="909538" y="184772"/>
                  </a:lnTo>
                  <a:lnTo>
                    <a:pt x="911020" y="181825"/>
                  </a:lnTo>
                  <a:lnTo>
                    <a:pt x="911020" y="181825"/>
                  </a:lnTo>
                  <a:lnTo>
                    <a:pt x="912485" y="178860"/>
                  </a:lnTo>
                  <a:lnTo>
                    <a:pt x="912485" y="178860"/>
                  </a:lnTo>
                  <a:lnTo>
                    <a:pt x="913967" y="175913"/>
                  </a:lnTo>
                  <a:lnTo>
                    <a:pt x="913967" y="175913"/>
                  </a:lnTo>
                  <a:lnTo>
                    <a:pt x="914700" y="172966"/>
                  </a:lnTo>
                  <a:lnTo>
                    <a:pt x="914700" y="170001"/>
                  </a:lnTo>
                  <a:lnTo>
                    <a:pt x="914700" y="170001"/>
                  </a:lnTo>
                  <a:lnTo>
                    <a:pt x="915450" y="167054"/>
                  </a:lnTo>
                  <a:lnTo>
                    <a:pt x="915450" y="34901"/>
                  </a:lnTo>
                  <a:lnTo>
                    <a:pt x="915450" y="34901"/>
                  </a:lnTo>
                  <a:lnTo>
                    <a:pt x="914700" y="31954"/>
                  </a:lnTo>
                  <a:lnTo>
                    <a:pt x="914700" y="29006"/>
                  </a:lnTo>
                  <a:lnTo>
                    <a:pt x="914700" y="29006"/>
                  </a:lnTo>
                  <a:lnTo>
                    <a:pt x="913967" y="25309"/>
                  </a:lnTo>
                  <a:lnTo>
                    <a:pt x="913967" y="26042"/>
                  </a:lnTo>
                  <a:lnTo>
                    <a:pt x="912485" y="23095"/>
                  </a:lnTo>
                  <a:lnTo>
                    <a:pt x="912485" y="23095"/>
                  </a:lnTo>
                  <a:lnTo>
                    <a:pt x="911020" y="20148"/>
                  </a:lnTo>
                  <a:lnTo>
                    <a:pt x="911020" y="20148"/>
                  </a:lnTo>
                  <a:lnTo>
                    <a:pt x="909538" y="17183"/>
                  </a:lnTo>
                  <a:lnTo>
                    <a:pt x="909538" y="17933"/>
                  </a:lnTo>
                  <a:lnTo>
                    <a:pt x="905841" y="12753"/>
                  </a:lnTo>
                  <a:lnTo>
                    <a:pt x="905841" y="12753"/>
                  </a:lnTo>
                  <a:lnTo>
                    <a:pt x="901411" y="9074"/>
                  </a:lnTo>
                  <a:lnTo>
                    <a:pt x="901411" y="9074"/>
                  </a:lnTo>
                  <a:lnTo>
                    <a:pt x="898464" y="7591"/>
                  </a:lnTo>
                  <a:lnTo>
                    <a:pt x="898464" y="7591"/>
                  </a:lnTo>
                  <a:lnTo>
                    <a:pt x="895517" y="6109"/>
                  </a:lnTo>
                  <a:lnTo>
                    <a:pt x="896249" y="6109"/>
                  </a:lnTo>
                  <a:lnTo>
                    <a:pt x="893302" y="4644"/>
                  </a:lnTo>
                  <a:lnTo>
                    <a:pt x="893302" y="5377"/>
                  </a:lnTo>
                  <a:lnTo>
                    <a:pt x="889605" y="3894"/>
                  </a:lnTo>
                  <a:lnTo>
                    <a:pt x="890337" y="4627"/>
                  </a:lnTo>
                  <a:lnTo>
                    <a:pt x="886658" y="3894"/>
                  </a:lnTo>
                  <a:lnTo>
                    <a:pt x="32495" y="3894"/>
                  </a:lnTo>
                  <a:lnTo>
                    <a:pt x="28798" y="4627"/>
                  </a:lnTo>
                  <a:lnTo>
                    <a:pt x="29548" y="3894"/>
                  </a:lnTo>
                  <a:lnTo>
                    <a:pt x="25851" y="5377"/>
                  </a:lnTo>
                  <a:lnTo>
                    <a:pt x="26583" y="4644"/>
                  </a:lnTo>
                  <a:lnTo>
                    <a:pt x="23636" y="6109"/>
                  </a:lnTo>
                  <a:lnTo>
                    <a:pt x="23636" y="6109"/>
                  </a:lnTo>
                  <a:lnTo>
                    <a:pt x="20689" y="7591"/>
                  </a:lnTo>
                  <a:lnTo>
                    <a:pt x="20689" y="7591"/>
                  </a:lnTo>
                  <a:lnTo>
                    <a:pt x="17724" y="9074"/>
                  </a:lnTo>
                  <a:lnTo>
                    <a:pt x="17724" y="9074"/>
                  </a:lnTo>
                  <a:lnTo>
                    <a:pt x="13295" y="12753"/>
                  </a:lnTo>
                  <a:lnTo>
                    <a:pt x="13295" y="12753"/>
                  </a:lnTo>
                  <a:lnTo>
                    <a:pt x="9615" y="17933"/>
                  </a:lnTo>
                  <a:lnTo>
                    <a:pt x="9615" y="17183"/>
                  </a:lnTo>
                  <a:lnTo>
                    <a:pt x="8133" y="20148"/>
                  </a:lnTo>
                  <a:lnTo>
                    <a:pt x="8133" y="20148"/>
                  </a:lnTo>
                  <a:lnTo>
                    <a:pt x="6650" y="23095"/>
                  </a:lnTo>
                  <a:lnTo>
                    <a:pt x="6650" y="23095"/>
                  </a:lnTo>
                  <a:lnTo>
                    <a:pt x="5168" y="26042"/>
                  </a:lnTo>
                  <a:lnTo>
                    <a:pt x="5168" y="25309"/>
                  </a:lnTo>
                  <a:lnTo>
                    <a:pt x="4435" y="29006"/>
                  </a:lnTo>
                  <a:lnTo>
                    <a:pt x="4435" y="31954"/>
                  </a:lnTo>
                  <a:lnTo>
                    <a:pt x="4435" y="34901"/>
                  </a:lnTo>
                  <a:lnTo>
                    <a:pt x="4435" y="3490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C62CD7C-D8C7-4156-B605-2D595F9C3209}"/>
                </a:ext>
              </a:extLst>
            </p:cNvPr>
            <p:cNvSpPr txBox="1"/>
            <p:nvPr/>
          </p:nvSpPr>
          <p:spPr>
            <a:xfrm>
              <a:off x="10126381" y="36853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878B11B-F2E4-4E04-BA14-9400B653591E}"/>
                </a:ext>
              </a:extLst>
            </p:cNvPr>
            <p:cNvSpPr txBox="1"/>
            <p:nvPr/>
          </p:nvSpPr>
          <p:spPr>
            <a:xfrm>
              <a:off x="10213495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1C124C4-7253-46AE-8108-0AB93E1B031C}"/>
                </a:ext>
              </a:extLst>
            </p:cNvPr>
            <p:cNvSpPr txBox="1"/>
            <p:nvPr/>
          </p:nvSpPr>
          <p:spPr>
            <a:xfrm>
              <a:off x="10257052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3C6DFBD-B77E-4A0C-BC1B-B21DA6CDF6F1}"/>
                </a:ext>
              </a:extLst>
            </p:cNvPr>
            <p:cNvSpPr txBox="1"/>
            <p:nvPr/>
          </p:nvSpPr>
          <p:spPr>
            <a:xfrm>
              <a:off x="10284367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F31EB0D-6717-4121-9906-F87402B4F389}"/>
                </a:ext>
              </a:extLst>
            </p:cNvPr>
            <p:cNvSpPr txBox="1"/>
            <p:nvPr/>
          </p:nvSpPr>
          <p:spPr>
            <a:xfrm>
              <a:off x="10327925" y="36853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18647EC-A78F-4C04-8F9D-526786A3AB69}"/>
                </a:ext>
              </a:extLst>
            </p:cNvPr>
            <p:cNvSpPr txBox="1"/>
            <p:nvPr/>
          </p:nvSpPr>
          <p:spPr>
            <a:xfrm>
              <a:off x="10377388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44D6DE04-41F0-431C-A090-FF2F61E94D6B}"/>
                </a:ext>
              </a:extLst>
            </p:cNvPr>
            <p:cNvSpPr txBox="1"/>
            <p:nvPr/>
          </p:nvSpPr>
          <p:spPr>
            <a:xfrm>
              <a:off x="10420944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8B6A554-3F8D-49E0-8F88-E65209C2D167}"/>
                </a:ext>
              </a:extLst>
            </p:cNvPr>
            <p:cNvSpPr txBox="1"/>
            <p:nvPr/>
          </p:nvSpPr>
          <p:spPr>
            <a:xfrm>
              <a:off x="10448260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14A6DCC-D78D-47E1-8201-06918F7BBBD8}"/>
                </a:ext>
              </a:extLst>
            </p:cNvPr>
            <p:cNvSpPr txBox="1"/>
            <p:nvPr/>
          </p:nvSpPr>
          <p:spPr>
            <a:xfrm>
              <a:off x="10491817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79D3E6C-1D7D-4A19-9C7F-923674081AE5}"/>
                </a:ext>
              </a:extLst>
            </p:cNvPr>
            <p:cNvSpPr txBox="1"/>
            <p:nvPr/>
          </p:nvSpPr>
          <p:spPr>
            <a:xfrm>
              <a:off x="10518394" y="3685376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7A82601-2974-421C-B4D7-2E38986AA3CF}"/>
                </a:ext>
              </a:extLst>
            </p:cNvPr>
            <p:cNvSpPr txBox="1"/>
            <p:nvPr/>
          </p:nvSpPr>
          <p:spPr>
            <a:xfrm>
              <a:off x="10573024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3F776E-0278-4A84-A804-5A4B5D0A4CE0}"/>
                </a:ext>
              </a:extLst>
            </p:cNvPr>
            <p:cNvSpPr txBox="1"/>
            <p:nvPr/>
          </p:nvSpPr>
          <p:spPr>
            <a:xfrm>
              <a:off x="1061658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78D243D-E535-4A45-A8EE-6E80B6F4FA93}"/>
                </a:ext>
              </a:extLst>
            </p:cNvPr>
            <p:cNvSpPr txBox="1"/>
            <p:nvPr/>
          </p:nvSpPr>
          <p:spPr>
            <a:xfrm>
              <a:off x="10660139" y="36853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76DD3DC-84D3-4159-99E6-A222B1AEC1D0}"/>
                </a:ext>
              </a:extLst>
            </p:cNvPr>
            <p:cNvSpPr txBox="1"/>
            <p:nvPr/>
          </p:nvSpPr>
          <p:spPr>
            <a:xfrm>
              <a:off x="1069262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5AFB2EC-0329-474B-9BD8-1F4B480CA4B7}"/>
                </a:ext>
              </a:extLst>
            </p:cNvPr>
            <p:cNvSpPr txBox="1"/>
            <p:nvPr/>
          </p:nvSpPr>
          <p:spPr>
            <a:xfrm>
              <a:off x="10736179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965896FA-74AF-4DA5-B19F-F23F0596E393}"/>
                </a:ext>
              </a:extLst>
            </p:cNvPr>
            <p:cNvSpPr txBox="1"/>
            <p:nvPr/>
          </p:nvSpPr>
          <p:spPr>
            <a:xfrm>
              <a:off x="10316850" y="376584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82068F7-5B1E-4450-A7DB-AE81C7A7F8CC}"/>
                </a:ext>
              </a:extLst>
            </p:cNvPr>
            <p:cNvSpPr txBox="1"/>
            <p:nvPr/>
          </p:nvSpPr>
          <p:spPr>
            <a:xfrm>
              <a:off x="10376649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32EB9D2-804C-4250-A0A9-7070E8532E79}"/>
                </a:ext>
              </a:extLst>
            </p:cNvPr>
            <p:cNvSpPr txBox="1"/>
            <p:nvPr/>
          </p:nvSpPr>
          <p:spPr>
            <a:xfrm>
              <a:off x="10426112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87C5FBC7-847F-47E5-B041-525622796C72}"/>
                </a:ext>
              </a:extLst>
            </p:cNvPr>
            <p:cNvSpPr txBox="1"/>
            <p:nvPr/>
          </p:nvSpPr>
          <p:spPr>
            <a:xfrm>
              <a:off x="10475574" y="3765845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71E791F5-244B-4173-9743-39754E47D1D5}"/>
                </a:ext>
              </a:extLst>
            </p:cNvPr>
            <p:cNvSpPr txBox="1"/>
            <p:nvPr/>
          </p:nvSpPr>
          <p:spPr>
            <a:xfrm>
              <a:off x="10502890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D21E060-93DE-4130-A58B-AAA56C172453}"/>
                </a:ext>
              </a:extLst>
            </p:cNvPr>
            <p:cNvSpPr txBox="1"/>
            <p:nvPr/>
          </p:nvSpPr>
          <p:spPr>
            <a:xfrm>
              <a:off x="10552353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016F6332-A924-4CAF-9DC2-4669912FF394}"/>
                </a:ext>
              </a:extLst>
            </p:cNvPr>
            <p:cNvSpPr/>
            <p:nvPr/>
          </p:nvSpPr>
          <p:spPr>
            <a:xfrm>
              <a:off x="6435015" y="3938542"/>
              <a:ext cx="541136" cy="288650"/>
            </a:xfrm>
            <a:custGeom>
              <a:avLst/>
              <a:gdLst>
                <a:gd name="connsiteX0" fmla="*/ 126 w 541136"/>
                <a:gd name="connsiteY0" fmla="*/ 48245 h 288650"/>
                <a:gd name="connsiteX1" fmla="*/ 48111 w 541136"/>
                <a:gd name="connsiteY1" fmla="*/ 253 h 288650"/>
                <a:gd name="connsiteX2" fmla="*/ 493276 w 541136"/>
                <a:gd name="connsiteY2" fmla="*/ 253 h 288650"/>
                <a:gd name="connsiteX3" fmla="*/ 541262 w 541136"/>
                <a:gd name="connsiteY3" fmla="*/ 48245 h 288650"/>
                <a:gd name="connsiteX4" fmla="*/ 541262 w 541136"/>
                <a:gd name="connsiteY4" fmla="*/ 240929 h 288650"/>
                <a:gd name="connsiteX5" fmla="*/ 493276 w 541136"/>
                <a:gd name="connsiteY5" fmla="*/ 288903 h 288650"/>
                <a:gd name="connsiteX6" fmla="*/ 48111 w 541136"/>
                <a:gd name="connsiteY6" fmla="*/ 288903 h 288650"/>
                <a:gd name="connsiteX7" fmla="*/ 126 w 541136"/>
                <a:gd name="connsiteY7" fmla="*/ 24092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8650">
                  <a:moveTo>
                    <a:pt x="126" y="48245"/>
                  </a:moveTo>
                  <a:cubicBezTo>
                    <a:pt x="126" y="21668"/>
                    <a:pt x="21534" y="253"/>
                    <a:pt x="48111" y="253"/>
                  </a:cubicBezTo>
                  <a:lnTo>
                    <a:pt x="493276" y="253"/>
                  </a:lnTo>
                  <a:cubicBezTo>
                    <a:pt x="519853" y="253"/>
                    <a:pt x="541262" y="21668"/>
                    <a:pt x="541262" y="48245"/>
                  </a:cubicBezTo>
                  <a:lnTo>
                    <a:pt x="541262" y="240929"/>
                  </a:lnTo>
                  <a:cubicBezTo>
                    <a:pt x="541262" y="267506"/>
                    <a:pt x="519853" y="288903"/>
                    <a:pt x="493276" y="288903"/>
                  </a:cubicBezTo>
                  <a:lnTo>
                    <a:pt x="48111" y="288903"/>
                  </a:lnTo>
                  <a:cubicBezTo>
                    <a:pt x="21534" y="288903"/>
                    <a:pt x="126" y="267506"/>
                    <a:pt x="126" y="240929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7725C32-87B6-413F-A7D6-6B969E6BD8C4}"/>
                </a:ext>
              </a:extLst>
            </p:cNvPr>
            <p:cNvSpPr/>
            <p:nvPr/>
          </p:nvSpPr>
          <p:spPr>
            <a:xfrm>
              <a:off x="6433538" y="3937060"/>
              <a:ext cx="544090" cy="291615"/>
            </a:xfrm>
            <a:custGeom>
              <a:avLst/>
              <a:gdLst>
                <a:gd name="connsiteX0" fmla="*/ 126 w 544090"/>
                <a:gd name="connsiteY0" fmla="*/ 49727 h 291615"/>
                <a:gd name="connsiteX1" fmla="*/ 126 w 544090"/>
                <a:gd name="connsiteY1" fmla="*/ 45298 h 291615"/>
                <a:gd name="connsiteX2" fmla="*/ 864 w 544090"/>
                <a:gd name="connsiteY2" fmla="*/ 40118 h 291615"/>
                <a:gd name="connsiteX3" fmla="*/ 2341 w 544090"/>
                <a:gd name="connsiteY3" fmla="*/ 34956 h 291615"/>
                <a:gd name="connsiteX4" fmla="*/ 3818 w 544090"/>
                <a:gd name="connsiteY4" fmla="*/ 30527 h 291615"/>
                <a:gd name="connsiteX5" fmla="*/ 6033 w 544090"/>
                <a:gd name="connsiteY5" fmla="*/ 26097 h 291615"/>
                <a:gd name="connsiteX6" fmla="*/ 8247 w 544090"/>
                <a:gd name="connsiteY6" fmla="*/ 22400 h 291615"/>
                <a:gd name="connsiteX7" fmla="*/ 11200 w 544090"/>
                <a:gd name="connsiteY7" fmla="*/ 18721 h 291615"/>
                <a:gd name="connsiteX8" fmla="*/ 14152 w 544090"/>
                <a:gd name="connsiteY8" fmla="*/ 15024 h 291615"/>
                <a:gd name="connsiteX9" fmla="*/ 17844 w 544090"/>
                <a:gd name="connsiteY9" fmla="*/ 12076 h 291615"/>
                <a:gd name="connsiteX10" fmla="*/ 21536 w 544090"/>
                <a:gd name="connsiteY10" fmla="*/ 9112 h 291615"/>
                <a:gd name="connsiteX11" fmla="*/ 25965 w 544090"/>
                <a:gd name="connsiteY11" fmla="*/ 6165 h 291615"/>
                <a:gd name="connsiteX12" fmla="*/ 30395 w 544090"/>
                <a:gd name="connsiteY12" fmla="*/ 3950 h 291615"/>
                <a:gd name="connsiteX13" fmla="*/ 34824 w 544090"/>
                <a:gd name="connsiteY13" fmla="*/ 2468 h 291615"/>
                <a:gd name="connsiteX14" fmla="*/ 39254 w 544090"/>
                <a:gd name="connsiteY14" fmla="*/ 1735 h 291615"/>
                <a:gd name="connsiteX15" fmla="*/ 44421 w 544090"/>
                <a:gd name="connsiteY15" fmla="*/ 253 h 291615"/>
                <a:gd name="connsiteX16" fmla="*/ 499921 w 544090"/>
                <a:gd name="connsiteY16" fmla="*/ 253 h 291615"/>
                <a:gd name="connsiteX17" fmla="*/ 505089 w 544090"/>
                <a:gd name="connsiteY17" fmla="*/ 1735 h 291615"/>
                <a:gd name="connsiteX18" fmla="*/ 509518 w 544090"/>
                <a:gd name="connsiteY18" fmla="*/ 2468 h 291615"/>
                <a:gd name="connsiteX19" fmla="*/ 513948 w 544090"/>
                <a:gd name="connsiteY19" fmla="*/ 3950 h 291615"/>
                <a:gd name="connsiteX20" fmla="*/ 518377 w 544090"/>
                <a:gd name="connsiteY20" fmla="*/ 6165 h 291615"/>
                <a:gd name="connsiteX21" fmla="*/ 522807 w 544090"/>
                <a:gd name="connsiteY21" fmla="*/ 9112 h 291615"/>
                <a:gd name="connsiteX22" fmla="*/ 526498 w 544090"/>
                <a:gd name="connsiteY22" fmla="*/ 12076 h 291615"/>
                <a:gd name="connsiteX23" fmla="*/ 530189 w 544090"/>
                <a:gd name="connsiteY23" fmla="*/ 15024 h 291615"/>
                <a:gd name="connsiteX24" fmla="*/ 533142 w 544090"/>
                <a:gd name="connsiteY24" fmla="*/ 18721 h 291615"/>
                <a:gd name="connsiteX25" fmla="*/ 536095 w 544090"/>
                <a:gd name="connsiteY25" fmla="*/ 22400 h 291615"/>
                <a:gd name="connsiteX26" fmla="*/ 538310 w 544090"/>
                <a:gd name="connsiteY26" fmla="*/ 26097 h 291615"/>
                <a:gd name="connsiteX27" fmla="*/ 540525 w 544090"/>
                <a:gd name="connsiteY27" fmla="*/ 30527 h 291615"/>
                <a:gd name="connsiteX28" fmla="*/ 542001 w 544090"/>
                <a:gd name="connsiteY28" fmla="*/ 34956 h 291615"/>
                <a:gd name="connsiteX29" fmla="*/ 543478 w 544090"/>
                <a:gd name="connsiteY29" fmla="*/ 40118 h 291615"/>
                <a:gd name="connsiteX30" fmla="*/ 544216 w 544090"/>
                <a:gd name="connsiteY30" fmla="*/ 45298 h 291615"/>
                <a:gd name="connsiteX31" fmla="*/ 544216 w 544090"/>
                <a:gd name="connsiteY31" fmla="*/ 247573 h 291615"/>
                <a:gd name="connsiteX32" fmla="*/ 543478 w 544090"/>
                <a:gd name="connsiteY32" fmla="*/ 252002 h 291615"/>
                <a:gd name="connsiteX33" fmla="*/ 542001 w 544090"/>
                <a:gd name="connsiteY33" fmla="*/ 257164 h 291615"/>
                <a:gd name="connsiteX34" fmla="*/ 540525 w 544090"/>
                <a:gd name="connsiteY34" fmla="*/ 261594 h 291615"/>
                <a:gd name="connsiteX35" fmla="*/ 538310 w 544090"/>
                <a:gd name="connsiteY35" fmla="*/ 266023 h 291615"/>
                <a:gd name="connsiteX36" fmla="*/ 536095 w 544090"/>
                <a:gd name="connsiteY36" fmla="*/ 269720 h 291615"/>
                <a:gd name="connsiteX37" fmla="*/ 533142 w 544090"/>
                <a:gd name="connsiteY37" fmla="*/ 273418 h 291615"/>
                <a:gd name="connsiteX38" fmla="*/ 530189 w 544090"/>
                <a:gd name="connsiteY38" fmla="*/ 277097 h 291615"/>
                <a:gd name="connsiteX39" fmla="*/ 526498 w 544090"/>
                <a:gd name="connsiteY39" fmla="*/ 280062 h 291615"/>
                <a:gd name="connsiteX40" fmla="*/ 522807 w 544090"/>
                <a:gd name="connsiteY40" fmla="*/ 283009 h 291615"/>
                <a:gd name="connsiteX41" fmla="*/ 518377 w 544090"/>
                <a:gd name="connsiteY41" fmla="*/ 285956 h 291615"/>
                <a:gd name="connsiteX42" fmla="*/ 513948 w 544090"/>
                <a:gd name="connsiteY42" fmla="*/ 288171 h 291615"/>
                <a:gd name="connsiteX43" fmla="*/ 509518 w 544090"/>
                <a:gd name="connsiteY43" fmla="*/ 289653 h 291615"/>
                <a:gd name="connsiteX44" fmla="*/ 505089 w 544090"/>
                <a:gd name="connsiteY44" fmla="*/ 290386 h 291615"/>
                <a:gd name="connsiteX45" fmla="*/ 499921 w 544090"/>
                <a:gd name="connsiteY45" fmla="*/ 291868 h 291615"/>
                <a:gd name="connsiteX46" fmla="*/ 44421 w 544090"/>
                <a:gd name="connsiteY46" fmla="*/ 291868 h 291615"/>
                <a:gd name="connsiteX47" fmla="*/ 39254 w 544090"/>
                <a:gd name="connsiteY47" fmla="*/ 290386 h 291615"/>
                <a:gd name="connsiteX48" fmla="*/ 34824 w 544090"/>
                <a:gd name="connsiteY48" fmla="*/ 289653 h 291615"/>
                <a:gd name="connsiteX49" fmla="*/ 30395 w 544090"/>
                <a:gd name="connsiteY49" fmla="*/ 288171 h 291615"/>
                <a:gd name="connsiteX50" fmla="*/ 25965 w 544090"/>
                <a:gd name="connsiteY50" fmla="*/ 285956 h 291615"/>
                <a:gd name="connsiteX51" fmla="*/ 21536 w 544090"/>
                <a:gd name="connsiteY51" fmla="*/ 283009 h 291615"/>
                <a:gd name="connsiteX52" fmla="*/ 17844 w 544090"/>
                <a:gd name="connsiteY52" fmla="*/ 280062 h 291615"/>
                <a:gd name="connsiteX53" fmla="*/ 14152 w 544090"/>
                <a:gd name="connsiteY53" fmla="*/ 277097 h 291615"/>
                <a:gd name="connsiteX54" fmla="*/ 11200 w 544090"/>
                <a:gd name="connsiteY54" fmla="*/ 273418 h 291615"/>
                <a:gd name="connsiteX55" fmla="*/ 8247 w 544090"/>
                <a:gd name="connsiteY55" fmla="*/ 269720 h 291615"/>
                <a:gd name="connsiteX56" fmla="*/ 6033 w 544090"/>
                <a:gd name="connsiteY56" fmla="*/ 266023 h 291615"/>
                <a:gd name="connsiteX57" fmla="*/ 3818 w 544090"/>
                <a:gd name="connsiteY57" fmla="*/ 261594 h 291615"/>
                <a:gd name="connsiteX58" fmla="*/ 2341 w 544090"/>
                <a:gd name="connsiteY58" fmla="*/ 257164 h 291615"/>
                <a:gd name="connsiteX59" fmla="*/ 864 w 544090"/>
                <a:gd name="connsiteY59" fmla="*/ 252002 h 291615"/>
                <a:gd name="connsiteX60" fmla="*/ 126 w 544090"/>
                <a:gd name="connsiteY60" fmla="*/ 247573 h 291615"/>
                <a:gd name="connsiteX61" fmla="*/ 126 w 544090"/>
                <a:gd name="connsiteY61" fmla="*/ 242411 h 291615"/>
                <a:gd name="connsiteX62" fmla="*/ 3078 w 544090"/>
                <a:gd name="connsiteY62" fmla="*/ 242411 h 291615"/>
                <a:gd name="connsiteX63" fmla="*/ 3078 w 544090"/>
                <a:gd name="connsiteY63" fmla="*/ 246840 h 291615"/>
                <a:gd name="connsiteX64" fmla="*/ 3078 w 544090"/>
                <a:gd name="connsiteY64" fmla="*/ 246840 h 291615"/>
                <a:gd name="connsiteX65" fmla="*/ 3818 w 544090"/>
                <a:gd name="connsiteY65" fmla="*/ 252002 h 291615"/>
                <a:gd name="connsiteX66" fmla="*/ 3818 w 544090"/>
                <a:gd name="connsiteY66" fmla="*/ 251270 h 291615"/>
                <a:gd name="connsiteX67" fmla="*/ 5293 w 544090"/>
                <a:gd name="connsiteY67" fmla="*/ 256432 h 291615"/>
                <a:gd name="connsiteX68" fmla="*/ 5293 w 544090"/>
                <a:gd name="connsiteY68" fmla="*/ 255699 h 291615"/>
                <a:gd name="connsiteX69" fmla="*/ 6770 w 544090"/>
                <a:gd name="connsiteY69" fmla="*/ 260129 h 291615"/>
                <a:gd name="connsiteX70" fmla="*/ 6770 w 544090"/>
                <a:gd name="connsiteY70" fmla="*/ 260129 h 291615"/>
                <a:gd name="connsiteX71" fmla="*/ 8985 w 544090"/>
                <a:gd name="connsiteY71" fmla="*/ 264559 h 291615"/>
                <a:gd name="connsiteX72" fmla="*/ 8985 w 544090"/>
                <a:gd name="connsiteY72" fmla="*/ 264559 h 291615"/>
                <a:gd name="connsiteX73" fmla="*/ 11200 w 544090"/>
                <a:gd name="connsiteY73" fmla="*/ 268238 h 291615"/>
                <a:gd name="connsiteX74" fmla="*/ 11200 w 544090"/>
                <a:gd name="connsiteY74" fmla="*/ 268238 h 291615"/>
                <a:gd name="connsiteX75" fmla="*/ 13414 w 544090"/>
                <a:gd name="connsiteY75" fmla="*/ 271935 h 291615"/>
                <a:gd name="connsiteX76" fmla="*/ 13414 w 544090"/>
                <a:gd name="connsiteY76" fmla="*/ 271935 h 291615"/>
                <a:gd name="connsiteX77" fmla="*/ 16367 w 544090"/>
                <a:gd name="connsiteY77" fmla="*/ 274882 h 291615"/>
                <a:gd name="connsiteX78" fmla="*/ 16367 w 544090"/>
                <a:gd name="connsiteY78" fmla="*/ 274882 h 291615"/>
                <a:gd name="connsiteX79" fmla="*/ 20059 w 544090"/>
                <a:gd name="connsiteY79" fmla="*/ 277847 h 291615"/>
                <a:gd name="connsiteX80" fmla="*/ 20059 w 544090"/>
                <a:gd name="connsiteY80" fmla="*/ 277847 h 291615"/>
                <a:gd name="connsiteX81" fmla="*/ 23751 w 544090"/>
                <a:gd name="connsiteY81" fmla="*/ 280794 h 291615"/>
                <a:gd name="connsiteX82" fmla="*/ 23751 w 544090"/>
                <a:gd name="connsiteY82" fmla="*/ 280794 h 291615"/>
                <a:gd name="connsiteX83" fmla="*/ 27441 w 544090"/>
                <a:gd name="connsiteY83" fmla="*/ 283009 h 291615"/>
                <a:gd name="connsiteX84" fmla="*/ 27441 w 544090"/>
                <a:gd name="connsiteY84" fmla="*/ 283009 h 291615"/>
                <a:gd name="connsiteX85" fmla="*/ 31870 w 544090"/>
                <a:gd name="connsiteY85" fmla="*/ 285224 h 291615"/>
                <a:gd name="connsiteX86" fmla="*/ 31133 w 544090"/>
                <a:gd name="connsiteY86" fmla="*/ 285224 h 291615"/>
                <a:gd name="connsiteX87" fmla="*/ 35562 w 544090"/>
                <a:gd name="connsiteY87" fmla="*/ 286706 h 291615"/>
                <a:gd name="connsiteX88" fmla="*/ 35562 w 544090"/>
                <a:gd name="connsiteY88" fmla="*/ 286706 h 291615"/>
                <a:gd name="connsiteX89" fmla="*/ 39992 w 544090"/>
                <a:gd name="connsiteY89" fmla="*/ 287439 h 291615"/>
                <a:gd name="connsiteX90" fmla="*/ 39992 w 544090"/>
                <a:gd name="connsiteY90" fmla="*/ 287439 h 291615"/>
                <a:gd name="connsiteX91" fmla="*/ 45159 w 544090"/>
                <a:gd name="connsiteY91" fmla="*/ 288171 h 291615"/>
                <a:gd name="connsiteX92" fmla="*/ 44421 w 544090"/>
                <a:gd name="connsiteY92" fmla="*/ 288171 h 291615"/>
                <a:gd name="connsiteX93" fmla="*/ 49588 w 544090"/>
                <a:gd name="connsiteY93" fmla="*/ 288921 h 291615"/>
                <a:gd name="connsiteX94" fmla="*/ 494753 w 544090"/>
                <a:gd name="connsiteY94" fmla="*/ 288921 h 291615"/>
                <a:gd name="connsiteX95" fmla="*/ 499921 w 544090"/>
                <a:gd name="connsiteY95" fmla="*/ 288171 h 291615"/>
                <a:gd name="connsiteX96" fmla="*/ 499183 w 544090"/>
                <a:gd name="connsiteY96" fmla="*/ 288171 h 291615"/>
                <a:gd name="connsiteX97" fmla="*/ 504350 w 544090"/>
                <a:gd name="connsiteY97" fmla="*/ 287439 h 291615"/>
                <a:gd name="connsiteX98" fmla="*/ 504350 w 544090"/>
                <a:gd name="connsiteY98" fmla="*/ 287439 h 291615"/>
                <a:gd name="connsiteX99" fmla="*/ 508780 w 544090"/>
                <a:gd name="connsiteY99" fmla="*/ 286706 h 291615"/>
                <a:gd name="connsiteX100" fmla="*/ 508780 w 544090"/>
                <a:gd name="connsiteY100" fmla="*/ 286706 h 291615"/>
                <a:gd name="connsiteX101" fmla="*/ 513210 w 544090"/>
                <a:gd name="connsiteY101" fmla="*/ 285224 h 291615"/>
                <a:gd name="connsiteX102" fmla="*/ 513210 w 544090"/>
                <a:gd name="connsiteY102" fmla="*/ 285224 h 291615"/>
                <a:gd name="connsiteX103" fmla="*/ 516901 w 544090"/>
                <a:gd name="connsiteY103" fmla="*/ 283009 h 291615"/>
                <a:gd name="connsiteX104" fmla="*/ 516901 w 544090"/>
                <a:gd name="connsiteY104" fmla="*/ 283009 h 291615"/>
                <a:gd name="connsiteX105" fmla="*/ 520592 w 544090"/>
                <a:gd name="connsiteY105" fmla="*/ 280794 h 291615"/>
                <a:gd name="connsiteX106" fmla="*/ 520592 w 544090"/>
                <a:gd name="connsiteY106" fmla="*/ 280794 h 291615"/>
                <a:gd name="connsiteX107" fmla="*/ 524283 w 544090"/>
                <a:gd name="connsiteY107" fmla="*/ 277847 h 291615"/>
                <a:gd name="connsiteX108" fmla="*/ 524283 w 544090"/>
                <a:gd name="connsiteY108" fmla="*/ 277847 h 291615"/>
                <a:gd name="connsiteX109" fmla="*/ 527974 w 544090"/>
                <a:gd name="connsiteY109" fmla="*/ 274882 h 291615"/>
                <a:gd name="connsiteX110" fmla="*/ 527974 w 544090"/>
                <a:gd name="connsiteY110" fmla="*/ 274882 h 291615"/>
                <a:gd name="connsiteX111" fmla="*/ 530928 w 544090"/>
                <a:gd name="connsiteY111" fmla="*/ 271935 h 291615"/>
                <a:gd name="connsiteX112" fmla="*/ 530928 w 544090"/>
                <a:gd name="connsiteY112" fmla="*/ 271935 h 291615"/>
                <a:gd name="connsiteX113" fmla="*/ 533142 w 544090"/>
                <a:gd name="connsiteY113" fmla="*/ 268238 h 291615"/>
                <a:gd name="connsiteX114" fmla="*/ 533142 w 544090"/>
                <a:gd name="connsiteY114" fmla="*/ 268238 h 291615"/>
                <a:gd name="connsiteX115" fmla="*/ 536095 w 544090"/>
                <a:gd name="connsiteY115" fmla="*/ 264559 h 291615"/>
                <a:gd name="connsiteX116" fmla="*/ 535357 w 544090"/>
                <a:gd name="connsiteY116" fmla="*/ 264559 h 291615"/>
                <a:gd name="connsiteX117" fmla="*/ 537572 w 544090"/>
                <a:gd name="connsiteY117" fmla="*/ 260129 h 291615"/>
                <a:gd name="connsiteX118" fmla="*/ 537572 w 544090"/>
                <a:gd name="connsiteY118" fmla="*/ 260129 h 291615"/>
                <a:gd name="connsiteX119" fmla="*/ 539048 w 544090"/>
                <a:gd name="connsiteY119" fmla="*/ 255699 h 291615"/>
                <a:gd name="connsiteX120" fmla="*/ 539048 w 544090"/>
                <a:gd name="connsiteY120" fmla="*/ 256432 h 291615"/>
                <a:gd name="connsiteX121" fmla="*/ 540525 w 544090"/>
                <a:gd name="connsiteY121" fmla="*/ 251270 h 291615"/>
                <a:gd name="connsiteX122" fmla="*/ 540525 w 544090"/>
                <a:gd name="connsiteY122" fmla="*/ 252002 h 291615"/>
                <a:gd name="connsiteX123" fmla="*/ 541263 w 544090"/>
                <a:gd name="connsiteY123" fmla="*/ 246840 h 291615"/>
                <a:gd name="connsiteX124" fmla="*/ 541263 w 544090"/>
                <a:gd name="connsiteY124" fmla="*/ 242411 h 291615"/>
                <a:gd name="connsiteX125" fmla="*/ 541263 w 544090"/>
                <a:gd name="connsiteY125" fmla="*/ 49727 h 291615"/>
                <a:gd name="connsiteX126" fmla="*/ 541263 w 544090"/>
                <a:gd name="connsiteY126" fmla="*/ 45298 h 291615"/>
                <a:gd name="connsiteX127" fmla="*/ 541263 w 544090"/>
                <a:gd name="connsiteY127" fmla="*/ 45298 h 291615"/>
                <a:gd name="connsiteX128" fmla="*/ 540525 w 544090"/>
                <a:gd name="connsiteY128" fmla="*/ 40868 h 291615"/>
                <a:gd name="connsiteX129" fmla="*/ 540525 w 544090"/>
                <a:gd name="connsiteY129" fmla="*/ 40868 h 291615"/>
                <a:gd name="connsiteX130" fmla="*/ 539048 w 544090"/>
                <a:gd name="connsiteY130" fmla="*/ 36439 h 291615"/>
                <a:gd name="connsiteX131" fmla="*/ 539048 w 544090"/>
                <a:gd name="connsiteY131" fmla="*/ 36439 h 291615"/>
                <a:gd name="connsiteX132" fmla="*/ 537572 w 544090"/>
                <a:gd name="connsiteY132" fmla="*/ 32009 h 291615"/>
                <a:gd name="connsiteX133" fmla="*/ 537572 w 544090"/>
                <a:gd name="connsiteY133" fmla="*/ 32009 h 291615"/>
                <a:gd name="connsiteX134" fmla="*/ 535357 w 544090"/>
                <a:gd name="connsiteY134" fmla="*/ 27580 h 291615"/>
                <a:gd name="connsiteX135" fmla="*/ 536095 w 544090"/>
                <a:gd name="connsiteY135" fmla="*/ 27580 h 291615"/>
                <a:gd name="connsiteX136" fmla="*/ 533142 w 544090"/>
                <a:gd name="connsiteY136" fmla="*/ 23883 h 291615"/>
                <a:gd name="connsiteX137" fmla="*/ 533142 w 544090"/>
                <a:gd name="connsiteY137" fmla="*/ 23883 h 291615"/>
                <a:gd name="connsiteX138" fmla="*/ 530928 w 544090"/>
                <a:gd name="connsiteY138" fmla="*/ 20186 h 291615"/>
                <a:gd name="connsiteX139" fmla="*/ 530928 w 544090"/>
                <a:gd name="connsiteY139" fmla="*/ 20186 h 291615"/>
                <a:gd name="connsiteX140" fmla="*/ 527974 w 544090"/>
                <a:gd name="connsiteY140" fmla="*/ 17238 h 291615"/>
                <a:gd name="connsiteX141" fmla="*/ 527974 w 544090"/>
                <a:gd name="connsiteY141" fmla="*/ 17238 h 291615"/>
                <a:gd name="connsiteX142" fmla="*/ 524283 w 544090"/>
                <a:gd name="connsiteY142" fmla="*/ 14291 h 291615"/>
                <a:gd name="connsiteX143" fmla="*/ 524283 w 544090"/>
                <a:gd name="connsiteY143" fmla="*/ 14291 h 291615"/>
                <a:gd name="connsiteX144" fmla="*/ 520592 w 544090"/>
                <a:gd name="connsiteY144" fmla="*/ 11327 h 291615"/>
                <a:gd name="connsiteX145" fmla="*/ 520592 w 544090"/>
                <a:gd name="connsiteY145" fmla="*/ 11327 h 291615"/>
                <a:gd name="connsiteX146" fmla="*/ 516901 w 544090"/>
                <a:gd name="connsiteY146" fmla="*/ 9112 h 291615"/>
                <a:gd name="connsiteX147" fmla="*/ 516901 w 544090"/>
                <a:gd name="connsiteY147" fmla="*/ 9112 h 291615"/>
                <a:gd name="connsiteX148" fmla="*/ 513210 w 544090"/>
                <a:gd name="connsiteY148" fmla="*/ 6897 h 291615"/>
                <a:gd name="connsiteX149" fmla="*/ 513210 w 544090"/>
                <a:gd name="connsiteY149" fmla="*/ 6897 h 291615"/>
                <a:gd name="connsiteX150" fmla="*/ 508780 w 544090"/>
                <a:gd name="connsiteY150" fmla="*/ 5432 h 291615"/>
                <a:gd name="connsiteX151" fmla="*/ 508780 w 544090"/>
                <a:gd name="connsiteY151" fmla="*/ 5432 h 291615"/>
                <a:gd name="connsiteX152" fmla="*/ 504350 w 544090"/>
                <a:gd name="connsiteY152" fmla="*/ 4682 h 291615"/>
                <a:gd name="connsiteX153" fmla="*/ 504350 w 544090"/>
                <a:gd name="connsiteY153" fmla="*/ 4682 h 291615"/>
                <a:gd name="connsiteX154" fmla="*/ 499183 w 544090"/>
                <a:gd name="connsiteY154" fmla="*/ 3950 h 291615"/>
                <a:gd name="connsiteX155" fmla="*/ 499921 w 544090"/>
                <a:gd name="connsiteY155" fmla="*/ 3950 h 291615"/>
                <a:gd name="connsiteX156" fmla="*/ 494753 w 544090"/>
                <a:gd name="connsiteY156" fmla="*/ 3217 h 291615"/>
                <a:gd name="connsiteX157" fmla="*/ 49588 w 544090"/>
                <a:gd name="connsiteY157" fmla="*/ 3217 h 291615"/>
                <a:gd name="connsiteX158" fmla="*/ 44421 w 544090"/>
                <a:gd name="connsiteY158" fmla="*/ 3950 h 291615"/>
                <a:gd name="connsiteX159" fmla="*/ 45159 w 544090"/>
                <a:gd name="connsiteY159" fmla="*/ 3950 h 291615"/>
                <a:gd name="connsiteX160" fmla="*/ 39992 w 544090"/>
                <a:gd name="connsiteY160" fmla="*/ 4682 h 291615"/>
                <a:gd name="connsiteX161" fmla="*/ 39992 w 544090"/>
                <a:gd name="connsiteY161" fmla="*/ 4682 h 291615"/>
                <a:gd name="connsiteX162" fmla="*/ 35562 w 544090"/>
                <a:gd name="connsiteY162" fmla="*/ 5432 h 291615"/>
                <a:gd name="connsiteX163" fmla="*/ 35562 w 544090"/>
                <a:gd name="connsiteY163" fmla="*/ 5432 h 291615"/>
                <a:gd name="connsiteX164" fmla="*/ 31133 w 544090"/>
                <a:gd name="connsiteY164" fmla="*/ 6897 h 291615"/>
                <a:gd name="connsiteX165" fmla="*/ 31870 w 544090"/>
                <a:gd name="connsiteY165" fmla="*/ 6897 h 291615"/>
                <a:gd name="connsiteX166" fmla="*/ 27441 w 544090"/>
                <a:gd name="connsiteY166" fmla="*/ 9112 h 291615"/>
                <a:gd name="connsiteX167" fmla="*/ 27441 w 544090"/>
                <a:gd name="connsiteY167" fmla="*/ 9112 h 291615"/>
                <a:gd name="connsiteX168" fmla="*/ 23751 w 544090"/>
                <a:gd name="connsiteY168" fmla="*/ 11327 h 291615"/>
                <a:gd name="connsiteX169" fmla="*/ 23751 w 544090"/>
                <a:gd name="connsiteY169" fmla="*/ 11327 h 291615"/>
                <a:gd name="connsiteX170" fmla="*/ 20059 w 544090"/>
                <a:gd name="connsiteY170" fmla="*/ 14291 h 291615"/>
                <a:gd name="connsiteX171" fmla="*/ 20059 w 544090"/>
                <a:gd name="connsiteY171" fmla="*/ 14291 h 291615"/>
                <a:gd name="connsiteX172" fmla="*/ 16367 w 544090"/>
                <a:gd name="connsiteY172" fmla="*/ 17238 h 291615"/>
                <a:gd name="connsiteX173" fmla="*/ 16367 w 544090"/>
                <a:gd name="connsiteY173" fmla="*/ 17238 h 291615"/>
                <a:gd name="connsiteX174" fmla="*/ 13414 w 544090"/>
                <a:gd name="connsiteY174" fmla="*/ 20186 h 291615"/>
                <a:gd name="connsiteX175" fmla="*/ 13414 w 544090"/>
                <a:gd name="connsiteY175" fmla="*/ 20186 h 291615"/>
                <a:gd name="connsiteX176" fmla="*/ 11200 w 544090"/>
                <a:gd name="connsiteY176" fmla="*/ 23883 h 291615"/>
                <a:gd name="connsiteX177" fmla="*/ 11200 w 544090"/>
                <a:gd name="connsiteY177" fmla="*/ 23883 h 291615"/>
                <a:gd name="connsiteX178" fmla="*/ 8985 w 544090"/>
                <a:gd name="connsiteY178" fmla="*/ 27580 h 291615"/>
                <a:gd name="connsiteX179" fmla="*/ 8985 w 544090"/>
                <a:gd name="connsiteY179" fmla="*/ 27580 h 291615"/>
                <a:gd name="connsiteX180" fmla="*/ 6770 w 544090"/>
                <a:gd name="connsiteY180" fmla="*/ 32009 h 291615"/>
                <a:gd name="connsiteX181" fmla="*/ 6770 w 544090"/>
                <a:gd name="connsiteY181" fmla="*/ 32009 h 291615"/>
                <a:gd name="connsiteX182" fmla="*/ 5293 w 544090"/>
                <a:gd name="connsiteY182" fmla="*/ 36439 h 291615"/>
                <a:gd name="connsiteX183" fmla="*/ 5293 w 544090"/>
                <a:gd name="connsiteY183" fmla="*/ 36439 h 291615"/>
                <a:gd name="connsiteX184" fmla="*/ 3818 w 544090"/>
                <a:gd name="connsiteY184" fmla="*/ 40868 h 291615"/>
                <a:gd name="connsiteX185" fmla="*/ 3818 w 544090"/>
                <a:gd name="connsiteY185" fmla="*/ 40868 h 291615"/>
                <a:gd name="connsiteX186" fmla="*/ 3078 w 544090"/>
                <a:gd name="connsiteY186" fmla="*/ 45298 h 291615"/>
                <a:gd name="connsiteX187" fmla="*/ 3078 w 544090"/>
                <a:gd name="connsiteY187" fmla="*/ 49727 h 291615"/>
                <a:gd name="connsiteX188" fmla="*/ 3078 w 544090"/>
                <a:gd name="connsiteY188" fmla="*/ 497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44090" h="291615">
                  <a:moveTo>
                    <a:pt x="126" y="49727"/>
                  </a:moveTo>
                  <a:lnTo>
                    <a:pt x="126" y="45298"/>
                  </a:lnTo>
                  <a:lnTo>
                    <a:pt x="864" y="40118"/>
                  </a:lnTo>
                  <a:lnTo>
                    <a:pt x="2341" y="34956"/>
                  </a:lnTo>
                  <a:lnTo>
                    <a:pt x="3818" y="30527"/>
                  </a:lnTo>
                  <a:lnTo>
                    <a:pt x="6033" y="26097"/>
                  </a:lnTo>
                  <a:lnTo>
                    <a:pt x="8247" y="22400"/>
                  </a:lnTo>
                  <a:lnTo>
                    <a:pt x="11200" y="18721"/>
                  </a:lnTo>
                  <a:lnTo>
                    <a:pt x="14152" y="15024"/>
                  </a:lnTo>
                  <a:lnTo>
                    <a:pt x="17844" y="12076"/>
                  </a:lnTo>
                  <a:lnTo>
                    <a:pt x="21536" y="9112"/>
                  </a:lnTo>
                  <a:lnTo>
                    <a:pt x="25965" y="6165"/>
                  </a:lnTo>
                  <a:lnTo>
                    <a:pt x="30395" y="3950"/>
                  </a:lnTo>
                  <a:lnTo>
                    <a:pt x="34824" y="2468"/>
                  </a:lnTo>
                  <a:lnTo>
                    <a:pt x="39254" y="1735"/>
                  </a:lnTo>
                  <a:lnTo>
                    <a:pt x="44421" y="253"/>
                  </a:lnTo>
                  <a:lnTo>
                    <a:pt x="499921" y="253"/>
                  </a:lnTo>
                  <a:lnTo>
                    <a:pt x="505089" y="1735"/>
                  </a:lnTo>
                  <a:lnTo>
                    <a:pt x="509518" y="2468"/>
                  </a:lnTo>
                  <a:lnTo>
                    <a:pt x="513948" y="3950"/>
                  </a:lnTo>
                  <a:lnTo>
                    <a:pt x="518377" y="6165"/>
                  </a:lnTo>
                  <a:lnTo>
                    <a:pt x="522807" y="9112"/>
                  </a:lnTo>
                  <a:lnTo>
                    <a:pt x="526498" y="12076"/>
                  </a:lnTo>
                  <a:lnTo>
                    <a:pt x="530189" y="15024"/>
                  </a:lnTo>
                  <a:lnTo>
                    <a:pt x="533142" y="18721"/>
                  </a:lnTo>
                  <a:lnTo>
                    <a:pt x="536095" y="22400"/>
                  </a:lnTo>
                  <a:lnTo>
                    <a:pt x="538310" y="26097"/>
                  </a:lnTo>
                  <a:lnTo>
                    <a:pt x="540525" y="30527"/>
                  </a:lnTo>
                  <a:lnTo>
                    <a:pt x="542001" y="34956"/>
                  </a:lnTo>
                  <a:lnTo>
                    <a:pt x="543478" y="40118"/>
                  </a:lnTo>
                  <a:lnTo>
                    <a:pt x="544216" y="45298"/>
                  </a:lnTo>
                  <a:lnTo>
                    <a:pt x="544216" y="247573"/>
                  </a:lnTo>
                  <a:lnTo>
                    <a:pt x="543478" y="252002"/>
                  </a:lnTo>
                  <a:lnTo>
                    <a:pt x="542001" y="257164"/>
                  </a:lnTo>
                  <a:lnTo>
                    <a:pt x="540525" y="261594"/>
                  </a:lnTo>
                  <a:lnTo>
                    <a:pt x="538310" y="266023"/>
                  </a:lnTo>
                  <a:lnTo>
                    <a:pt x="536095" y="269720"/>
                  </a:lnTo>
                  <a:lnTo>
                    <a:pt x="533142" y="273418"/>
                  </a:lnTo>
                  <a:lnTo>
                    <a:pt x="530189" y="277097"/>
                  </a:lnTo>
                  <a:lnTo>
                    <a:pt x="526498" y="280062"/>
                  </a:lnTo>
                  <a:lnTo>
                    <a:pt x="522807" y="283009"/>
                  </a:lnTo>
                  <a:lnTo>
                    <a:pt x="518377" y="285956"/>
                  </a:lnTo>
                  <a:lnTo>
                    <a:pt x="513948" y="288171"/>
                  </a:lnTo>
                  <a:lnTo>
                    <a:pt x="509518" y="289653"/>
                  </a:lnTo>
                  <a:lnTo>
                    <a:pt x="505089" y="290386"/>
                  </a:lnTo>
                  <a:lnTo>
                    <a:pt x="499921" y="291868"/>
                  </a:lnTo>
                  <a:lnTo>
                    <a:pt x="44421" y="291868"/>
                  </a:lnTo>
                  <a:lnTo>
                    <a:pt x="39254" y="290386"/>
                  </a:lnTo>
                  <a:lnTo>
                    <a:pt x="34824" y="289653"/>
                  </a:lnTo>
                  <a:lnTo>
                    <a:pt x="30395" y="288171"/>
                  </a:lnTo>
                  <a:lnTo>
                    <a:pt x="25965" y="285956"/>
                  </a:lnTo>
                  <a:lnTo>
                    <a:pt x="21536" y="283009"/>
                  </a:lnTo>
                  <a:lnTo>
                    <a:pt x="17844" y="280062"/>
                  </a:lnTo>
                  <a:lnTo>
                    <a:pt x="14152" y="277097"/>
                  </a:lnTo>
                  <a:lnTo>
                    <a:pt x="11200" y="273418"/>
                  </a:lnTo>
                  <a:lnTo>
                    <a:pt x="8247" y="269720"/>
                  </a:lnTo>
                  <a:lnTo>
                    <a:pt x="6033" y="266023"/>
                  </a:lnTo>
                  <a:lnTo>
                    <a:pt x="3818" y="261594"/>
                  </a:lnTo>
                  <a:lnTo>
                    <a:pt x="2341" y="257164"/>
                  </a:lnTo>
                  <a:lnTo>
                    <a:pt x="864" y="252002"/>
                  </a:lnTo>
                  <a:lnTo>
                    <a:pt x="126" y="247573"/>
                  </a:lnTo>
                  <a:lnTo>
                    <a:pt x="126" y="242411"/>
                  </a:lnTo>
                  <a:close/>
                  <a:moveTo>
                    <a:pt x="3078" y="242411"/>
                  </a:moveTo>
                  <a:lnTo>
                    <a:pt x="3078" y="246840"/>
                  </a:lnTo>
                  <a:lnTo>
                    <a:pt x="3078" y="246840"/>
                  </a:lnTo>
                  <a:lnTo>
                    <a:pt x="3818" y="252002"/>
                  </a:lnTo>
                  <a:lnTo>
                    <a:pt x="3818" y="251270"/>
                  </a:lnTo>
                  <a:lnTo>
                    <a:pt x="5293" y="256432"/>
                  </a:lnTo>
                  <a:lnTo>
                    <a:pt x="5293" y="255699"/>
                  </a:lnTo>
                  <a:lnTo>
                    <a:pt x="6770" y="260129"/>
                  </a:lnTo>
                  <a:lnTo>
                    <a:pt x="6770" y="260129"/>
                  </a:lnTo>
                  <a:lnTo>
                    <a:pt x="8985" y="264559"/>
                  </a:lnTo>
                  <a:lnTo>
                    <a:pt x="8985" y="264559"/>
                  </a:lnTo>
                  <a:lnTo>
                    <a:pt x="11200" y="268238"/>
                  </a:lnTo>
                  <a:lnTo>
                    <a:pt x="11200" y="268238"/>
                  </a:lnTo>
                  <a:lnTo>
                    <a:pt x="13414" y="271935"/>
                  </a:lnTo>
                  <a:lnTo>
                    <a:pt x="13414" y="271935"/>
                  </a:lnTo>
                  <a:lnTo>
                    <a:pt x="16367" y="274882"/>
                  </a:lnTo>
                  <a:lnTo>
                    <a:pt x="16367" y="274882"/>
                  </a:lnTo>
                  <a:lnTo>
                    <a:pt x="20059" y="277847"/>
                  </a:lnTo>
                  <a:lnTo>
                    <a:pt x="20059" y="277847"/>
                  </a:lnTo>
                  <a:lnTo>
                    <a:pt x="23751" y="280794"/>
                  </a:lnTo>
                  <a:lnTo>
                    <a:pt x="23751" y="280794"/>
                  </a:lnTo>
                  <a:lnTo>
                    <a:pt x="27441" y="283009"/>
                  </a:lnTo>
                  <a:lnTo>
                    <a:pt x="27441" y="283009"/>
                  </a:lnTo>
                  <a:lnTo>
                    <a:pt x="31870" y="285224"/>
                  </a:lnTo>
                  <a:lnTo>
                    <a:pt x="31133" y="285224"/>
                  </a:lnTo>
                  <a:lnTo>
                    <a:pt x="35562" y="286706"/>
                  </a:lnTo>
                  <a:lnTo>
                    <a:pt x="35562" y="286706"/>
                  </a:lnTo>
                  <a:lnTo>
                    <a:pt x="39992" y="287439"/>
                  </a:lnTo>
                  <a:lnTo>
                    <a:pt x="39992" y="287439"/>
                  </a:lnTo>
                  <a:lnTo>
                    <a:pt x="45159" y="288171"/>
                  </a:lnTo>
                  <a:lnTo>
                    <a:pt x="44421" y="288171"/>
                  </a:lnTo>
                  <a:lnTo>
                    <a:pt x="49588" y="288921"/>
                  </a:lnTo>
                  <a:lnTo>
                    <a:pt x="494753" y="288921"/>
                  </a:lnTo>
                  <a:lnTo>
                    <a:pt x="499921" y="288171"/>
                  </a:lnTo>
                  <a:lnTo>
                    <a:pt x="499183" y="288171"/>
                  </a:lnTo>
                  <a:lnTo>
                    <a:pt x="504350" y="287439"/>
                  </a:lnTo>
                  <a:lnTo>
                    <a:pt x="504350" y="287439"/>
                  </a:lnTo>
                  <a:lnTo>
                    <a:pt x="508780" y="286706"/>
                  </a:lnTo>
                  <a:lnTo>
                    <a:pt x="508780" y="286706"/>
                  </a:lnTo>
                  <a:lnTo>
                    <a:pt x="513210" y="285224"/>
                  </a:lnTo>
                  <a:lnTo>
                    <a:pt x="513210" y="285224"/>
                  </a:lnTo>
                  <a:lnTo>
                    <a:pt x="516901" y="283009"/>
                  </a:lnTo>
                  <a:lnTo>
                    <a:pt x="516901" y="283009"/>
                  </a:lnTo>
                  <a:lnTo>
                    <a:pt x="520592" y="280794"/>
                  </a:lnTo>
                  <a:lnTo>
                    <a:pt x="520592" y="280794"/>
                  </a:lnTo>
                  <a:lnTo>
                    <a:pt x="524283" y="277847"/>
                  </a:lnTo>
                  <a:lnTo>
                    <a:pt x="524283" y="277847"/>
                  </a:lnTo>
                  <a:lnTo>
                    <a:pt x="527974" y="274882"/>
                  </a:lnTo>
                  <a:lnTo>
                    <a:pt x="527974" y="274882"/>
                  </a:lnTo>
                  <a:lnTo>
                    <a:pt x="530928" y="271935"/>
                  </a:lnTo>
                  <a:lnTo>
                    <a:pt x="530928" y="271935"/>
                  </a:lnTo>
                  <a:lnTo>
                    <a:pt x="533142" y="268238"/>
                  </a:lnTo>
                  <a:lnTo>
                    <a:pt x="533142" y="268238"/>
                  </a:lnTo>
                  <a:lnTo>
                    <a:pt x="536095" y="264559"/>
                  </a:lnTo>
                  <a:lnTo>
                    <a:pt x="535357" y="264559"/>
                  </a:lnTo>
                  <a:lnTo>
                    <a:pt x="537572" y="260129"/>
                  </a:lnTo>
                  <a:lnTo>
                    <a:pt x="537572" y="260129"/>
                  </a:lnTo>
                  <a:lnTo>
                    <a:pt x="539048" y="255699"/>
                  </a:lnTo>
                  <a:lnTo>
                    <a:pt x="539048" y="256432"/>
                  </a:lnTo>
                  <a:lnTo>
                    <a:pt x="540525" y="251270"/>
                  </a:lnTo>
                  <a:lnTo>
                    <a:pt x="540525" y="252002"/>
                  </a:lnTo>
                  <a:lnTo>
                    <a:pt x="541263" y="246840"/>
                  </a:lnTo>
                  <a:lnTo>
                    <a:pt x="541263" y="242411"/>
                  </a:lnTo>
                  <a:lnTo>
                    <a:pt x="541263" y="49727"/>
                  </a:lnTo>
                  <a:lnTo>
                    <a:pt x="541263" y="45298"/>
                  </a:lnTo>
                  <a:lnTo>
                    <a:pt x="541263" y="45298"/>
                  </a:lnTo>
                  <a:lnTo>
                    <a:pt x="540525" y="40868"/>
                  </a:lnTo>
                  <a:lnTo>
                    <a:pt x="540525" y="40868"/>
                  </a:lnTo>
                  <a:lnTo>
                    <a:pt x="539048" y="36439"/>
                  </a:lnTo>
                  <a:lnTo>
                    <a:pt x="539048" y="36439"/>
                  </a:lnTo>
                  <a:lnTo>
                    <a:pt x="537572" y="32009"/>
                  </a:lnTo>
                  <a:lnTo>
                    <a:pt x="537572" y="32009"/>
                  </a:lnTo>
                  <a:lnTo>
                    <a:pt x="535357" y="27580"/>
                  </a:lnTo>
                  <a:lnTo>
                    <a:pt x="536095" y="27580"/>
                  </a:lnTo>
                  <a:lnTo>
                    <a:pt x="533142" y="23883"/>
                  </a:lnTo>
                  <a:lnTo>
                    <a:pt x="533142" y="23883"/>
                  </a:lnTo>
                  <a:lnTo>
                    <a:pt x="530928" y="20186"/>
                  </a:lnTo>
                  <a:lnTo>
                    <a:pt x="530928" y="20186"/>
                  </a:lnTo>
                  <a:lnTo>
                    <a:pt x="527974" y="17238"/>
                  </a:lnTo>
                  <a:lnTo>
                    <a:pt x="527974" y="17238"/>
                  </a:lnTo>
                  <a:lnTo>
                    <a:pt x="524283" y="14291"/>
                  </a:lnTo>
                  <a:lnTo>
                    <a:pt x="524283" y="14291"/>
                  </a:lnTo>
                  <a:lnTo>
                    <a:pt x="520592" y="11327"/>
                  </a:lnTo>
                  <a:lnTo>
                    <a:pt x="520592" y="11327"/>
                  </a:lnTo>
                  <a:lnTo>
                    <a:pt x="516901" y="9112"/>
                  </a:lnTo>
                  <a:lnTo>
                    <a:pt x="516901" y="9112"/>
                  </a:lnTo>
                  <a:lnTo>
                    <a:pt x="513210" y="6897"/>
                  </a:lnTo>
                  <a:lnTo>
                    <a:pt x="513210" y="6897"/>
                  </a:lnTo>
                  <a:lnTo>
                    <a:pt x="508780" y="5432"/>
                  </a:lnTo>
                  <a:lnTo>
                    <a:pt x="508780" y="5432"/>
                  </a:lnTo>
                  <a:lnTo>
                    <a:pt x="504350" y="4682"/>
                  </a:lnTo>
                  <a:lnTo>
                    <a:pt x="504350" y="4682"/>
                  </a:lnTo>
                  <a:lnTo>
                    <a:pt x="499183" y="3950"/>
                  </a:lnTo>
                  <a:lnTo>
                    <a:pt x="499921" y="3950"/>
                  </a:lnTo>
                  <a:lnTo>
                    <a:pt x="494753" y="3217"/>
                  </a:lnTo>
                  <a:lnTo>
                    <a:pt x="49588" y="3217"/>
                  </a:lnTo>
                  <a:lnTo>
                    <a:pt x="44421" y="3950"/>
                  </a:lnTo>
                  <a:lnTo>
                    <a:pt x="45159" y="3950"/>
                  </a:lnTo>
                  <a:lnTo>
                    <a:pt x="39992" y="4682"/>
                  </a:lnTo>
                  <a:lnTo>
                    <a:pt x="39992" y="4682"/>
                  </a:lnTo>
                  <a:lnTo>
                    <a:pt x="35562" y="5432"/>
                  </a:lnTo>
                  <a:lnTo>
                    <a:pt x="35562" y="5432"/>
                  </a:lnTo>
                  <a:lnTo>
                    <a:pt x="31133" y="6897"/>
                  </a:lnTo>
                  <a:lnTo>
                    <a:pt x="31870" y="6897"/>
                  </a:lnTo>
                  <a:lnTo>
                    <a:pt x="27441" y="9112"/>
                  </a:lnTo>
                  <a:lnTo>
                    <a:pt x="27441" y="9112"/>
                  </a:lnTo>
                  <a:lnTo>
                    <a:pt x="23751" y="11327"/>
                  </a:lnTo>
                  <a:lnTo>
                    <a:pt x="23751" y="11327"/>
                  </a:lnTo>
                  <a:lnTo>
                    <a:pt x="20059" y="14291"/>
                  </a:lnTo>
                  <a:lnTo>
                    <a:pt x="20059" y="14291"/>
                  </a:lnTo>
                  <a:lnTo>
                    <a:pt x="16367" y="17238"/>
                  </a:lnTo>
                  <a:lnTo>
                    <a:pt x="16367" y="17238"/>
                  </a:lnTo>
                  <a:lnTo>
                    <a:pt x="13414" y="20186"/>
                  </a:lnTo>
                  <a:lnTo>
                    <a:pt x="13414" y="20186"/>
                  </a:lnTo>
                  <a:lnTo>
                    <a:pt x="11200" y="23883"/>
                  </a:lnTo>
                  <a:lnTo>
                    <a:pt x="11200" y="23883"/>
                  </a:lnTo>
                  <a:lnTo>
                    <a:pt x="8985" y="27580"/>
                  </a:lnTo>
                  <a:lnTo>
                    <a:pt x="8985" y="27580"/>
                  </a:lnTo>
                  <a:lnTo>
                    <a:pt x="6770" y="32009"/>
                  </a:lnTo>
                  <a:lnTo>
                    <a:pt x="6770" y="32009"/>
                  </a:lnTo>
                  <a:lnTo>
                    <a:pt x="5293" y="36439"/>
                  </a:lnTo>
                  <a:lnTo>
                    <a:pt x="5293" y="36439"/>
                  </a:lnTo>
                  <a:lnTo>
                    <a:pt x="3818" y="40868"/>
                  </a:lnTo>
                  <a:lnTo>
                    <a:pt x="3818" y="40868"/>
                  </a:lnTo>
                  <a:lnTo>
                    <a:pt x="3078" y="45298"/>
                  </a:lnTo>
                  <a:lnTo>
                    <a:pt x="3078" y="49727"/>
                  </a:lnTo>
                  <a:lnTo>
                    <a:pt x="3078" y="49727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53EF2EDC-1CD1-4CA8-8B2D-CE1D9166E342}"/>
                </a:ext>
              </a:extLst>
            </p:cNvPr>
            <p:cNvSpPr txBox="1"/>
            <p:nvPr/>
          </p:nvSpPr>
          <p:spPr>
            <a:xfrm>
              <a:off x="6515588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2C5113AB-858E-40C1-8665-23D0259D2B89}"/>
                </a:ext>
              </a:extLst>
            </p:cNvPr>
            <p:cNvSpPr txBox="1"/>
            <p:nvPr/>
          </p:nvSpPr>
          <p:spPr>
            <a:xfrm>
              <a:off x="6613775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0621587-D6EE-46A0-8282-454C3848E3DC}"/>
                </a:ext>
              </a:extLst>
            </p:cNvPr>
            <p:cNvSpPr/>
            <p:nvPr/>
          </p:nvSpPr>
          <p:spPr>
            <a:xfrm>
              <a:off x="7667155" y="3553176"/>
              <a:ext cx="407514" cy="224420"/>
            </a:xfrm>
            <a:custGeom>
              <a:avLst/>
              <a:gdLst>
                <a:gd name="connsiteX0" fmla="*/ 312 w 407514"/>
                <a:gd name="connsiteY0" fmla="*/ 37099 h 224420"/>
                <a:gd name="connsiteX1" fmla="*/ 37963 w 407514"/>
                <a:gd name="connsiteY1" fmla="*/ 186 h 224420"/>
                <a:gd name="connsiteX2" fmla="*/ 370176 w 407514"/>
                <a:gd name="connsiteY2" fmla="*/ 186 h 224420"/>
                <a:gd name="connsiteX3" fmla="*/ 407827 w 407514"/>
                <a:gd name="connsiteY3" fmla="*/ 37099 h 224420"/>
                <a:gd name="connsiteX4" fmla="*/ 407827 w 407514"/>
                <a:gd name="connsiteY4" fmla="*/ 187706 h 224420"/>
                <a:gd name="connsiteX5" fmla="*/ 370176 w 407514"/>
                <a:gd name="connsiteY5" fmla="*/ 224607 h 224420"/>
                <a:gd name="connsiteX6" fmla="*/ 37963 w 407514"/>
                <a:gd name="connsiteY6" fmla="*/ 224607 h 224420"/>
                <a:gd name="connsiteX7" fmla="*/ 31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12" y="37099"/>
                  </a:moveTo>
                  <a:cubicBezTo>
                    <a:pt x="312" y="16427"/>
                    <a:pt x="17292" y="186"/>
                    <a:pt x="37963" y="186"/>
                  </a:cubicBezTo>
                  <a:lnTo>
                    <a:pt x="370176" y="186"/>
                  </a:lnTo>
                  <a:cubicBezTo>
                    <a:pt x="390846" y="186"/>
                    <a:pt x="407827" y="16427"/>
                    <a:pt x="407827" y="37099"/>
                  </a:cubicBezTo>
                  <a:lnTo>
                    <a:pt x="407827" y="187706"/>
                  </a:lnTo>
                  <a:cubicBezTo>
                    <a:pt x="407827" y="208372"/>
                    <a:pt x="390846" y="224607"/>
                    <a:pt x="370176" y="224607"/>
                  </a:cubicBezTo>
                  <a:lnTo>
                    <a:pt x="37963" y="224607"/>
                  </a:lnTo>
                  <a:cubicBezTo>
                    <a:pt x="17292" y="224607"/>
                    <a:pt x="312" y="208372"/>
                    <a:pt x="31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62C6E3F-A233-40D4-959E-143F791BF5D0}"/>
                </a:ext>
              </a:extLst>
            </p:cNvPr>
            <p:cNvSpPr/>
            <p:nvPr/>
          </p:nvSpPr>
          <p:spPr>
            <a:xfrm>
              <a:off x="7665680" y="3551699"/>
              <a:ext cx="410467" cy="228112"/>
            </a:xfrm>
            <a:custGeom>
              <a:avLst/>
              <a:gdLst>
                <a:gd name="connsiteX0" fmla="*/ 312 w 410467"/>
                <a:gd name="connsiteY0" fmla="*/ 38577 h 228112"/>
                <a:gd name="connsiteX1" fmla="*/ 1049 w 410467"/>
                <a:gd name="connsiteY1" fmla="*/ 34885 h 228112"/>
                <a:gd name="connsiteX2" fmla="*/ 1049 w 410467"/>
                <a:gd name="connsiteY2" fmla="*/ 31193 h 228112"/>
                <a:gd name="connsiteX3" fmla="*/ 2526 w 410467"/>
                <a:gd name="connsiteY3" fmla="*/ 27503 h 228112"/>
                <a:gd name="connsiteX4" fmla="*/ 3264 w 410467"/>
                <a:gd name="connsiteY4" fmla="*/ 23811 h 228112"/>
                <a:gd name="connsiteX5" fmla="*/ 5479 w 410467"/>
                <a:gd name="connsiteY5" fmla="*/ 20119 h 228112"/>
                <a:gd name="connsiteX6" fmla="*/ 6956 w 410467"/>
                <a:gd name="connsiteY6" fmla="*/ 17167 h 228112"/>
                <a:gd name="connsiteX7" fmla="*/ 9171 w 410467"/>
                <a:gd name="connsiteY7" fmla="*/ 14214 h 228112"/>
                <a:gd name="connsiteX8" fmla="*/ 12123 w 410467"/>
                <a:gd name="connsiteY8" fmla="*/ 11260 h 228112"/>
                <a:gd name="connsiteX9" fmla="*/ 15076 w 410467"/>
                <a:gd name="connsiteY9" fmla="*/ 9045 h 228112"/>
                <a:gd name="connsiteX10" fmla="*/ 18030 w 410467"/>
                <a:gd name="connsiteY10" fmla="*/ 6831 h 228112"/>
                <a:gd name="connsiteX11" fmla="*/ 20982 w 410467"/>
                <a:gd name="connsiteY11" fmla="*/ 4616 h 228112"/>
                <a:gd name="connsiteX12" fmla="*/ 24674 w 410467"/>
                <a:gd name="connsiteY12" fmla="*/ 3141 h 228112"/>
                <a:gd name="connsiteX13" fmla="*/ 27626 w 410467"/>
                <a:gd name="connsiteY13" fmla="*/ 1663 h 228112"/>
                <a:gd name="connsiteX14" fmla="*/ 32056 w 410467"/>
                <a:gd name="connsiteY14" fmla="*/ 926 h 228112"/>
                <a:gd name="connsiteX15" fmla="*/ 35748 w 410467"/>
                <a:gd name="connsiteY15" fmla="*/ 186 h 228112"/>
                <a:gd name="connsiteX16" fmla="*/ 376081 w 410467"/>
                <a:gd name="connsiteY16" fmla="*/ 186 h 228112"/>
                <a:gd name="connsiteX17" fmla="*/ 379772 w 410467"/>
                <a:gd name="connsiteY17" fmla="*/ 926 h 228112"/>
                <a:gd name="connsiteX18" fmla="*/ 383464 w 410467"/>
                <a:gd name="connsiteY18" fmla="*/ 1663 h 228112"/>
                <a:gd name="connsiteX19" fmla="*/ 387154 w 410467"/>
                <a:gd name="connsiteY19" fmla="*/ 3141 h 228112"/>
                <a:gd name="connsiteX20" fmla="*/ 390846 w 410467"/>
                <a:gd name="connsiteY20" fmla="*/ 4616 h 228112"/>
                <a:gd name="connsiteX21" fmla="*/ 393799 w 410467"/>
                <a:gd name="connsiteY21" fmla="*/ 6831 h 228112"/>
                <a:gd name="connsiteX22" fmla="*/ 396751 w 410467"/>
                <a:gd name="connsiteY22" fmla="*/ 9045 h 228112"/>
                <a:gd name="connsiteX23" fmla="*/ 399705 w 410467"/>
                <a:gd name="connsiteY23" fmla="*/ 11260 h 228112"/>
                <a:gd name="connsiteX24" fmla="*/ 401920 w 410467"/>
                <a:gd name="connsiteY24" fmla="*/ 14214 h 228112"/>
                <a:gd name="connsiteX25" fmla="*/ 404135 w 410467"/>
                <a:gd name="connsiteY25" fmla="*/ 17167 h 228112"/>
                <a:gd name="connsiteX26" fmla="*/ 406350 w 410467"/>
                <a:gd name="connsiteY26" fmla="*/ 20119 h 228112"/>
                <a:gd name="connsiteX27" fmla="*/ 407827 w 410467"/>
                <a:gd name="connsiteY27" fmla="*/ 23811 h 228112"/>
                <a:gd name="connsiteX28" fmla="*/ 409302 w 410467"/>
                <a:gd name="connsiteY28" fmla="*/ 27503 h 228112"/>
                <a:gd name="connsiteX29" fmla="*/ 410041 w 410467"/>
                <a:gd name="connsiteY29" fmla="*/ 31193 h 228112"/>
                <a:gd name="connsiteX30" fmla="*/ 410779 w 410467"/>
                <a:gd name="connsiteY30" fmla="*/ 34885 h 228112"/>
                <a:gd name="connsiteX31" fmla="*/ 410779 w 410467"/>
                <a:gd name="connsiteY31" fmla="*/ 192863 h 228112"/>
                <a:gd name="connsiteX32" fmla="*/ 410041 w 410467"/>
                <a:gd name="connsiteY32" fmla="*/ 196560 h 228112"/>
                <a:gd name="connsiteX33" fmla="*/ 409302 w 410467"/>
                <a:gd name="connsiteY33" fmla="*/ 200257 h 228112"/>
                <a:gd name="connsiteX34" fmla="*/ 407827 w 410467"/>
                <a:gd name="connsiteY34" fmla="*/ 203937 h 228112"/>
                <a:gd name="connsiteX35" fmla="*/ 406350 w 410467"/>
                <a:gd name="connsiteY35" fmla="*/ 207634 h 228112"/>
                <a:gd name="connsiteX36" fmla="*/ 404135 w 410467"/>
                <a:gd name="connsiteY36" fmla="*/ 210581 h 228112"/>
                <a:gd name="connsiteX37" fmla="*/ 401920 w 410467"/>
                <a:gd name="connsiteY37" fmla="*/ 213546 h 228112"/>
                <a:gd name="connsiteX38" fmla="*/ 399705 w 410467"/>
                <a:gd name="connsiteY38" fmla="*/ 216493 h 228112"/>
                <a:gd name="connsiteX39" fmla="*/ 396751 w 410467"/>
                <a:gd name="connsiteY39" fmla="*/ 218708 h 228112"/>
                <a:gd name="connsiteX40" fmla="*/ 393799 w 410467"/>
                <a:gd name="connsiteY40" fmla="*/ 221655 h 228112"/>
                <a:gd name="connsiteX41" fmla="*/ 390846 w 410467"/>
                <a:gd name="connsiteY41" fmla="*/ 223137 h 228112"/>
                <a:gd name="connsiteX42" fmla="*/ 387154 w 410467"/>
                <a:gd name="connsiteY42" fmla="*/ 224620 h 228112"/>
                <a:gd name="connsiteX43" fmla="*/ 383464 w 410467"/>
                <a:gd name="connsiteY43" fmla="*/ 226102 h 228112"/>
                <a:gd name="connsiteX44" fmla="*/ 379772 w 410467"/>
                <a:gd name="connsiteY44" fmla="*/ 226834 h 228112"/>
                <a:gd name="connsiteX45" fmla="*/ 376081 w 410467"/>
                <a:gd name="connsiteY45" fmla="*/ 227567 h 228112"/>
                <a:gd name="connsiteX46" fmla="*/ 371651 w 410467"/>
                <a:gd name="connsiteY46" fmla="*/ 228299 h 228112"/>
                <a:gd name="connsiteX47" fmla="*/ 39438 w 410467"/>
                <a:gd name="connsiteY47" fmla="*/ 228299 h 228112"/>
                <a:gd name="connsiteX48" fmla="*/ 35748 w 410467"/>
                <a:gd name="connsiteY48" fmla="*/ 227567 h 228112"/>
                <a:gd name="connsiteX49" fmla="*/ 32056 w 410467"/>
                <a:gd name="connsiteY49" fmla="*/ 226834 h 228112"/>
                <a:gd name="connsiteX50" fmla="*/ 27626 w 410467"/>
                <a:gd name="connsiteY50" fmla="*/ 226102 h 228112"/>
                <a:gd name="connsiteX51" fmla="*/ 24674 w 410467"/>
                <a:gd name="connsiteY51" fmla="*/ 224620 h 228112"/>
                <a:gd name="connsiteX52" fmla="*/ 20982 w 410467"/>
                <a:gd name="connsiteY52" fmla="*/ 223137 h 228112"/>
                <a:gd name="connsiteX53" fmla="*/ 18030 w 410467"/>
                <a:gd name="connsiteY53" fmla="*/ 221655 h 228112"/>
                <a:gd name="connsiteX54" fmla="*/ 15076 w 410467"/>
                <a:gd name="connsiteY54" fmla="*/ 218708 h 228112"/>
                <a:gd name="connsiteX55" fmla="*/ 12123 w 410467"/>
                <a:gd name="connsiteY55" fmla="*/ 216493 h 228112"/>
                <a:gd name="connsiteX56" fmla="*/ 9171 w 410467"/>
                <a:gd name="connsiteY56" fmla="*/ 213546 h 228112"/>
                <a:gd name="connsiteX57" fmla="*/ 6956 w 410467"/>
                <a:gd name="connsiteY57" fmla="*/ 210581 h 228112"/>
                <a:gd name="connsiteX58" fmla="*/ 5479 w 410467"/>
                <a:gd name="connsiteY58" fmla="*/ 207634 h 228112"/>
                <a:gd name="connsiteX59" fmla="*/ 3264 w 410467"/>
                <a:gd name="connsiteY59" fmla="*/ 203937 h 228112"/>
                <a:gd name="connsiteX60" fmla="*/ 2526 w 410467"/>
                <a:gd name="connsiteY60" fmla="*/ 200257 h 228112"/>
                <a:gd name="connsiteX61" fmla="*/ 1049 w 410467"/>
                <a:gd name="connsiteY61" fmla="*/ 196560 h 228112"/>
                <a:gd name="connsiteX62" fmla="*/ 1049 w 410467"/>
                <a:gd name="connsiteY62" fmla="*/ 192863 h 228112"/>
                <a:gd name="connsiteX63" fmla="*/ 312 w 410467"/>
                <a:gd name="connsiteY63" fmla="*/ 189183 h 228112"/>
                <a:gd name="connsiteX64" fmla="*/ 3264 w 410467"/>
                <a:gd name="connsiteY64" fmla="*/ 189183 h 228112"/>
                <a:gd name="connsiteX65" fmla="*/ 3264 w 410467"/>
                <a:gd name="connsiteY65" fmla="*/ 189183 h 228112"/>
                <a:gd name="connsiteX66" fmla="*/ 4002 w 410467"/>
                <a:gd name="connsiteY66" fmla="*/ 192863 h 228112"/>
                <a:gd name="connsiteX67" fmla="*/ 4002 w 410467"/>
                <a:gd name="connsiteY67" fmla="*/ 192863 h 228112"/>
                <a:gd name="connsiteX68" fmla="*/ 4739 w 410467"/>
                <a:gd name="connsiteY68" fmla="*/ 196560 h 228112"/>
                <a:gd name="connsiteX69" fmla="*/ 4002 w 410467"/>
                <a:gd name="connsiteY69" fmla="*/ 195828 h 228112"/>
                <a:gd name="connsiteX70" fmla="*/ 5479 w 410467"/>
                <a:gd name="connsiteY70" fmla="*/ 199507 h 228112"/>
                <a:gd name="connsiteX71" fmla="*/ 5479 w 410467"/>
                <a:gd name="connsiteY71" fmla="*/ 199507 h 228112"/>
                <a:gd name="connsiteX72" fmla="*/ 6217 w 410467"/>
                <a:gd name="connsiteY72" fmla="*/ 203204 h 228112"/>
                <a:gd name="connsiteX73" fmla="*/ 6217 w 410467"/>
                <a:gd name="connsiteY73" fmla="*/ 203204 h 228112"/>
                <a:gd name="connsiteX74" fmla="*/ 7694 w 410467"/>
                <a:gd name="connsiteY74" fmla="*/ 206152 h 228112"/>
                <a:gd name="connsiteX75" fmla="*/ 7694 w 410467"/>
                <a:gd name="connsiteY75" fmla="*/ 206152 h 228112"/>
                <a:gd name="connsiteX76" fmla="*/ 9908 w 410467"/>
                <a:gd name="connsiteY76" fmla="*/ 209116 h 228112"/>
                <a:gd name="connsiteX77" fmla="*/ 9908 w 410467"/>
                <a:gd name="connsiteY77" fmla="*/ 209116 h 228112"/>
                <a:gd name="connsiteX78" fmla="*/ 12123 w 410467"/>
                <a:gd name="connsiteY78" fmla="*/ 212063 h 228112"/>
                <a:gd name="connsiteX79" fmla="*/ 12123 w 410467"/>
                <a:gd name="connsiteY79" fmla="*/ 212063 h 228112"/>
                <a:gd name="connsiteX80" fmla="*/ 14338 w 410467"/>
                <a:gd name="connsiteY80" fmla="*/ 214278 h 228112"/>
                <a:gd name="connsiteX81" fmla="*/ 14338 w 410467"/>
                <a:gd name="connsiteY81" fmla="*/ 214278 h 228112"/>
                <a:gd name="connsiteX82" fmla="*/ 16553 w 410467"/>
                <a:gd name="connsiteY82" fmla="*/ 216493 h 228112"/>
                <a:gd name="connsiteX83" fmla="*/ 16553 w 410467"/>
                <a:gd name="connsiteY83" fmla="*/ 216493 h 228112"/>
                <a:gd name="connsiteX84" fmla="*/ 19505 w 410467"/>
                <a:gd name="connsiteY84" fmla="*/ 218708 h 228112"/>
                <a:gd name="connsiteX85" fmla="*/ 19505 w 410467"/>
                <a:gd name="connsiteY85" fmla="*/ 218708 h 228112"/>
                <a:gd name="connsiteX86" fmla="*/ 22459 w 410467"/>
                <a:gd name="connsiteY86" fmla="*/ 220922 h 228112"/>
                <a:gd name="connsiteX87" fmla="*/ 22459 w 410467"/>
                <a:gd name="connsiteY87" fmla="*/ 220190 h 228112"/>
                <a:gd name="connsiteX88" fmla="*/ 25412 w 410467"/>
                <a:gd name="connsiteY88" fmla="*/ 222405 h 228112"/>
                <a:gd name="connsiteX89" fmla="*/ 25412 w 410467"/>
                <a:gd name="connsiteY89" fmla="*/ 222405 h 228112"/>
                <a:gd name="connsiteX90" fmla="*/ 29104 w 410467"/>
                <a:gd name="connsiteY90" fmla="*/ 223137 h 228112"/>
                <a:gd name="connsiteX91" fmla="*/ 29104 w 410467"/>
                <a:gd name="connsiteY91" fmla="*/ 223137 h 228112"/>
                <a:gd name="connsiteX92" fmla="*/ 32056 w 410467"/>
                <a:gd name="connsiteY92" fmla="*/ 223870 h 228112"/>
                <a:gd name="connsiteX93" fmla="*/ 32056 w 410467"/>
                <a:gd name="connsiteY93" fmla="*/ 223870 h 228112"/>
                <a:gd name="connsiteX94" fmla="*/ 35748 w 410467"/>
                <a:gd name="connsiteY94" fmla="*/ 224620 h 228112"/>
                <a:gd name="connsiteX95" fmla="*/ 375343 w 410467"/>
                <a:gd name="connsiteY95" fmla="*/ 224620 h 228112"/>
                <a:gd name="connsiteX96" fmla="*/ 379033 w 410467"/>
                <a:gd name="connsiteY96" fmla="*/ 223870 h 228112"/>
                <a:gd name="connsiteX97" fmla="*/ 379033 w 410467"/>
                <a:gd name="connsiteY97" fmla="*/ 223870 h 228112"/>
                <a:gd name="connsiteX98" fmla="*/ 382725 w 410467"/>
                <a:gd name="connsiteY98" fmla="*/ 223137 h 228112"/>
                <a:gd name="connsiteX99" fmla="*/ 382725 w 410467"/>
                <a:gd name="connsiteY99" fmla="*/ 223137 h 228112"/>
                <a:gd name="connsiteX100" fmla="*/ 385679 w 410467"/>
                <a:gd name="connsiteY100" fmla="*/ 222405 h 228112"/>
                <a:gd name="connsiteX101" fmla="*/ 385679 w 410467"/>
                <a:gd name="connsiteY101" fmla="*/ 222405 h 228112"/>
                <a:gd name="connsiteX102" fmla="*/ 389369 w 410467"/>
                <a:gd name="connsiteY102" fmla="*/ 220190 h 228112"/>
                <a:gd name="connsiteX103" fmla="*/ 388631 w 410467"/>
                <a:gd name="connsiteY103" fmla="*/ 220922 h 228112"/>
                <a:gd name="connsiteX104" fmla="*/ 392323 w 410467"/>
                <a:gd name="connsiteY104" fmla="*/ 218708 h 228112"/>
                <a:gd name="connsiteX105" fmla="*/ 391584 w 410467"/>
                <a:gd name="connsiteY105" fmla="*/ 218708 h 228112"/>
                <a:gd name="connsiteX106" fmla="*/ 394538 w 410467"/>
                <a:gd name="connsiteY106" fmla="*/ 216493 h 228112"/>
                <a:gd name="connsiteX107" fmla="*/ 394538 w 410467"/>
                <a:gd name="connsiteY107" fmla="*/ 216493 h 228112"/>
                <a:gd name="connsiteX108" fmla="*/ 397491 w 410467"/>
                <a:gd name="connsiteY108" fmla="*/ 214278 h 228112"/>
                <a:gd name="connsiteX109" fmla="*/ 397491 w 410467"/>
                <a:gd name="connsiteY109" fmla="*/ 214278 h 228112"/>
                <a:gd name="connsiteX110" fmla="*/ 399705 w 410467"/>
                <a:gd name="connsiteY110" fmla="*/ 212063 h 228112"/>
                <a:gd name="connsiteX111" fmla="*/ 399705 w 410467"/>
                <a:gd name="connsiteY111" fmla="*/ 212063 h 228112"/>
                <a:gd name="connsiteX112" fmla="*/ 401920 w 410467"/>
                <a:gd name="connsiteY112" fmla="*/ 209116 h 228112"/>
                <a:gd name="connsiteX113" fmla="*/ 401920 w 410467"/>
                <a:gd name="connsiteY113" fmla="*/ 209116 h 228112"/>
                <a:gd name="connsiteX114" fmla="*/ 403397 w 410467"/>
                <a:gd name="connsiteY114" fmla="*/ 206152 h 228112"/>
                <a:gd name="connsiteX115" fmla="*/ 403397 w 410467"/>
                <a:gd name="connsiteY115" fmla="*/ 206152 h 228112"/>
                <a:gd name="connsiteX116" fmla="*/ 404872 w 410467"/>
                <a:gd name="connsiteY116" fmla="*/ 203204 h 228112"/>
                <a:gd name="connsiteX117" fmla="*/ 404872 w 410467"/>
                <a:gd name="connsiteY117" fmla="*/ 203204 h 228112"/>
                <a:gd name="connsiteX118" fmla="*/ 406350 w 410467"/>
                <a:gd name="connsiteY118" fmla="*/ 199507 h 228112"/>
                <a:gd name="connsiteX119" fmla="*/ 406350 w 410467"/>
                <a:gd name="connsiteY119" fmla="*/ 199507 h 228112"/>
                <a:gd name="connsiteX120" fmla="*/ 407087 w 410467"/>
                <a:gd name="connsiteY120" fmla="*/ 195828 h 228112"/>
                <a:gd name="connsiteX121" fmla="*/ 407087 w 410467"/>
                <a:gd name="connsiteY121" fmla="*/ 196560 h 228112"/>
                <a:gd name="connsiteX122" fmla="*/ 407827 w 410467"/>
                <a:gd name="connsiteY122" fmla="*/ 192863 h 228112"/>
                <a:gd name="connsiteX123" fmla="*/ 407827 w 410467"/>
                <a:gd name="connsiteY123" fmla="*/ 189183 h 228112"/>
                <a:gd name="connsiteX124" fmla="*/ 407827 w 410467"/>
                <a:gd name="connsiteY124" fmla="*/ 38577 h 228112"/>
                <a:gd name="connsiteX125" fmla="*/ 407827 w 410467"/>
                <a:gd name="connsiteY125" fmla="*/ 39314 h 228112"/>
                <a:gd name="connsiteX126" fmla="*/ 407827 w 410467"/>
                <a:gd name="connsiteY126" fmla="*/ 34885 h 228112"/>
                <a:gd name="connsiteX127" fmla="*/ 407827 w 410467"/>
                <a:gd name="connsiteY127" fmla="*/ 35622 h 228112"/>
                <a:gd name="connsiteX128" fmla="*/ 407087 w 410467"/>
                <a:gd name="connsiteY128" fmla="*/ 31932 h 228112"/>
                <a:gd name="connsiteX129" fmla="*/ 407087 w 410467"/>
                <a:gd name="connsiteY129" fmla="*/ 31932 h 228112"/>
                <a:gd name="connsiteX130" fmla="*/ 406350 w 410467"/>
                <a:gd name="connsiteY130" fmla="*/ 28241 h 228112"/>
                <a:gd name="connsiteX131" fmla="*/ 406350 w 410467"/>
                <a:gd name="connsiteY131" fmla="*/ 28241 h 228112"/>
                <a:gd name="connsiteX132" fmla="*/ 404872 w 410467"/>
                <a:gd name="connsiteY132" fmla="*/ 24549 h 228112"/>
                <a:gd name="connsiteX133" fmla="*/ 404872 w 410467"/>
                <a:gd name="connsiteY133" fmla="*/ 25288 h 228112"/>
                <a:gd name="connsiteX134" fmla="*/ 403397 w 410467"/>
                <a:gd name="connsiteY134" fmla="*/ 21596 h 228112"/>
                <a:gd name="connsiteX135" fmla="*/ 403397 w 410467"/>
                <a:gd name="connsiteY135" fmla="*/ 21596 h 228112"/>
                <a:gd name="connsiteX136" fmla="*/ 401920 w 410467"/>
                <a:gd name="connsiteY136" fmla="*/ 18644 h 228112"/>
                <a:gd name="connsiteX137" fmla="*/ 401920 w 410467"/>
                <a:gd name="connsiteY137" fmla="*/ 18644 h 228112"/>
                <a:gd name="connsiteX138" fmla="*/ 399705 w 410467"/>
                <a:gd name="connsiteY138" fmla="*/ 15690 h 228112"/>
                <a:gd name="connsiteX139" fmla="*/ 399705 w 410467"/>
                <a:gd name="connsiteY139" fmla="*/ 16427 h 228112"/>
                <a:gd name="connsiteX140" fmla="*/ 397491 w 410467"/>
                <a:gd name="connsiteY140" fmla="*/ 13475 h 228112"/>
                <a:gd name="connsiteX141" fmla="*/ 397491 w 410467"/>
                <a:gd name="connsiteY141" fmla="*/ 13475 h 228112"/>
                <a:gd name="connsiteX142" fmla="*/ 394538 w 410467"/>
                <a:gd name="connsiteY142" fmla="*/ 11260 h 228112"/>
                <a:gd name="connsiteX143" fmla="*/ 394538 w 410467"/>
                <a:gd name="connsiteY143" fmla="*/ 11260 h 228112"/>
                <a:gd name="connsiteX144" fmla="*/ 391584 w 410467"/>
                <a:gd name="connsiteY144" fmla="*/ 9045 h 228112"/>
                <a:gd name="connsiteX145" fmla="*/ 392323 w 410467"/>
                <a:gd name="connsiteY145" fmla="*/ 9045 h 228112"/>
                <a:gd name="connsiteX146" fmla="*/ 388631 w 410467"/>
                <a:gd name="connsiteY146" fmla="*/ 7568 h 228112"/>
                <a:gd name="connsiteX147" fmla="*/ 389369 w 410467"/>
                <a:gd name="connsiteY147" fmla="*/ 7568 h 228112"/>
                <a:gd name="connsiteX148" fmla="*/ 385679 w 410467"/>
                <a:gd name="connsiteY148" fmla="*/ 6093 h 228112"/>
                <a:gd name="connsiteX149" fmla="*/ 385679 w 410467"/>
                <a:gd name="connsiteY149" fmla="*/ 6093 h 228112"/>
                <a:gd name="connsiteX150" fmla="*/ 382725 w 410467"/>
                <a:gd name="connsiteY150" fmla="*/ 4616 h 228112"/>
                <a:gd name="connsiteX151" fmla="*/ 382725 w 410467"/>
                <a:gd name="connsiteY151" fmla="*/ 4616 h 228112"/>
                <a:gd name="connsiteX152" fmla="*/ 379033 w 410467"/>
                <a:gd name="connsiteY152" fmla="*/ 3878 h 228112"/>
                <a:gd name="connsiteX153" fmla="*/ 379033 w 410467"/>
                <a:gd name="connsiteY153" fmla="*/ 3878 h 228112"/>
                <a:gd name="connsiteX154" fmla="*/ 375343 w 410467"/>
                <a:gd name="connsiteY154" fmla="*/ 3139 h 228112"/>
                <a:gd name="connsiteX155" fmla="*/ 35748 w 410467"/>
                <a:gd name="connsiteY155" fmla="*/ 3139 h 228112"/>
                <a:gd name="connsiteX156" fmla="*/ 32056 w 410467"/>
                <a:gd name="connsiteY156" fmla="*/ 3878 h 228112"/>
                <a:gd name="connsiteX157" fmla="*/ 32056 w 410467"/>
                <a:gd name="connsiteY157" fmla="*/ 3878 h 228112"/>
                <a:gd name="connsiteX158" fmla="*/ 29104 w 410467"/>
                <a:gd name="connsiteY158" fmla="*/ 4616 h 228112"/>
                <a:gd name="connsiteX159" fmla="*/ 29104 w 410467"/>
                <a:gd name="connsiteY159" fmla="*/ 4616 h 228112"/>
                <a:gd name="connsiteX160" fmla="*/ 25412 w 410467"/>
                <a:gd name="connsiteY160" fmla="*/ 6093 h 228112"/>
                <a:gd name="connsiteX161" fmla="*/ 25412 w 410467"/>
                <a:gd name="connsiteY161" fmla="*/ 6093 h 228112"/>
                <a:gd name="connsiteX162" fmla="*/ 22459 w 410467"/>
                <a:gd name="connsiteY162" fmla="*/ 7568 h 228112"/>
                <a:gd name="connsiteX163" fmla="*/ 22459 w 410467"/>
                <a:gd name="connsiteY163" fmla="*/ 7568 h 228112"/>
                <a:gd name="connsiteX164" fmla="*/ 19505 w 410467"/>
                <a:gd name="connsiteY164" fmla="*/ 9045 h 228112"/>
                <a:gd name="connsiteX165" fmla="*/ 19505 w 410467"/>
                <a:gd name="connsiteY165" fmla="*/ 9045 h 228112"/>
                <a:gd name="connsiteX166" fmla="*/ 16553 w 410467"/>
                <a:gd name="connsiteY166" fmla="*/ 11260 h 228112"/>
                <a:gd name="connsiteX167" fmla="*/ 16553 w 410467"/>
                <a:gd name="connsiteY167" fmla="*/ 11260 h 228112"/>
                <a:gd name="connsiteX168" fmla="*/ 14338 w 410467"/>
                <a:gd name="connsiteY168" fmla="*/ 13475 h 228112"/>
                <a:gd name="connsiteX169" fmla="*/ 14338 w 410467"/>
                <a:gd name="connsiteY169" fmla="*/ 13475 h 228112"/>
                <a:gd name="connsiteX170" fmla="*/ 12123 w 410467"/>
                <a:gd name="connsiteY170" fmla="*/ 16427 h 228112"/>
                <a:gd name="connsiteX171" fmla="*/ 12123 w 410467"/>
                <a:gd name="connsiteY171" fmla="*/ 15690 h 228112"/>
                <a:gd name="connsiteX172" fmla="*/ 9908 w 410467"/>
                <a:gd name="connsiteY172" fmla="*/ 18644 h 228112"/>
                <a:gd name="connsiteX173" fmla="*/ 9908 w 410467"/>
                <a:gd name="connsiteY173" fmla="*/ 18644 h 228112"/>
                <a:gd name="connsiteX174" fmla="*/ 7694 w 410467"/>
                <a:gd name="connsiteY174" fmla="*/ 21596 h 228112"/>
                <a:gd name="connsiteX175" fmla="*/ 7694 w 410467"/>
                <a:gd name="connsiteY175" fmla="*/ 21596 h 228112"/>
                <a:gd name="connsiteX176" fmla="*/ 6217 w 410467"/>
                <a:gd name="connsiteY176" fmla="*/ 25288 h 228112"/>
                <a:gd name="connsiteX177" fmla="*/ 6217 w 410467"/>
                <a:gd name="connsiteY177" fmla="*/ 24549 h 228112"/>
                <a:gd name="connsiteX178" fmla="*/ 5479 w 410467"/>
                <a:gd name="connsiteY178" fmla="*/ 28241 h 228112"/>
                <a:gd name="connsiteX179" fmla="*/ 5479 w 410467"/>
                <a:gd name="connsiteY179" fmla="*/ 28241 h 228112"/>
                <a:gd name="connsiteX180" fmla="*/ 4002 w 410467"/>
                <a:gd name="connsiteY180" fmla="*/ 31932 h 228112"/>
                <a:gd name="connsiteX181" fmla="*/ 4739 w 410467"/>
                <a:gd name="connsiteY181" fmla="*/ 31932 h 228112"/>
                <a:gd name="connsiteX182" fmla="*/ 4002 w 410467"/>
                <a:gd name="connsiteY182" fmla="*/ 35622 h 228112"/>
                <a:gd name="connsiteX183" fmla="*/ 4002 w 410467"/>
                <a:gd name="connsiteY183" fmla="*/ 34885 h 228112"/>
                <a:gd name="connsiteX184" fmla="*/ 3264 w 410467"/>
                <a:gd name="connsiteY184" fmla="*/ 39314 h 228112"/>
                <a:gd name="connsiteX185" fmla="*/ 3264 w 410467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7" h="228112">
                  <a:moveTo>
                    <a:pt x="312" y="38577"/>
                  </a:moveTo>
                  <a:lnTo>
                    <a:pt x="1049" y="34885"/>
                  </a:lnTo>
                  <a:lnTo>
                    <a:pt x="1049" y="31193"/>
                  </a:lnTo>
                  <a:lnTo>
                    <a:pt x="2526" y="27503"/>
                  </a:lnTo>
                  <a:lnTo>
                    <a:pt x="3264" y="23811"/>
                  </a:lnTo>
                  <a:lnTo>
                    <a:pt x="5479" y="20119"/>
                  </a:lnTo>
                  <a:lnTo>
                    <a:pt x="6956" y="17167"/>
                  </a:lnTo>
                  <a:lnTo>
                    <a:pt x="9171" y="14214"/>
                  </a:lnTo>
                  <a:lnTo>
                    <a:pt x="12123" y="11260"/>
                  </a:lnTo>
                  <a:lnTo>
                    <a:pt x="15076" y="9045"/>
                  </a:lnTo>
                  <a:lnTo>
                    <a:pt x="18030" y="6831"/>
                  </a:lnTo>
                  <a:lnTo>
                    <a:pt x="20982" y="4616"/>
                  </a:lnTo>
                  <a:lnTo>
                    <a:pt x="24674" y="3141"/>
                  </a:lnTo>
                  <a:lnTo>
                    <a:pt x="27626" y="1663"/>
                  </a:lnTo>
                  <a:lnTo>
                    <a:pt x="32056" y="926"/>
                  </a:lnTo>
                  <a:lnTo>
                    <a:pt x="35748" y="186"/>
                  </a:lnTo>
                  <a:lnTo>
                    <a:pt x="376081" y="186"/>
                  </a:lnTo>
                  <a:lnTo>
                    <a:pt x="379772" y="926"/>
                  </a:lnTo>
                  <a:lnTo>
                    <a:pt x="383464" y="1663"/>
                  </a:lnTo>
                  <a:lnTo>
                    <a:pt x="387154" y="3141"/>
                  </a:lnTo>
                  <a:lnTo>
                    <a:pt x="390846" y="4616"/>
                  </a:lnTo>
                  <a:lnTo>
                    <a:pt x="393799" y="6831"/>
                  </a:lnTo>
                  <a:lnTo>
                    <a:pt x="396751" y="9045"/>
                  </a:lnTo>
                  <a:lnTo>
                    <a:pt x="399705" y="11260"/>
                  </a:lnTo>
                  <a:lnTo>
                    <a:pt x="401920" y="14214"/>
                  </a:lnTo>
                  <a:lnTo>
                    <a:pt x="404135" y="17167"/>
                  </a:lnTo>
                  <a:lnTo>
                    <a:pt x="406350" y="20119"/>
                  </a:lnTo>
                  <a:lnTo>
                    <a:pt x="407827" y="23811"/>
                  </a:lnTo>
                  <a:lnTo>
                    <a:pt x="409302" y="27503"/>
                  </a:lnTo>
                  <a:lnTo>
                    <a:pt x="410041" y="31193"/>
                  </a:lnTo>
                  <a:lnTo>
                    <a:pt x="410779" y="34885"/>
                  </a:lnTo>
                  <a:lnTo>
                    <a:pt x="410779" y="192863"/>
                  </a:lnTo>
                  <a:lnTo>
                    <a:pt x="410041" y="196560"/>
                  </a:lnTo>
                  <a:lnTo>
                    <a:pt x="409302" y="200257"/>
                  </a:lnTo>
                  <a:lnTo>
                    <a:pt x="407827" y="203937"/>
                  </a:lnTo>
                  <a:lnTo>
                    <a:pt x="406350" y="207634"/>
                  </a:lnTo>
                  <a:lnTo>
                    <a:pt x="404135" y="210581"/>
                  </a:lnTo>
                  <a:lnTo>
                    <a:pt x="401920" y="213546"/>
                  </a:lnTo>
                  <a:lnTo>
                    <a:pt x="399705" y="216493"/>
                  </a:lnTo>
                  <a:lnTo>
                    <a:pt x="396751" y="218708"/>
                  </a:lnTo>
                  <a:lnTo>
                    <a:pt x="393799" y="221655"/>
                  </a:lnTo>
                  <a:lnTo>
                    <a:pt x="390846" y="223137"/>
                  </a:lnTo>
                  <a:lnTo>
                    <a:pt x="387154" y="224620"/>
                  </a:lnTo>
                  <a:lnTo>
                    <a:pt x="383464" y="226102"/>
                  </a:lnTo>
                  <a:lnTo>
                    <a:pt x="379772" y="226834"/>
                  </a:lnTo>
                  <a:lnTo>
                    <a:pt x="376081" y="227567"/>
                  </a:lnTo>
                  <a:lnTo>
                    <a:pt x="371651" y="228299"/>
                  </a:lnTo>
                  <a:lnTo>
                    <a:pt x="39438" y="228299"/>
                  </a:lnTo>
                  <a:lnTo>
                    <a:pt x="35748" y="227567"/>
                  </a:lnTo>
                  <a:lnTo>
                    <a:pt x="32056" y="226834"/>
                  </a:lnTo>
                  <a:lnTo>
                    <a:pt x="27626" y="226102"/>
                  </a:lnTo>
                  <a:lnTo>
                    <a:pt x="24674" y="224620"/>
                  </a:lnTo>
                  <a:lnTo>
                    <a:pt x="20982" y="223137"/>
                  </a:lnTo>
                  <a:lnTo>
                    <a:pt x="18030" y="221655"/>
                  </a:lnTo>
                  <a:lnTo>
                    <a:pt x="15076" y="218708"/>
                  </a:lnTo>
                  <a:lnTo>
                    <a:pt x="12123" y="216493"/>
                  </a:lnTo>
                  <a:lnTo>
                    <a:pt x="9171" y="213546"/>
                  </a:lnTo>
                  <a:lnTo>
                    <a:pt x="6956" y="210581"/>
                  </a:lnTo>
                  <a:lnTo>
                    <a:pt x="5479" y="207634"/>
                  </a:lnTo>
                  <a:lnTo>
                    <a:pt x="3264" y="203937"/>
                  </a:lnTo>
                  <a:lnTo>
                    <a:pt x="2526" y="200257"/>
                  </a:lnTo>
                  <a:lnTo>
                    <a:pt x="1049" y="196560"/>
                  </a:lnTo>
                  <a:lnTo>
                    <a:pt x="1049" y="192863"/>
                  </a:lnTo>
                  <a:lnTo>
                    <a:pt x="312" y="189183"/>
                  </a:lnTo>
                  <a:close/>
                  <a:moveTo>
                    <a:pt x="3264" y="189183"/>
                  </a:moveTo>
                  <a:lnTo>
                    <a:pt x="3264" y="189183"/>
                  </a:lnTo>
                  <a:lnTo>
                    <a:pt x="4002" y="192863"/>
                  </a:lnTo>
                  <a:lnTo>
                    <a:pt x="4002" y="192863"/>
                  </a:lnTo>
                  <a:lnTo>
                    <a:pt x="4739" y="196560"/>
                  </a:lnTo>
                  <a:lnTo>
                    <a:pt x="4002" y="195828"/>
                  </a:lnTo>
                  <a:lnTo>
                    <a:pt x="5479" y="199507"/>
                  </a:lnTo>
                  <a:lnTo>
                    <a:pt x="5479" y="199507"/>
                  </a:lnTo>
                  <a:lnTo>
                    <a:pt x="6217" y="203204"/>
                  </a:lnTo>
                  <a:lnTo>
                    <a:pt x="6217" y="203204"/>
                  </a:lnTo>
                  <a:lnTo>
                    <a:pt x="7694" y="206152"/>
                  </a:lnTo>
                  <a:lnTo>
                    <a:pt x="7694" y="206152"/>
                  </a:lnTo>
                  <a:lnTo>
                    <a:pt x="9908" y="209116"/>
                  </a:lnTo>
                  <a:lnTo>
                    <a:pt x="9908" y="209116"/>
                  </a:lnTo>
                  <a:lnTo>
                    <a:pt x="12123" y="212063"/>
                  </a:lnTo>
                  <a:lnTo>
                    <a:pt x="12123" y="212063"/>
                  </a:lnTo>
                  <a:lnTo>
                    <a:pt x="14338" y="214278"/>
                  </a:lnTo>
                  <a:lnTo>
                    <a:pt x="14338" y="214278"/>
                  </a:lnTo>
                  <a:lnTo>
                    <a:pt x="16553" y="216493"/>
                  </a:lnTo>
                  <a:lnTo>
                    <a:pt x="16553" y="216493"/>
                  </a:lnTo>
                  <a:lnTo>
                    <a:pt x="19505" y="218708"/>
                  </a:lnTo>
                  <a:lnTo>
                    <a:pt x="19505" y="218708"/>
                  </a:lnTo>
                  <a:lnTo>
                    <a:pt x="22459" y="220922"/>
                  </a:lnTo>
                  <a:lnTo>
                    <a:pt x="22459" y="220190"/>
                  </a:lnTo>
                  <a:lnTo>
                    <a:pt x="25412" y="222405"/>
                  </a:lnTo>
                  <a:lnTo>
                    <a:pt x="25412" y="222405"/>
                  </a:lnTo>
                  <a:lnTo>
                    <a:pt x="29104" y="223137"/>
                  </a:lnTo>
                  <a:lnTo>
                    <a:pt x="29104" y="223137"/>
                  </a:lnTo>
                  <a:lnTo>
                    <a:pt x="32056" y="223870"/>
                  </a:lnTo>
                  <a:lnTo>
                    <a:pt x="32056" y="223870"/>
                  </a:lnTo>
                  <a:lnTo>
                    <a:pt x="35748" y="224620"/>
                  </a:lnTo>
                  <a:lnTo>
                    <a:pt x="375343" y="224620"/>
                  </a:lnTo>
                  <a:lnTo>
                    <a:pt x="379033" y="223870"/>
                  </a:lnTo>
                  <a:lnTo>
                    <a:pt x="379033" y="223870"/>
                  </a:lnTo>
                  <a:lnTo>
                    <a:pt x="382725" y="223137"/>
                  </a:lnTo>
                  <a:lnTo>
                    <a:pt x="382725" y="223137"/>
                  </a:lnTo>
                  <a:lnTo>
                    <a:pt x="385679" y="222405"/>
                  </a:lnTo>
                  <a:lnTo>
                    <a:pt x="385679" y="222405"/>
                  </a:lnTo>
                  <a:lnTo>
                    <a:pt x="389369" y="220190"/>
                  </a:lnTo>
                  <a:lnTo>
                    <a:pt x="388631" y="220922"/>
                  </a:lnTo>
                  <a:lnTo>
                    <a:pt x="392323" y="218708"/>
                  </a:lnTo>
                  <a:lnTo>
                    <a:pt x="391584" y="218708"/>
                  </a:lnTo>
                  <a:lnTo>
                    <a:pt x="394538" y="216493"/>
                  </a:lnTo>
                  <a:lnTo>
                    <a:pt x="394538" y="216493"/>
                  </a:lnTo>
                  <a:lnTo>
                    <a:pt x="397491" y="214278"/>
                  </a:lnTo>
                  <a:lnTo>
                    <a:pt x="397491" y="214278"/>
                  </a:lnTo>
                  <a:lnTo>
                    <a:pt x="399705" y="212063"/>
                  </a:lnTo>
                  <a:lnTo>
                    <a:pt x="399705" y="212063"/>
                  </a:lnTo>
                  <a:lnTo>
                    <a:pt x="401920" y="209116"/>
                  </a:lnTo>
                  <a:lnTo>
                    <a:pt x="401920" y="209116"/>
                  </a:lnTo>
                  <a:lnTo>
                    <a:pt x="403397" y="206152"/>
                  </a:lnTo>
                  <a:lnTo>
                    <a:pt x="403397" y="206152"/>
                  </a:lnTo>
                  <a:lnTo>
                    <a:pt x="404872" y="203204"/>
                  </a:lnTo>
                  <a:lnTo>
                    <a:pt x="404872" y="203204"/>
                  </a:lnTo>
                  <a:lnTo>
                    <a:pt x="406350" y="199507"/>
                  </a:lnTo>
                  <a:lnTo>
                    <a:pt x="406350" y="199507"/>
                  </a:lnTo>
                  <a:lnTo>
                    <a:pt x="407087" y="195828"/>
                  </a:lnTo>
                  <a:lnTo>
                    <a:pt x="407087" y="196560"/>
                  </a:lnTo>
                  <a:lnTo>
                    <a:pt x="407827" y="192863"/>
                  </a:lnTo>
                  <a:lnTo>
                    <a:pt x="407827" y="189183"/>
                  </a:lnTo>
                  <a:lnTo>
                    <a:pt x="407827" y="38577"/>
                  </a:lnTo>
                  <a:lnTo>
                    <a:pt x="407827" y="39314"/>
                  </a:lnTo>
                  <a:lnTo>
                    <a:pt x="407827" y="34885"/>
                  </a:lnTo>
                  <a:lnTo>
                    <a:pt x="407827" y="35622"/>
                  </a:lnTo>
                  <a:lnTo>
                    <a:pt x="407087" y="31932"/>
                  </a:lnTo>
                  <a:lnTo>
                    <a:pt x="407087" y="31932"/>
                  </a:lnTo>
                  <a:lnTo>
                    <a:pt x="406350" y="28241"/>
                  </a:lnTo>
                  <a:lnTo>
                    <a:pt x="406350" y="28241"/>
                  </a:lnTo>
                  <a:lnTo>
                    <a:pt x="404872" y="24549"/>
                  </a:lnTo>
                  <a:lnTo>
                    <a:pt x="404872" y="25288"/>
                  </a:lnTo>
                  <a:lnTo>
                    <a:pt x="403397" y="21596"/>
                  </a:lnTo>
                  <a:lnTo>
                    <a:pt x="403397" y="21596"/>
                  </a:lnTo>
                  <a:lnTo>
                    <a:pt x="401920" y="18644"/>
                  </a:lnTo>
                  <a:lnTo>
                    <a:pt x="401920" y="18644"/>
                  </a:lnTo>
                  <a:lnTo>
                    <a:pt x="399705" y="15690"/>
                  </a:lnTo>
                  <a:lnTo>
                    <a:pt x="399705" y="16427"/>
                  </a:lnTo>
                  <a:lnTo>
                    <a:pt x="397491" y="13475"/>
                  </a:lnTo>
                  <a:lnTo>
                    <a:pt x="397491" y="13475"/>
                  </a:lnTo>
                  <a:lnTo>
                    <a:pt x="394538" y="11260"/>
                  </a:lnTo>
                  <a:lnTo>
                    <a:pt x="394538" y="11260"/>
                  </a:lnTo>
                  <a:lnTo>
                    <a:pt x="391584" y="9045"/>
                  </a:lnTo>
                  <a:lnTo>
                    <a:pt x="392323" y="9045"/>
                  </a:lnTo>
                  <a:lnTo>
                    <a:pt x="388631" y="7568"/>
                  </a:lnTo>
                  <a:lnTo>
                    <a:pt x="389369" y="7568"/>
                  </a:lnTo>
                  <a:lnTo>
                    <a:pt x="385679" y="6093"/>
                  </a:lnTo>
                  <a:lnTo>
                    <a:pt x="385679" y="6093"/>
                  </a:lnTo>
                  <a:lnTo>
                    <a:pt x="382725" y="4616"/>
                  </a:lnTo>
                  <a:lnTo>
                    <a:pt x="382725" y="4616"/>
                  </a:lnTo>
                  <a:lnTo>
                    <a:pt x="379033" y="3878"/>
                  </a:lnTo>
                  <a:lnTo>
                    <a:pt x="379033" y="3878"/>
                  </a:lnTo>
                  <a:lnTo>
                    <a:pt x="375343" y="3139"/>
                  </a:lnTo>
                  <a:lnTo>
                    <a:pt x="35748" y="3139"/>
                  </a:lnTo>
                  <a:lnTo>
                    <a:pt x="32056" y="3878"/>
                  </a:lnTo>
                  <a:lnTo>
                    <a:pt x="32056" y="3878"/>
                  </a:lnTo>
                  <a:lnTo>
                    <a:pt x="29104" y="4616"/>
                  </a:lnTo>
                  <a:lnTo>
                    <a:pt x="29104" y="4616"/>
                  </a:lnTo>
                  <a:lnTo>
                    <a:pt x="25412" y="6093"/>
                  </a:lnTo>
                  <a:lnTo>
                    <a:pt x="25412" y="6093"/>
                  </a:lnTo>
                  <a:lnTo>
                    <a:pt x="22459" y="7568"/>
                  </a:lnTo>
                  <a:lnTo>
                    <a:pt x="22459" y="7568"/>
                  </a:lnTo>
                  <a:lnTo>
                    <a:pt x="19505" y="9045"/>
                  </a:lnTo>
                  <a:lnTo>
                    <a:pt x="19505" y="9045"/>
                  </a:lnTo>
                  <a:lnTo>
                    <a:pt x="16553" y="11260"/>
                  </a:lnTo>
                  <a:lnTo>
                    <a:pt x="16553" y="11260"/>
                  </a:lnTo>
                  <a:lnTo>
                    <a:pt x="14338" y="13475"/>
                  </a:lnTo>
                  <a:lnTo>
                    <a:pt x="14338" y="13475"/>
                  </a:lnTo>
                  <a:lnTo>
                    <a:pt x="12123" y="16427"/>
                  </a:lnTo>
                  <a:lnTo>
                    <a:pt x="12123" y="15690"/>
                  </a:lnTo>
                  <a:lnTo>
                    <a:pt x="9908" y="18644"/>
                  </a:lnTo>
                  <a:lnTo>
                    <a:pt x="9908" y="18644"/>
                  </a:lnTo>
                  <a:lnTo>
                    <a:pt x="7694" y="21596"/>
                  </a:lnTo>
                  <a:lnTo>
                    <a:pt x="7694" y="21596"/>
                  </a:lnTo>
                  <a:lnTo>
                    <a:pt x="6217" y="25288"/>
                  </a:lnTo>
                  <a:lnTo>
                    <a:pt x="6217" y="24549"/>
                  </a:lnTo>
                  <a:lnTo>
                    <a:pt x="5479" y="28241"/>
                  </a:lnTo>
                  <a:lnTo>
                    <a:pt x="5479" y="28241"/>
                  </a:lnTo>
                  <a:lnTo>
                    <a:pt x="4002" y="31932"/>
                  </a:lnTo>
                  <a:lnTo>
                    <a:pt x="4739" y="31932"/>
                  </a:lnTo>
                  <a:lnTo>
                    <a:pt x="4002" y="35622"/>
                  </a:lnTo>
                  <a:lnTo>
                    <a:pt x="4002" y="34885"/>
                  </a:lnTo>
                  <a:lnTo>
                    <a:pt x="3264" y="39314"/>
                  </a:lnTo>
                  <a:lnTo>
                    <a:pt x="3264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AFB74AD-88A8-4CCC-BCB2-2DC37E4540B5}"/>
                </a:ext>
              </a:extLst>
            </p:cNvPr>
            <p:cNvSpPr txBox="1"/>
            <p:nvPr/>
          </p:nvSpPr>
          <p:spPr>
            <a:xfrm>
              <a:off x="7639210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3B36855-B989-49FD-B99A-5FF7D8756A93}"/>
                </a:ext>
              </a:extLst>
            </p:cNvPr>
            <p:cNvSpPr txBox="1"/>
            <p:nvPr/>
          </p:nvSpPr>
          <p:spPr>
            <a:xfrm>
              <a:off x="7693841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651B90C-9554-4662-B6E2-5A68B41AD116}"/>
                </a:ext>
              </a:extLst>
            </p:cNvPr>
            <p:cNvSpPr txBox="1"/>
            <p:nvPr/>
          </p:nvSpPr>
          <p:spPr>
            <a:xfrm>
              <a:off x="7726324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4DBB4FC-3442-4AD4-8461-71BFDF76E588}"/>
                </a:ext>
              </a:extLst>
            </p:cNvPr>
            <p:cNvSpPr txBox="1"/>
            <p:nvPr/>
          </p:nvSpPr>
          <p:spPr>
            <a:xfrm>
              <a:off x="7775787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66A583-439E-4AEB-B91A-0F0038E5F979}"/>
                </a:ext>
              </a:extLst>
            </p:cNvPr>
            <p:cNvSpPr txBox="1"/>
            <p:nvPr/>
          </p:nvSpPr>
          <p:spPr>
            <a:xfrm>
              <a:off x="7819344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335A63D-361E-482D-89E4-903AE64FFF75}"/>
                </a:ext>
              </a:extLst>
            </p:cNvPr>
            <p:cNvSpPr txBox="1"/>
            <p:nvPr/>
          </p:nvSpPr>
          <p:spPr>
            <a:xfrm>
              <a:off x="7843706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B207510-6923-4402-968C-E1050C08D41C}"/>
                </a:ext>
              </a:extLst>
            </p:cNvPr>
            <p:cNvSpPr txBox="1"/>
            <p:nvPr/>
          </p:nvSpPr>
          <p:spPr>
            <a:xfrm>
              <a:off x="7868806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D70880B-6C90-462E-BE4E-98D9804F7183}"/>
                </a:ext>
              </a:extLst>
            </p:cNvPr>
            <p:cNvSpPr txBox="1"/>
            <p:nvPr/>
          </p:nvSpPr>
          <p:spPr>
            <a:xfrm>
              <a:off x="9272224" y="5043514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344C1A18-3F33-4483-BB27-36601CE40379}"/>
                </a:ext>
              </a:extLst>
            </p:cNvPr>
            <p:cNvSpPr txBox="1"/>
            <p:nvPr/>
          </p:nvSpPr>
          <p:spPr>
            <a:xfrm>
              <a:off x="9349002" y="504351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E181DB24-6179-4186-B21F-2B9AB9B78E69}"/>
                </a:ext>
              </a:extLst>
            </p:cNvPr>
            <p:cNvSpPr txBox="1"/>
            <p:nvPr/>
          </p:nvSpPr>
          <p:spPr>
            <a:xfrm>
              <a:off x="9411015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85157FD5-79B4-4A4B-A6D2-FF1EA965E168}"/>
                </a:ext>
              </a:extLst>
            </p:cNvPr>
            <p:cNvSpPr txBox="1"/>
            <p:nvPr/>
          </p:nvSpPr>
          <p:spPr>
            <a:xfrm>
              <a:off x="9459001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C96CE88-BFED-4B13-A6F4-3260924E0689}"/>
                </a:ext>
              </a:extLst>
            </p:cNvPr>
            <p:cNvSpPr txBox="1"/>
            <p:nvPr/>
          </p:nvSpPr>
          <p:spPr>
            <a:xfrm>
              <a:off x="9511417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FAFBF24-813B-4616-948F-1467DBCF7303}"/>
                </a:ext>
              </a:extLst>
            </p:cNvPr>
            <p:cNvSpPr txBox="1"/>
            <p:nvPr/>
          </p:nvSpPr>
          <p:spPr>
            <a:xfrm>
              <a:off x="9559404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F9E8073-5772-4548-8E96-BCF5CC1306DE}"/>
                </a:ext>
              </a:extLst>
            </p:cNvPr>
            <p:cNvSpPr txBox="1"/>
            <p:nvPr/>
          </p:nvSpPr>
          <p:spPr>
            <a:xfrm>
              <a:off x="9580813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4255749-C20A-4BA2-A89F-16FA50E0B9F0}"/>
                </a:ext>
              </a:extLst>
            </p:cNvPr>
            <p:cNvSpPr txBox="1"/>
            <p:nvPr/>
          </p:nvSpPr>
          <p:spPr>
            <a:xfrm>
              <a:off x="9609605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F9515FF5-B6FC-49F0-945D-AF849EDB774A}"/>
                </a:ext>
              </a:extLst>
            </p:cNvPr>
            <p:cNvSpPr txBox="1"/>
            <p:nvPr/>
          </p:nvSpPr>
          <p:spPr>
            <a:xfrm>
              <a:off x="9653162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CFF15387-314B-4E34-9599-7599A6F7E3D7}"/>
                </a:ext>
              </a:extLst>
            </p:cNvPr>
            <p:cNvSpPr txBox="1"/>
            <p:nvPr/>
          </p:nvSpPr>
          <p:spPr>
            <a:xfrm>
              <a:off x="9677525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33E3BC2-7643-43D3-ADAB-BBE1F4C5671A}"/>
                </a:ext>
              </a:extLst>
            </p:cNvPr>
            <p:cNvSpPr txBox="1"/>
            <p:nvPr/>
          </p:nvSpPr>
          <p:spPr>
            <a:xfrm>
              <a:off x="9715914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5416D2E1-A51A-4A93-BFE5-F1EB05FD6206}"/>
                </a:ext>
              </a:extLst>
            </p:cNvPr>
            <p:cNvSpPr txBox="1"/>
            <p:nvPr/>
          </p:nvSpPr>
          <p:spPr>
            <a:xfrm>
              <a:off x="9744706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C910240-AE1A-4402-81C2-BB8824FB5979}"/>
                </a:ext>
              </a:extLst>
            </p:cNvPr>
            <p:cNvSpPr txBox="1"/>
            <p:nvPr/>
          </p:nvSpPr>
          <p:spPr>
            <a:xfrm>
              <a:off x="9773497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43B278A-A741-4471-8059-EDCB6E6E3FE6}"/>
                </a:ext>
              </a:extLst>
            </p:cNvPr>
            <p:cNvSpPr txBox="1"/>
            <p:nvPr/>
          </p:nvSpPr>
          <p:spPr>
            <a:xfrm>
              <a:off x="9811886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CF12D58-003A-42BA-8F65-311F389DD4A0}"/>
                </a:ext>
              </a:extLst>
            </p:cNvPr>
            <p:cNvSpPr txBox="1"/>
            <p:nvPr/>
          </p:nvSpPr>
          <p:spPr>
            <a:xfrm>
              <a:off x="9850276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59724CF-EF99-43E6-B531-BF3862A46243}"/>
                </a:ext>
              </a:extLst>
            </p:cNvPr>
            <p:cNvSpPr txBox="1"/>
            <p:nvPr/>
          </p:nvSpPr>
          <p:spPr>
            <a:xfrm>
              <a:off x="9888664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B9C2BEB-556D-46CC-9019-7BC2DB5CEF8D}"/>
                </a:ext>
              </a:extLst>
            </p:cNvPr>
            <p:cNvSpPr txBox="1"/>
            <p:nvPr/>
          </p:nvSpPr>
          <p:spPr>
            <a:xfrm>
              <a:off x="7555049" y="5042037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C1DD20F2-A288-4784-B61D-ACC7D0561820}"/>
                </a:ext>
              </a:extLst>
            </p:cNvPr>
            <p:cNvSpPr txBox="1"/>
            <p:nvPr/>
          </p:nvSpPr>
          <p:spPr>
            <a:xfrm>
              <a:off x="7603036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AB59A8E-BF36-476F-8D5E-A9B9AE2CA712}"/>
                </a:ext>
              </a:extLst>
            </p:cNvPr>
            <p:cNvSpPr txBox="1"/>
            <p:nvPr/>
          </p:nvSpPr>
          <p:spPr>
            <a:xfrm>
              <a:off x="763182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5A0059-FF25-4393-ABB7-CAD1A4F32C37}"/>
                </a:ext>
              </a:extLst>
            </p:cNvPr>
            <p:cNvSpPr txBox="1"/>
            <p:nvPr/>
          </p:nvSpPr>
          <p:spPr>
            <a:xfrm>
              <a:off x="7675384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FB702F8-84AE-4913-A151-89234F549C09}"/>
                </a:ext>
              </a:extLst>
            </p:cNvPr>
            <p:cNvSpPr txBox="1"/>
            <p:nvPr/>
          </p:nvSpPr>
          <p:spPr>
            <a:xfrm>
              <a:off x="771377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B9ADCF-26C9-4EBB-8BE1-880A74339DF0}"/>
                </a:ext>
              </a:extLst>
            </p:cNvPr>
            <p:cNvSpPr txBox="1"/>
            <p:nvPr/>
          </p:nvSpPr>
          <p:spPr>
            <a:xfrm>
              <a:off x="775216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D90B0ED-365A-44CA-AE9A-1ED544996F7C}"/>
                </a:ext>
              </a:extLst>
            </p:cNvPr>
            <p:cNvSpPr txBox="1"/>
            <p:nvPr/>
          </p:nvSpPr>
          <p:spPr>
            <a:xfrm>
              <a:off x="7786122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1D6075-39EA-4294-A5F4-AA248254CC86}"/>
                </a:ext>
              </a:extLst>
            </p:cNvPr>
            <p:cNvSpPr txBox="1"/>
            <p:nvPr/>
          </p:nvSpPr>
          <p:spPr>
            <a:xfrm>
              <a:off x="7820082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D5EE8F4-BE2D-4ED4-A0E8-D5D6999558C0}"/>
                </a:ext>
              </a:extLst>
            </p:cNvPr>
            <p:cNvSpPr txBox="1"/>
            <p:nvPr/>
          </p:nvSpPr>
          <p:spPr>
            <a:xfrm>
              <a:off x="78400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D208B99-6F4D-4EE4-86D0-632C4DB2AD91}"/>
                </a:ext>
              </a:extLst>
            </p:cNvPr>
            <p:cNvSpPr txBox="1"/>
            <p:nvPr/>
          </p:nvSpPr>
          <p:spPr>
            <a:xfrm>
              <a:off x="7868806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35839ABD-E934-469D-9B5C-717100F0F10C}"/>
                </a:ext>
              </a:extLst>
            </p:cNvPr>
            <p:cNvSpPr txBox="1"/>
            <p:nvPr/>
          </p:nvSpPr>
          <p:spPr>
            <a:xfrm>
              <a:off x="7912363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740A391-C220-49CC-834B-BEB1D14AF4E0}"/>
                </a:ext>
              </a:extLst>
            </p:cNvPr>
            <p:cNvSpPr txBox="1"/>
            <p:nvPr/>
          </p:nvSpPr>
          <p:spPr>
            <a:xfrm>
              <a:off x="793672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A4102A35-C719-4A64-B71C-8317B33570B8}"/>
                </a:ext>
              </a:extLst>
            </p:cNvPr>
            <p:cNvSpPr txBox="1"/>
            <p:nvPr/>
          </p:nvSpPr>
          <p:spPr>
            <a:xfrm>
              <a:off x="79751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1881C362-BF55-436D-A5FD-3DA2602FB350}"/>
                </a:ext>
              </a:extLst>
            </p:cNvPr>
            <p:cNvSpPr txBox="1"/>
            <p:nvPr/>
          </p:nvSpPr>
          <p:spPr>
            <a:xfrm>
              <a:off x="8003907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A9D93692-7449-4FC9-A5D9-A68F2E7E60CC}"/>
                </a:ext>
              </a:extLst>
            </p:cNvPr>
            <p:cNvSpPr txBox="1"/>
            <p:nvPr/>
          </p:nvSpPr>
          <p:spPr>
            <a:xfrm>
              <a:off x="8032698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6CF78534-9F9B-4BB6-9041-927E60DD8E3C}"/>
                </a:ext>
              </a:extLst>
            </p:cNvPr>
            <p:cNvSpPr txBox="1"/>
            <p:nvPr/>
          </p:nvSpPr>
          <p:spPr>
            <a:xfrm>
              <a:off x="807108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7098E9-ACD9-4943-A2CD-AEDBA7725CBE}"/>
                </a:ext>
              </a:extLst>
            </p:cNvPr>
            <p:cNvSpPr txBox="1"/>
            <p:nvPr/>
          </p:nvSpPr>
          <p:spPr>
            <a:xfrm>
              <a:off x="8109477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4AD0F163-C5FB-4B9B-9C3E-BBE429A72ADD}"/>
                </a:ext>
              </a:extLst>
            </p:cNvPr>
            <p:cNvSpPr txBox="1"/>
            <p:nvPr/>
          </p:nvSpPr>
          <p:spPr>
            <a:xfrm>
              <a:off x="814786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BDA80CD-1D57-43F4-A549-5B5111D99130}"/>
                </a:ext>
              </a:extLst>
            </p:cNvPr>
            <p:cNvSpPr/>
            <p:nvPr/>
          </p:nvSpPr>
          <p:spPr>
            <a:xfrm>
              <a:off x="7744671" y="5190611"/>
              <a:ext cx="569929" cy="293097"/>
            </a:xfrm>
            <a:custGeom>
              <a:avLst/>
              <a:gdLst>
                <a:gd name="connsiteX0" fmla="*/ 337 w 569929"/>
                <a:gd name="connsiteY0" fmla="*/ 49177 h 293097"/>
                <a:gd name="connsiteX1" fmla="*/ 49062 w 569929"/>
                <a:gd name="connsiteY1" fmla="*/ 453 h 293097"/>
                <a:gd name="connsiteX2" fmla="*/ 520804 w 569929"/>
                <a:gd name="connsiteY2" fmla="*/ 453 h 293097"/>
                <a:gd name="connsiteX3" fmla="*/ 570267 w 569929"/>
                <a:gd name="connsiteY3" fmla="*/ 49177 h 293097"/>
                <a:gd name="connsiteX4" fmla="*/ 570267 w 569929"/>
                <a:gd name="connsiteY4" fmla="*/ 244826 h 293097"/>
                <a:gd name="connsiteX5" fmla="*/ 520804 w 569929"/>
                <a:gd name="connsiteY5" fmla="*/ 293550 h 293097"/>
                <a:gd name="connsiteX6" fmla="*/ 49062 w 569929"/>
                <a:gd name="connsiteY6" fmla="*/ 293550 h 293097"/>
                <a:gd name="connsiteX7" fmla="*/ 337 w 569929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929" h="293097">
                  <a:moveTo>
                    <a:pt x="337" y="49177"/>
                  </a:moveTo>
                  <a:cubicBezTo>
                    <a:pt x="337" y="22600"/>
                    <a:pt x="22485" y="453"/>
                    <a:pt x="49062" y="453"/>
                  </a:cubicBezTo>
                  <a:lnTo>
                    <a:pt x="520804" y="453"/>
                  </a:lnTo>
                  <a:cubicBezTo>
                    <a:pt x="548119" y="453"/>
                    <a:pt x="570267" y="22600"/>
                    <a:pt x="570267" y="49177"/>
                  </a:cubicBezTo>
                  <a:lnTo>
                    <a:pt x="570267" y="244826"/>
                  </a:lnTo>
                  <a:cubicBezTo>
                    <a:pt x="570267" y="271403"/>
                    <a:pt x="548119" y="293550"/>
                    <a:pt x="520804" y="293550"/>
                  </a:cubicBezTo>
                  <a:lnTo>
                    <a:pt x="49062" y="293550"/>
                  </a:lnTo>
                  <a:cubicBezTo>
                    <a:pt x="22485" y="293550"/>
                    <a:pt x="337" y="271403"/>
                    <a:pt x="337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78211D2-6955-4171-A737-41A584DF9A76}"/>
                </a:ext>
              </a:extLst>
            </p:cNvPr>
            <p:cNvSpPr/>
            <p:nvPr/>
          </p:nvSpPr>
          <p:spPr>
            <a:xfrm>
              <a:off x="7743194" y="5189146"/>
              <a:ext cx="572883" cy="296027"/>
            </a:xfrm>
            <a:custGeom>
              <a:avLst/>
              <a:gdLst>
                <a:gd name="connsiteX0" fmla="*/ 339 w 572883"/>
                <a:gd name="connsiteY0" fmla="*/ 50642 h 296027"/>
                <a:gd name="connsiteX1" fmla="*/ 339 w 572883"/>
                <a:gd name="connsiteY1" fmla="*/ 45480 h 296027"/>
                <a:gd name="connsiteX2" fmla="*/ 1076 w 572883"/>
                <a:gd name="connsiteY2" fmla="*/ 41051 h 296027"/>
                <a:gd name="connsiteX3" fmla="*/ 2552 w 572883"/>
                <a:gd name="connsiteY3" fmla="*/ 35889 h 296027"/>
                <a:gd name="connsiteX4" fmla="*/ 4029 w 572883"/>
                <a:gd name="connsiteY4" fmla="*/ 31459 h 296027"/>
                <a:gd name="connsiteX5" fmla="*/ 6244 w 572883"/>
                <a:gd name="connsiteY5" fmla="*/ 27030 h 296027"/>
                <a:gd name="connsiteX6" fmla="*/ 9198 w 572883"/>
                <a:gd name="connsiteY6" fmla="*/ 22600 h 296027"/>
                <a:gd name="connsiteX7" fmla="*/ 12150 w 572883"/>
                <a:gd name="connsiteY7" fmla="*/ 18903 h 296027"/>
                <a:gd name="connsiteX8" fmla="*/ 15103 w 572883"/>
                <a:gd name="connsiteY8" fmla="*/ 15206 h 296027"/>
                <a:gd name="connsiteX9" fmla="*/ 18794 w 572883"/>
                <a:gd name="connsiteY9" fmla="*/ 12259 h 296027"/>
                <a:gd name="connsiteX10" fmla="*/ 22486 w 572883"/>
                <a:gd name="connsiteY10" fmla="*/ 9312 h 296027"/>
                <a:gd name="connsiteX11" fmla="*/ 26916 w 572883"/>
                <a:gd name="connsiteY11" fmla="*/ 6347 h 296027"/>
                <a:gd name="connsiteX12" fmla="*/ 31345 w 572883"/>
                <a:gd name="connsiteY12" fmla="*/ 4132 h 296027"/>
                <a:gd name="connsiteX13" fmla="*/ 35775 w 572883"/>
                <a:gd name="connsiteY13" fmla="*/ 2667 h 296027"/>
                <a:gd name="connsiteX14" fmla="*/ 40942 w 572883"/>
                <a:gd name="connsiteY14" fmla="*/ 1918 h 296027"/>
                <a:gd name="connsiteX15" fmla="*/ 45371 w 572883"/>
                <a:gd name="connsiteY15" fmla="*/ 453 h 296027"/>
                <a:gd name="connsiteX16" fmla="*/ 527449 w 572883"/>
                <a:gd name="connsiteY16" fmla="*/ 453 h 296027"/>
                <a:gd name="connsiteX17" fmla="*/ 532618 w 572883"/>
                <a:gd name="connsiteY17" fmla="*/ 1918 h 296027"/>
                <a:gd name="connsiteX18" fmla="*/ 537785 w 572883"/>
                <a:gd name="connsiteY18" fmla="*/ 2667 h 296027"/>
                <a:gd name="connsiteX19" fmla="*/ 542214 w 572883"/>
                <a:gd name="connsiteY19" fmla="*/ 4132 h 296027"/>
                <a:gd name="connsiteX20" fmla="*/ 546644 w 572883"/>
                <a:gd name="connsiteY20" fmla="*/ 6347 h 296027"/>
                <a:gd name="connsiteX21" fmla="*/ 551073 w 572883"/>
                <a:gd name="connsiteY21" fmla="*/ 9312 h 296027"/>
                <a:gd name="connsiteX22" fmla="*/ 554765 w 572883"/>
                <a:gd name="connsiteY22" fmla="*/ 12259 h 296027"/>
                <a:gd name="connsiteX23" fmla="*/ 558455 w 572883"/>
                <a:gd name="connsiteY23" fmla="*/ 15206 h 296027"/>
                <a:gd name="connsiteX24" fmla="*/ 561409 w 572883"/>
                <a:gd name="connsiteY24" fmla="*/ 18903 h 296027"/>
                <a:gd name="connsiteX25" fmla="*/ 564362 w 572883"/>
                <a:gd name="connsiteY25" fmla="*/ 22600 h 296027"/>
                <a:gd name="connsiteX26" fmla="*/ 566577 w 572883"/>
                <a:gd name="connsiteY26" fmla="*/ 27030 h 296027"/>
                <a:gd name="connsiteX27" fmla="*/ 568791 w 572883"/>
                <a:gd name="connsiteY27" fmla="*/ 31459 h 296027"/>
                <a:gd name="connsiteX28" fmla="*/ 571006 w 572883"/>
                <a:gd name="connsiteY28" fmla="*/ 35889 h 296027"/>
                <a:gd name="connsiteX29" fmla="*/ 571744 w 572883"/>
                <a:gd name="connsiteY29" fmla="*/ 41051 h 296027"/>
                <a:gd name="connsiteX30" fmla="*/ 572483 w 572883"/>
                <a:gd name="connsiteY30" fmla="*/ 45480 h 296027"/>
                <a:gd name="connsiteX31" fmla="*/ 573221 w 572883"/>
                <a:gd name="connsiteY31" fmla="*/ 50642 h 296027"/>
                <a:gd name="connsiteX32" fmla="*/ 573221 w 572883"/>
                <a:gd name="connsiteY32" fmla="*/ 246291 h 296027"/>
                <a:gd name="connsiteX33" fmla="*/ 572483 w 572883"/>
                <a:gd name="connsiteY33" fmla="*/ 251452 h 296027"/>
                <a:gd name="connsiteX34" fmla="*/ 571744 w 572883"/>
                <a:gd name="connsiteY34" fmla="*/ 255882 h 296027"/>
                <a:gd name="connsiteX35" fmla="*/ 571006 w 572883"/>
                <a:gd name="connsiteY35" fmla="*/ 261044 h 296027"/>
                <a:gd name="connsiteX36" fmla="*/ 568791 w 572883"/>
                <a:gd name="connsiteY36" fmla="*/ 265473 h 296027"/>
                <a:gd name="connsiteX37" fmla="*/ 566577 w 572883"/>
                <a:gd name="connsiteY37" fmla="*/ 269903 h 296027"/>
                <a:gd name="connsiteX38" fmla="*/ 564362 w 572883"/>
                <a:gd name="connsiteY38" fmla="*/ 274332 h 296027"/>
                <a:gd name="connsiteX39" fmla="*/ 561409 w 572883"/>
                <a:gd name="connsiteY39" fmla="*/ 278029 h 296027"/>
                <a:gd name="connsiteX40" fmla="*/ 558455 w 572883"/>
                <a:gd name="connsiteY40" fmla="*/ 281727 h 296027"/>
                <a:gd name="connsiteX41" fmla="*/ 554765 w 572883"/>
                <a:gd name="connsiteY41" fmla="*/ 284674 h 296027"/>
                <a:gd name="connsiteX42" fmla="*/ 551073 w 572883"/>
                <a:gd name="connsiteY42" fmla="*/ 287621 h 296027"/>
                <a:gd name="connsiteX43" fmla="*/ 546644 w 572883"/>
                <a:gd name="connsiteY43" fmla="*/ 289836 h 296027"/>
                <a:gd name="connsiteX44" fmla="*/ 542214 w 572883"/>
                <a:gd name="connsiteY44" fmla="*/ 292050 h 296027"/>
                <a:gd name="connsiteX45" fmla="*/ 537785 w 572883"/>
                <a:gd name="connsiteY45" fmla="*/ 294265 h 296027"/>
                <a:gd name="connsiteX46" fmla="*/ 532618 w 572883"/>
                <a:gd name="connsiteY46" fmla="*/ 295015 h 296027"/>
                <a:gd name="connsiteX47" fmla="*/ 527449 w 572883"/>
                <a:gd name="connsiteY47" fmla="*/ 295748 h 296027"/>
                <a:gd name="connsiteX48" fmla="*/ 523021 w 572883"/>
                <a:gd name="connsiteY48" fmla="*/ 296480 h 296027"/>
                <a:gd name="connsiteX49" fmla="*/ 50539 w 572883"/>
                <a:gd name="connsiteY49" fmla="*/ 296480 h 296027"/>
                <a:gd name="connsiteX50" fmla="*/ 45371 w 572883"/>
                <a:gd name="connsiteY50" fmla="*/ 295748 h 296027"/>
                <a:gd name="connsiteX51" fmla="*/ 40942 w 572883"/>
                <a:gd name="connsiteY51" fmla="*/ 295015 h 296027"/>
                <a:gd name="connsiteX52" fmla="*/ 35775 w 572883"/>
                <a:gd name="connsiteY52" fmla="*/ 294265 h 296027"/>
                <a:gd name="connsiteX53" fmla="*/ 31345 w 572883"/>
                <a:gd name="connsiteY53" fmla="*/ 292050 h 296027"/>
                <a:gd name="connsiteX54" fmla="*/ 26914 w 572883"/>
                <a:gd name="connsiteY54" fmla="*/ 289836 h 296027"/>
                <a:gd name="connsiteX55" fmla="*/ 22486 w 572883"/>
                <a:gd name="connsiteY55" fmla="*/ 287621 h 296027"/>
                <a:gd name="connsiteX56" fmla="*/ 18794 w 572883"/>
                <a:gd name="connsiteY56" fmla="*/ 284674 h 296027"/>
                <a:gd name="connsiteX57" fmla="*/ 15103 w 572883"/>
                <a:gd name="connsiteY57" fmla="*/ 281727 h 296027"/>
                <a:gd name="connsiteX58" fmla="*/ 12150 w 572883"/>
                <a:gd name="connsiteY58" fmla="*/ 278029 h 296027"/>
                <a:gd name="connsiteX59" fmla="*/ 9198 w 572883"/>
                <a:gd name="connsiteY59" fmla="*/ 274332 h 296027"/>
                <a:gd name="connsiteX60" fmla="*/ 6244 w 572883"/>
                <a:gd name="connsiteY60" fmla="*/ 269903 h 296027"/>
                <a:gd name="connsiteX61" fmla="*/ 4029 w 572883"/>
                <a:gd name="connsiteY61" fmla="*/ 265473 h 296027"/>
                <a:gd name="connsiteX62" fmla="*/ 2552 w 572883"/>
                <a:gd name="connsiteY62" fmla="*/ 261044 h 296027"/>
                <a:gd name="connsiteX63" fmla="*/ 1076 w 572883"/>
                <a:gd name="connsiteY63" fmla="*/ 255882 h 296027"/>
                <a:gd name="connsiteX64" fmla="*/ 337 w 572883"/>
                <a:gd name="connsiteY64" fmla="*/ 251452 h 296027"/>
                <a:gd name="connsiteX65" fmla="*/ 337 w 572883"/>
                <a:gd name="connsiteY65" fmla="*/ 246291 h 296027"/>
                <a:gd name="connsiteX66" fmla="*/ 3291 w 572883"/>
                <a:gd name="connsiteY66" fmla="*/ 246291 h 296027"/>
                <a:gd name="connsiteX67" fmla="*/ 3291 w 572883"/>
                <a:gd name="connsiteY67" fmla="*/ 245541 h 296027"/>
                <a:gd name="connsiteX68" fmla="*/ 4029 w 572883"/>
                <a:gd name="connsiteY68" fmla="*/ 250720 h 296027"/>
                <a:gd name="connsiteX69" fmla="*/ 3291 w 572883"/>
                <a:gd name="connsiteY69" fmla="*/ 250720 h 296027"/>
                <a:gd name="connsiteX70" fmla="*/ 4768 w 572883"/>
                <a:gd name="connsiteY70" fmla="*/ 255882 h 296027"/>
                <a:gd name="connsiteX71" fmla="*/ 4768 w 572883"/>
                <a:gd name="connsiteY71" fmla="*/ 255149 h 296027"/>
                <a:gd name="connsiteX72" fmla="*/ 5506 w 572883"/>
                <a:gd name="connsiteY72" fmla="*/ 260311 h 296027"/>
                <a:gd name="connsiteX73" fmla="*/ 5506 w 572883"/>
                <a:gd name="connsiteY73" fmla="*/ 259579 h 296027"/>
                <a:gd name="connsiteX74" fmla="*/ 6983 w 572883"/>
                <a:gd name="connsiteY74" fmla="*/ 264741 h 296027"/>
                <a:gd name="connsiteX75" fmla="*/ 6983 w 572883"/>
                <a:gd name="connsiteY75" fmla="*/ 264008 h 296027"/>
                <a:gd name="connsiteX76" fmla="*/ 9198 w 572883"/>
                <a:gd name="connsiteY76" fmla="*/ 268438 h 296027"/>
                <a:gd name="connsiteX77" fmla="*/ 9198 w 572883"/>
                <a:gd name="connsiteY77" fmla="*/ 268438 h 296027"/>
                <a:gd name="connsiteX78" fmla="*/ 11412 w 572883"/>
                <a:gd name="connsiteY78" fmla="*/ 272135 h 296027"/>
                <a:gd name="connsiteX79" fmla="*/ 11412 w 572883"/>
                <a:gd name="connsiteY79" fmla="*/ 272135 h 296027"/>
                <a:gd name="connsiteX80" fmla="*/ 14365 w 572883"/>
                <a:gd name="connsiteY80" fmla="*/ 275815 h 296027"/>
                <a:gd name="connsiteX81" fmla="*/ 14365 w 572883"/>
                <a:gd name="connsiteY81" fmla="*/ 275815 h 296027"/>
                <a:gd name="connsiteX82" fmla="*/ 17317 w 572883"/>
                <a:gd name="connsiteY82" fmla="*/ 279512 h 296027"/>
                <a:gd name="connsiteX83" fmla="*/ 17317 w 572883"/>
                <a:gd name="connsiteY83" fmla="*/ 279512 h 296027"/>
                <a:gd name="connsiteX84" fmla="*/ 21009 w 572883"/>
                <a:gd name="connsiteY84" fmla="*/ 282459 h 296027"/>
                <a:gd name="connsiteX85" fmla="*/ 20272 w 572883"/>
                <a:gd name="connsiteY85" fmla="*/ 282459 h 296027"/>
                <a:gd name="connsiteX86" fmla="*/ 24701 w 572883"/>
                <a:gd name="connsiteY86" fmla="*/ 285423 h 296027"/>
                <a:gd name="connsiteX87" fmla="*/ 23962 w 572883"/>
                <a:gd name="connsiteY87" fmla="*/ 285423 h 296027"/>
                <a:gd name="connsiteX88" fmla="*/ 28391 w 572883"/>
                <a:gd name="connsiteY88" fmla="*/ 287638 h 296027"/>
                <a:gd name="connsiteX89" fmla="*/ 28391 w 572883"/>
                <a:gd name="connsiteY89" fmla="*/ 287638 h 296027"/>
                <a:gd name="connsiteX90" fmla="*/ 32083 w 572883"/>
                <a:gd name="connsiteY90" fmla="*/ 289853 h 296027"/>
                <a:gd name="connsiteX91" fmla="*/ 32083 w 572883"/>
                <a:gd name="connsiteY91" fmla="*/ 289103 h 296027"/>
                <a:gd name="connsiteX92" fmla="*/ 36512 w 572883"/>
                <a:gd name="connsiteY92" fmla="*/ 291318 h 296027"/>
                <a:gd name="connsiteX93" fmla="*/ 36512 w 572883"/>
                <a:gd name="connsiteY93" fmla="*/ 291318 h 296027"/>
                <a:gd name="connsiteX94" fmla="*/ 40942 w 572883"/>
                <a:gd name="connsiteY94" fmla="*/ 292068 h 296027"/>
                <a:gd name="connsiteX95" fmla="*/ 40942 w 572883"/>
                <a:gd name="connsiteY95" fmla="*/ 292068 h 296027"/>
                <a:gd name="connsiteX96" fmla="*/ 46109 w 572883"/>
                <a:gd name="connsiteY96" fmla="*/ 292800 h 296027"/>
                <a:gd name="connsiteX97" fmla="*/ 46109 w 572883"/>
                <a:gd name="connsiteY97" fmla="*/ 292800 h 296027"/>
                <a:gd name="connsiteX98" fmla="*/ 50539 w 572883"/>
                <a:gd name="connsiteY98" fmla="*/ 293533 h 296027"/>
                <a:gd name="connsiteX99" fmla="*/ 522281 w 572883"/>
                <a:gd name="connsiteY99" fmla="*/ 293533 h 296027"/>
                <a:gd name="connsiteX100" fmla="*/ 527450 w 572883"/>
                <a:gd name="connsiteY100" fmla="*/ 292800 h 296027"/>
                <a:gd name="connsiteX101" fmla="*/ 527450 w 572883"/>
                <a:gd name="connsiteY101" fmla="*/ 292800 h 296027"/>
                <a:gd name="connsiteX102" fmla="*/ 531880 w 572883"/>
                <a:gd name="connsiteY102" fmla="*/ 292068 h 296027"/>
                <a:gd name="connsiteX103" fmla="*/ 531880 w 572883"/>
                <a:gd name="connsiteY103" fmla="*/ 292068 h 296027"/>
                <a:gd name="connsiteX104" fmla="*/ 537047 w 572883"/>
                <a:gd name="connsiteY104" fmla="*/ 291318 h 296027"/>
                <a:gd name="connsiteX105" fmla="*/ 536309 w 572883"/>
                <a:gd name="connsiteY105" fmla="*/ 291318 h 296027"/>
                <a:gd name="connsiteX106" fmla="*/ 541477 w 572883"/>
                <a:gd name="connsiteY106" fmla="*/ 289103 h 296027"/>
                <a:gd name="connsiteX107" fmla="*/ 540739 w 572883"/>
                <a:gd name="connsiteY107" fmla="*/ 289853 h 296027"/>
                <a:gd name="connsiteX108" fmla="*/ 545168 w 572883"/>
                <a:gd name="connsiteY108" fmla="*/ 287638 h 296027"/>
                <a:gd name="connsiteX109" fmla="*/ 545168 w 572883"/>
                <a:gd name="connsiteY109" fmla="*/ 287638 h 296027"/>
                <a:gd name="connsiteX110" fmla="*/ 548859 w 572883"/>
                <a:gd name="connsiteY110" fmla="*/ 285423 h 296027"/>
                <a:gd name="connsiteX111" fmla="*/ 548859 w 572883"/>
                <a:gd name="connsiteY111" fmla="*/ 285423 h 296027"/>
                <a:gd name="connsiteX112" fmla="*/ 552550 w 572883"/>
                <a:gd name="connsiteY112" fmla="*/ 282459 h 296027"/>
                <a:gd name="connsiteX113" fmla="*/ 552550 w 572883"/>
                <a:gd name="connsiteY113" fmla="*/ 282459 h 296027"/>
                <a:gd name="connsiteX114" fmla="*/ 556242 w 572883"/>
                <a:gd name="connsiteY114" fmla="*/ 279512 h 296027"/>
                <a:gd name="connsiteX115" fmla="*/ 556242 w 572883"/>
                <a:gd name="connsiteY115" fmla="*/ 279512 h 296027"/>
                <a:gd name="connsiteX116" fmla="*/ 559195 w 572883"/>
                <a:gd name="connsiteY116" fmla="*/ 275815 h 296027"/>
                <a:gd name="connsiteX117" fmla="*/ 559195 w 572883"/>
                <a:gd name="connsiteY117" fmla="*/ 275815 h 296027"/>
                <a:gd name="connsiteX118" fmla="*/ 562147 w 572883"/>
                <a:gd name="connsiteY118" fmla="*/ 272135 h 296027"/>
                <a:gd name="connsiteX119" fmla="*/ 562147 w 572883"/>
                <a:gd name="connsiteY119" fmla="*/ 272135 h 296027"/>
                <a:gd name="connsiteX120" fmla="*/ 564362 w 572883"/>
                <a:gd name="connsiteY120" fmla="*/ 268438 h 296027"/>
                <a:gd name="connsiteX121" fmla="*/ 564362 w 572883"/>
                <a:gd name="connsiteY121" fmla="*/ 268438 h 296027"/>
                <a:gd name="connsiteX122" fmla="*/ 565839 w 572883"/>
                <a:gd name="connsiteY122" fmla="*/ 264008 h 296027"/>
                <a:gd name="connsiteX123" fmla="*/ 565839 w 572883"/>
                <a:gd name="connsiteY123" fmla="*/ 264741 h 296027"/>
                <a:gd name="connsiteX124" fmla="*/ 568054 w 572883"/>
                <a:gd name="connsiteY124" fmla="*/ 259579 h 296027"/>
                <a:gd name="connsiteX125" fmla="*/ 568054 w 572883"/>
                <a:gd name="connsiteY125" fmla="*/ 260311 h 296027"/>
                <a:gd name="connsiteX126" fmla="*/ 568791 w 572883"/>
                <a:gd name="connsiteY126" fmla="*/ 255149 h 296027"/>
                <a:gd name="connsiteX127" fmla="*/ 568791 w 572883"/>
                <a:gd name="connsiteY127" fmla="*/ 255882 h 296027"/>
                <a:gd name="connsiteX128" fmla="*/ 569531 w 572883"/>
                <a:gd name="connsiteY128" fmla="*/ 250720 h 296027"/>
                <a:gd name="connsiteX129" fmla="*/ 569531 w 572883"/>
                <a:gd name="connsiteY129" fmla="*/ 245541 h 296027"/>
                <a:gd name="connsiteX130" fmla="*/ 569531 w 572883"/>
                <a:gd name="connsiteY130" fmla="*/ 246291 h 296027"/>
                <a:gd name="connsiteX131" fmla="*/ 569531 w 572883"/>
                <a:gd name="connsiteY131" fmla="*/ 50642 h 296027"/>
                <a:gd name="connsiteX132" fmla="*/ 569531 w 572883"/>
                <a:gd name="connsiteY132" fmla="*/ 46213 h 296027"/>
                <a:gd name="connsiteX133" fmla="*/ 569531 w 572883"/>
                <a:gd name="connsiteY133" fmla="*/ 46213 h 296027"/>
                <a:gd name="connsiteX134" fmla="*/ 568791 w 572883"/>
                <a:gd name="connsiteY134" fmla="*/ 41051 h 296027"/>
                <a:gd name="connsiteX135" fmla="*/ 568791 w 572883"/>
                <a:gd name="connsiteY135" fmla="*/ 41783 h 296027"/>
                <a:gd name="connsiteX136" fmla="*/ 568054 w 572883"/>
                <a:gd name="connsiteY136" fmla="*/ 36621 h 296027"/>
                <a:gd name="connsiteX137" fmla="*/ 568054 w 572883"/>
                <a:gd name="connsiteY137" fmla="*/ 36621 h 296027"/>
                <a:gd name="connsiteX138" fmla="*/ 565839 w 572883"/>
                <a:gd name="connsiteY138" fmla="*/ 32192 h 296027"/>
                <a:gd name="connsiteX139" fmla="*/ 565839 w 572883"/>
                <a:gd name="connsiteY139" fmla="*/ 32192 h 296027"/>
                <a:gd name="connsiteX140" fmla="*/ 564362 w 572883"/>
                <a:gd name="connsiteY140" fmla="*/ 28495 h 296027"/>
                <a:gd name="connsiteX141" fmla="*/ 564362 w 572883"/>
                <a:gd name="connsiteY141" fmla="*/ 28495 h 296027"/>
                <a:gd name="connsiteX142" fmla="*/ 562147 w 572883"/>
                <a:gd name="connsiteY142" fmla="*/ 24065 h 296027"/>
                <a:gd name="connsiteX143" fmla="*/ 562147 w 572883"/>
                <a:gd name="connsiteY143" fmla="*/ 24815 h 296027"/>
                <a:gd name="connsiteX144" fmla="*/ 559195 w 572883"/>
                <a:gd name="connsiteY144" fmla="*/ 20385 h 296027"/>
                <a:gd name="connsiteX145" fmla="*/ 559195 w 572883"/>
                <a:gd name="connsiteY145" fmla="*/ 21118 h 296027"/>
                <a:gd name="connsiteX146" fmla="*/ 556242 w 572883"/>
                <a:gd name="connsiteY146" fmla="*/ 17421 h 296027"/>
                <a:gd name="connsiteX147" fmla="*/ 556242 w 572883"/>
                <a:gd name="connsiteY147" fmla="*/ 17421 h 296027"/>
                <a:gd name="connsiteX148" fmla="*/ 552550 w 572883"/>
                <a:gd name="connsiteY148" fmla="*/ 14474 h 296027"/>
                <a:gd name="connsiteX149" fmla="*/ 552550 w 572883"/>
                <a:gd name="connsiteY149" fmla="*/ 14474 h 296027"/>
                <a:gd name="connsiteX150" fmla="*/ 548859 w 572883"/>
                <a:gd name="connsiteY150" fmla="*/ 11526 h 296027"/>
                <a:gd name="connsiteX151" fmla="*/ 548859 w 572883"/>
                <a:gd name="connsiteY151" fmla="*/ 11526 h 296027"/>
                <a:gd name="connsiteX152" fmla="*/ 545168 w 572883"/>
                <a:gd name="connsiteY152" fmla="*/ 9312 h 296027"/>
                <a:gd name="connsiteX153" fmla="*/ 545168 w 572883"/>
                <a:gd name="connsiteY153" fmla="*/ 9312 h 296027"/>
                <a:gd name="connsiteX154" fmla="*/ 540739 w 572883"/>
                <a:gd name="connsiteY154" fmla="*/ 7097 h 296027"/>
                <a:gd name="connsiteX155" fmla="*/ 541477 w 572883"/>
                <a:gd name="connsiteY155" fmla="*/ 7097 h 296027"/>
                <a:gd name="connsiteX156" fmla="*/ 536309 w 572883"/>
                <a:gd name="connsiteY156" fmla="*/ 5614 h 296027"/>
                <a:gd name="connsiteX157" fmla="*/ 537047 w 572883"/>
                <a:gd name="connsiteY157" fmla="*/ 5614 h 296027"/>
                <a:gd name="connsiteX158" fmla="*/ 531880 w 572883"/>
                <a:gd name="connsiteY158" fmla="*/ 4882 h 296027"/>
                <a:gd name="connsiteX159" fmla="*/ 531880 w 572883"/>
                <a:gd name="connsiteY159" fmla="*/ 4882 h 296027"/>
                <a:gd name="connsiteX160" fmla="*/ 527450 w 572883"/>
                <a:gd name="connsiteY160" fmla="*/ 4132 h 296027"/>
                <a:gd name="connsiteX161" fmla="*/ 527450 w 572883"/>
                <a:gd name="connsiteY161" fmla="*/ 4132 h 296027"/>
                <a:gd name="connsiteX162" fmla="*/ 522281 w 572883"/>
                <a:gd name="connsiteY162" fmla="*/ 3400 h 296027"/>
                <a:gd name="connsiteX163" fmla="*/ 50539 w 572883"/>
                <a:gd name="connsiteY163" fmla="*/ 3400 h 296027"/>
                <a:gd name="connsiteX164" fmla="*/ 46109 w 572883"/>
                <a:gd name="connsiteY164" fmla="*/ 4132 h 296027"/>
                <a:gd name="connsiteX165" fmla="*/ 46109 w 572883"/>
                <a:gd name="connsiteY165" fmla="*/ 4132 h 296027"/>
                <a:gd name="connsiteX166" fmla="*/ 40942 w 572883"/>
                <a:gd name="connsiteY166" fmla="*/ 4882 h 296027"/>
                <a:gd name="connsiteX167" fmla="*/ 40942 w 572883"/>
                <a:gd name="connsiteY167" fmla="*/ 4882 h 296027"/>
                <a:gd name="connsiteX168" fmla="*/ 36512 w 572883"/>
                <a:gd name="connsiteY168" fmla="*/ 5614 h 296027"/>
                <a:gd name="connsiteX169" fmla="*/ 36512 w 572883"/>
                <a:gd name="connsiteY169" fmla="*/ 5614 h 296027"/>
                <a:gd name="connsiteX170" fmla="*/ 32083 w 572883"/>
                <a:gd name="connsiteY170" fmla="*/ 7097 h 296027"/>
                <a:gd name="connsiteX171" fmla="*/ 32083 w 572883"/>
                <a:gd name="connsiteY171" fmla="*/ 7097 h 296027"/>
                <a:gd name="connsiteX172" fmla="*/ 28391 w 572883"/>
                <a:gd name="connsiteY172" fmla="*/ 9312 h 296027"/>
                <a:gd name="connsiteX173" fmla="*/ 28391 w 572883"/>
                <a:gd name="connsiteY173" fmla="*/ 9312 h 296027"/>
                <a:gd name="connsiteX174" fmla="*/ 23962 w 572883"/>
                <a:gd name="connsiteY174" fmla="*/ 11526 h 296027"/>
                <a:gd name="connsiteX175" fmla="*/ 24699 w 572883"/>
                <a:gd name="connsiteY175" fmla="*/ 11526 h 296027"/>
                <a:gd name="connsiteX176" fmla="*/ 20270 w 572883"/>
                <a:gd name="connsiteY176" fmla="*/ 14474 h 296027"/>
                <a:gd name="connsiteX177" fmla="*/ 21009 w 572883"/>
                <a:gd name="connsiteY177" fmla="*/ 14474 h 296027"/>
                <a:gd name="connsiteX178" fmla="*/ 17317 w 572883"/>
                <a:gd name="connsiteY178" fmla="*/ 17421 h 296027"/>
                <a:gd name="connsiteX179" fmla="*/ 17317 w 572883"/>
                <a:gd name="connsiteY179" fmla="*/ 17421 h 296027"/>
                <a:gd name="connsiteX180" fmla="*/ 14365 w 572883"/>
                <a:gd name="connsiteY180" fmla="*/ 21118 h 296027"/>
                <a:gd name="connsiteX181" fmla="*/ 14365 w 572883"/>
                <a:gd name="connsiteY181" fmla="*/ 20385 h 296027"/>
                <a:gd name="connsiteX182" fmla="*/ 11411 w 572883"/>
                <a:gd name="connsiteY182" fmla="*/ 24815 h 296027"/>
                <a:gd name="connsiteX183" fmla="*/ 11411 w 572883"/>
                <a:gd name="connsiteY183" fmla="*/ 24065 h 296027"/>
                <a:gd name="connsiteX184" fmla="*/ 9196 w 572883"/>
                <a:gd name="connsiteY184" fmla="*/ 28495 h 296027"/>
                <a:gd name="connsiteX185" fmla="*/ 9196 w 572883"/>
                <a:gd name="connsiteY185" fmla="*/ 28495 h 296027"/>
                <a:gd name="connsiteX186" fmla="*/ 6981 w 572883"/>
                <a:gd name="connsiteY186" fmla="*/ 32192 h 296027"/>
                <a:gd name="connsiteX187" fmla="*/ 6981 w 572883"/>
                <a:gd name="connsiteY187" fmla="*/ 32192 h 296027"/>
                <a:gd name="connsiteX188" fmla="*/ 5506 w 572883"/>
                <a:gd name="connsiteY188" fmla="*/ 36621 h 296027"/>
                <a:gd name="connsiteX189" fmla="*/ 5506 w 572883"/>
                <a:gd name="connsiteY189" fmla="*/ 36621 h 296027"/>
                <a:gd name="connsiteX190" fmla="*/ 4766 w 572883"/>
                <a:gd name="connsiteY190" fmla="*/ 41783 h 296027"/>
                <a:gd name="connsiteX191" fmla="*/ 4766 w 572883"/>
                <a:gd name="connsiteY191" fmla="*/ 41051 h 296027"/>
                <a:gd name="connsiteX192" fmla="*/ 3291 w 572883"/>
                <a:gd name="connsiteY192" fmla="*/ 46213 h 296027"/>
                <a:gd name="connsiteX193" fmla="*/ 4029 w 572883"/>
                <a:gd name="connsiteY193" fmla="*/ 46213 h 296027"/>
                <a:gd name="connsiteX194" fmla="*/ 3291 w 572883"/>
                <a:gd name="connsiteY194" fmla="*/ 50642 h 296027"/>
                <a:gd name="connsiteX195" fmla="*/ 3291 w 572883"/>
                <a:gd name="connsiteY195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572883" h="296027">
                  <a:moveTo>
                    <a:pt x="339" y="50642"/>
                  </a:moveTo>
                  <a:lnTo>
                    <a:pt x="339" y="45480"/>
                  </a:lnTo>
                  <a:lnTo>
                    <a:pt x="1076" y="41051"/>
                  </a:lnTo>
                  <a:lnTo>
                    <a:pt x="2552" y="35889"/>
                  </a:lnTo>
                  <a:lnTo>
                    <a:pt x="4029" y="31459"/>
                  </a:lnTo>
                  <a:lnTo>
                    <a:pt x="6244" y="27030"/>
                  </a:lnTo>
                  <a:lnTo>
                    <a:pt x="9198" y="22600"/>
                  </a:lnTo>
                  <a:lnTo>
                    <a:pt x="12150" y="18903"/>
                  </a:lnTo>
                  <a:lnTo>
                    <a:pt x="15103" y="15206"/>
                  </a:lnTo>
                  <a:lnTo>
                    <a:pt x="18794" y="12259"/>
                  </a:lnTo>
                  <a:lnTo>
                    <a:pt x="22486" y="9312"/>
                  </a:lnTo>
                  <a:lnTo>
                    <a:pt x="26916" y="6347"/>
                  </a:lnTo>
                  <a:lnTo>
                    <a:pt x="31345" y="4132"/>
                  </a:lnTo>
                  <a:lnTo>
                    <a:pt x="35775" y="2667"/>
                  </a:lnTo>
                  <a:lnTo>
                    <a:pt x="40942" y="1918"/>
                  </a:lnTo>
                  <a:lnTo>
                    <a:pt x="45371" y="453"/>
                  </a:lnTo>
                  <a:lnTo>
                    <a:pt x="527449" y="453"/>
                  </a:lnTo>
                  <a:lnTo>
                    <a:pt x="532618" y="1918"/>
                  </a:lnTo>
                  <a:lnTo>
                    <a:pt x="537785" y="2667"/>
                  </a:lnTo>
                  <a:lnTo>
                    <a:pt x="542214" y="4132"/>
                  </a:lnTo>
                  <a:lnTo>
                    <a:pt x="546644" y="6347"/>
                  </a:lnTo>
                  <a:lnTo>
                    <a:pt x="551073" y="9312"/>
                  </a:lnTo>
                  <a:lnTo>
                    <a:pt x="554765" y="12259"/>
                  </a:lnTo>
                  <a:lnTo>
                    <a:pt x="558455" y="15206"/>
                  </a:lnTo>
                  <a:lnTo>
                    <a:pt x="561409" y="18903"/>
                  </a:lnTo>
                  <a:lnTo>
                    <a:pt x="564362" y="22600"/>
                  </a:lnTo>
                  <a:lnTo>
                    <a:pt x="566577" y="27030"/>
                  </a:lnTo>
                  <a:lnTo>
                    <a:pt x="568791" y="31459"/>
                  </a:lnTo>
                  <a:lnTo>
                    <a:pt x="571006" y="35889"/>
                  </a:lnTo>
                  <a:lnTo>
                    <a:pt x="571744" y="41051"/>
                  </a:lnTo>
                  <a:lnTo>
                    <a:pt x="572483" y="45480"/>
                  </a:lnTo>
                  <a:lnTo>
                    <a:pt x="573221" y="50642"/>
                  </a:lnTo>
                  <a:lnTo>
                    <a:pt x="573221" y="246291"/>
                  </a:lnTo>
                  <a:lnTo>
                    <a:pt x="572483" y="251452"/>
                  </a:lnTo>
                  <a:lnTo>
                    <a:pt x="571744" y="255882"/>
                  </a:lnTo>
                  <a:lnTo>
                    <a:pt x="571006" y="261044"/>
                  </a:lnTo>
                  <a:lnTo>
                    <a:pt x="568791" y="265473"/>
                  </a:lnTo>
                  <a:lnTo>
                    <a:pt x="566577" y="269903"/>
                  </a:lnTo>
                  <a:lnTo>
                    <a:pt x="564362" y="274332"/>
                  </a:lnTo>
                  <a:lnTo>
                    <a:pt x="561409" y="278029"/>
                  </a:lnTo>
                  <a:lnTo>
                    <a:pt x="558455" y="281727"/>
                  </a:lnTo>
                  <a:lnTo>
                    <a:pt x="554765" y="284674"/>
                  </a:lnTo>
                  <a:lnTo>
                    <a:pt x="551073" y="287621"/>
                  </a:lnTo>
                  <a:lnTo>
                    <a:pt x="546644" y="289836"/>
                  </a:lnTo>
                  <a:lnTo>
                    <a:pt x="542214" y="292050"/>
                  </a:lnTo>
                  <a:lnTo>
                    <a:pt x="537785" y="294265"/>
                  </a:lnTo>
                  <a:lnTo>
                    <a:pt x="532618" y="295015"/>
                  </a:lnTo>
                  <a:lnTo>
                    <a:pt x="527449" y="295748"/>
                  </a:lnTo>
                  <a:lnTo>
                    <a:pt x="523021" y="296480"/>
                  </a:lnTo>
                  <a:lnTo>
                    <a:pt x="50539" y="296480"/>
                  </a:lnTo>
                  <a:lnTo>
                    <a:pt x="45371" y="295748"/>
                  </a:lnTo>
                  <a:lnTo>
                    <a:pt x="40942" y="295015"/>
                  </a:lnTo>
                  <a:lnTo>
                    <a:pt x="35775" y="294265"/>
                  </a:lnTo>
                  <a:lnTo>
                    <a:pt x="31345" y="292050"/>
                  </a:lnTo>
                  <a:lnTo>
                    <a:pt x="26914" y="289836"/>
                  </a:lnTo>
                  <a:lnTo>
                    <a:pt x="22486" y="287621"/>
                  </a:lnTo>
                  <a:lnTo>
                    <a:pt x="18794" y="284674"/>
                  </a:lnTo>
                  <a:lnTo>
                    <a:pt x="15103" y="281727"/>
                  </a:lnTo>
                  <a:lnTo>
                    <a:pt x="12150" y="278029"/>
                  </a:lnTo>
                  <a:lnTo>
                    <a:pt x="9198" y="274332"/>
                  </a:lnTo>
                  <a:lnTo>
                    <a:pt x="6244" y="269903"/>
                  </a:lnTo>
                  <a:lnTo>
                    <a:pt x="4029" y="265473"/>
                  </a:lnTo>
                  <a:lnTo>
                    <a:pt x="2552" y="261044"/>
                  </a:lnTo>
                  <a:lnTo>
                    <a:pt x="1076" y="255882"/>
                  </a:lnTo>
                  <a:lnTo>
                    <a:pt x="337" y="251452"/>
                  </a:lnTo>
                  <a:lnTo>
                    <a:pt x="337" y="246291"/>
                  </a:lnTo>
                  <a:close/>
                  <a:moveTo>
                    <a:pt x="3291" y="246291"/>
                  </a:moveTo>
                  <a:lnTo>
                    <a:pt x="3291" y="245541"/>
                  </a:lnTo>
                  <a:lnTo>
                    <a:pt x="4029" y="250720"/>
                  </a:lnTo>
                  <a:lnTo>
                    <a:pt x="3291" y="250720"/>
                  </a:lnTo>
                  <a:lnTo>
                    <a:pt x="4768" y="255882"/>
                  </a:lnTo>
                  <a:lnTo>
                    <a:pt x="4768" y="255149"/>
                  </a:lnTo>
                  <a:lnTo>
                    <a:pt x="5506" y="260311"/>
                  </a:lnTo>
                  <a:lnTo>
                    <a:pt x="5506" y="259579"/>
                  </a:lnTo>
                  <a:lnTo>
                    <a:pt x="6983" y="264741"/>
                  </a:lnTo>
                  <a:lnTo>
                    <a:pt x="6983" y="264008"/>
                  </a:lnTo>
                  <a:lnTo>
                    <a:pt x="9198" y="268438"/>
                  </a:lnTo>
                  <a:lnTo>
                    <a:pt x="9198" y="268438"/>
                  </a:lnTo>
                  <a:lnTo>
                    <a:pt x="11412" y="272135"/>
                  </a:lnTo>
                  <a:lnTo>
                    <a:pt x="11412" y="272135"/>
                  </a:lnTo>
                  <a:lnTo>
                    <a:pt x="14365" y="275815"/>
                  </a:lnTo>
                  <a:lnTo>
                    <a:pt x="14365" y="275815"/>
                  </a:lnTo>
                  <a:lnTo>
                    <a:pt x="17317" y="279512"/>
                  </a:lnTo>
                  <a:lnTo>
                    <a:pt x="17317" y="279512"/>
                  </a:lnTo>
                  <a:lnTo>
                    <a:pt x="21009" y="282459"/>
                  </a:lnTo>
                  <a:lnTo>
                    <a:pt x="20272" y="282459"/>
                  </a:lnTo>
                  <a:lnTo>
                    <a:pt x="24701" y="285423"/>
                  </a:lnTo>
                  <a:lnTo>
                    <a:pt x="23962" y="285423"/>
                  </a:lnTo>
                  <a:lnTo>
                    <a:pt x="28391" y="287638"/>
                  </a:lnTo>
                  <a:lnTo>
                    <a:pt x="28391" y="287638"/>
                  </a:lnTo>
                  <a:lnTo>
                    <a:pt x="32083" y="289853"/>
                  </a:lnTo>
                  <a:lnTo>
                    <a:pt x="32083" y="289103"/>
                  </a:lnTo>
                  <a:lnTo>
                    <a:pt x="36512" y="291318"/>
                  </a:lnTo>
                  <a:lnTo>
                    <a:pt x="36512" y="291318"/>
                  </a:lnTo>
                  <a:lnTo>
                    <a:pt x="40942" y="292068"/>
                  </a:lnTo>
                  <a:lnTo>
                    <a:pt x="40942" y="292068"/>
                  </a:lnTo>
                  <a:lnTo>
                    <a:pt x="46109" y="292800"/>
                  </a:lnTo>
                  <a:lnTo>
                    <a:pt x="46109" y="292800"/>
                  </a:lnTo>
                  <a:lnTo>
                    <a:pt x="50539" y="293533"/>
                  </a:lnTo>
                  <a:lnTo>
                    <a:pt x="522281" y="293533"/>
                  </a:lnTo>
                  <a:lnTo>
                    <a:pt x="527450" y="292800"/>
                  </a:lnTo>
                  <a:lnTo>
                    <a:pt x="527450" y="292800"/>
                  </a:lnTo>
                  <a:lnTo>
                    <a:pt x="531880" y="292068"/>
                  </a:lnTo>
                  <a:lnTo>
                    <a:pt x="531880" y="292068"/>
                  </a:lnTo>
                  <a:lnTo>
                    <a:pt x="537047" y="291318"/>
                  </a:lnTo>
                  <a:lnTo>
                    <a:pt x="536309" y="291318"/>
                  </a:lnTo>
                  <a:lnTo>
                    <a:pt x="541477" y="289103"/>
                  </a:lnTo>
                  <a:lnTo>
                    <a:pt x="540739" y="289853"/>
                  </a:lnTo>
                  <a:lnTo>
                    <a:pt x="545168" y="287638"/>
                  </a:lnTo>
                  <a:lnTo>
                    <a:pt x="545168" y="287638"/>
                  </a:lnTo>
                  <a:lnTo>
                    <a:pt x="548859" y="285423"/>
                  </a:lnTo>
                  <a:lnTo>
                    <a:pt x="548859" y="285423"/>
                  </a:lnTo>
                  <a:lnTo>
                    <a:pt x="552550" y="282459"/>
                  </a:lnTo>
                  <a:lnTo>
                    <a:pt x="552550" y="282459"/>
                  </a:lnTo>
                  <a:lnTo>
                    <a:pt x="556242" y="279512"/>
                  </a:lnTo>
                  <a:lnTo>
                    <a:pt x="556242" y="279512"/>
                  </a:lnTo>
                  <a:lnTo>
                    <a:pt x="559195" y="275815"/>
                  </a:lnTo>
                  <a:lnTo>
                    <a:pt x="559195" y="275815"/>
                  </a:lnTo>
                  <a:lnTo>
                    <a:pt x="562147" y="272135"/>
                  </a:lnTo>
                  <a:lnTo>
                    <a:pt x="562147" y="272135"/>
                  </a:lnTo>
                  <a:lnTo>
                    <a:pt x="564362" y="268438"/>
                  </a:lnTo>
                  <a:lnTo>
                    <a:pt x="564362" y="268438"/>
                  </a:lnTo>
                  <a:lnTo>
                    <a:pt x="565839" y="264008"/>
                  </a:lnTo>
                  <a:lnTo>
                    <a:pt x="565839" y="264741"/>
                  </a:lnTo>
                  <a:lnTo>
                    <a:pt x="568054" y="259579"/>
                  </a:lnTo>
                  <a:lnTo>
                    <a:pt x="568054" y="260311"/>
                  </a:lnTo>
                  <a:lnTo>
                    <a:pt x="568791" y="255149"/>
                  </a:lnTo>
                  <a:lnTo>
                    <a:pt x="568791" y="255882"/>
                  </a:lnTo>
                  <a:lnTo>
                    <a:pt x="569531" y="250720"/>
                  </a:lnTo>
                  <a:lnTo>
                    <a:pt x="569531" y="245541"/>
                  </a:lnTo>
                  <a:lnTo>
                    <a:pt x="569531" y="246291"/>
                  </a:lnTo>
                  <a:lnTo>
                    <a:pt x="569531" y="50642"/>
                  </a:lnTo>
                  <a:lnTo>
                    <a:pt x="569531" y="46213"/>
                  </a:lnTo>
                  <a:lnTo>
                    <a:pt x="569531" y="46213"/>
                  </a:lnTo>
                  <a:lnTo>
                    <a:pt x="568791" y="41051"/>
                  </a:lnTo>
                  <a:lnTo>
                    <a:pt x="568791" y="41783"/>
                  </a:lnTo>
                  <a:lnTo>
                    <a:pt x="568054" y="36621"/>
                  </a:lnTo>
                  <a:lnTo>
                    <a:pt x="568054" y="36621"/>
                  </a:lnTo>
                  <a:lnTo>
                    <a:pt x="565839" y="32192"/>
                  </a:lnTo>
                  <a:lnTo>
                    <a:pt x="565839" y="32192"/>
                  </a:lnTo>
                  <a:lnTo>
                    <a:pt x="564362" y="28495"/>
                  </a:lnTo>
                  <a:lnTo>
                    <a:pt x="564362" y="28495"/>
                  </a:lnTo>
                  <a:lnTo>
                    <a:pt x="562147" y="24065"/>
                  </a:lnTo>
                  <a:lnTo>
                    <a:pt x="562147" y="24815"/>
                  </a:lnTo>
                  <a:lnTo>
                    <a:pt x="559195" y="20385"/>
                  </a:lnTo>
                  <a:lnTo>
                    <a:pt x="559195" y="21118"/>
                  </a:lnTo>
                  <a:lnTo>
                    <a:pt x="556242" y="17421"/>
                  </a:lnTo>
                  <a:lnTo>
                    <a:pt x="556242" y="17421"/>
                  </a:lnTo>
                  <a:lnTo>
                    <a:pt x="552550" y="14474"/>
                  </a:lnTo>
                  <a:lnTo>
                    <a:pt x="552550" y="14474"/>
                  </a:lnTo>
                  <a:lnTo>
                    <a:pt x="548859" y="11526"/>
                  </a:lnTo>
                  <a:lnTo>
                    <a:pt x="548859" y="11526"/>
                  </a:lnTo>
                  <a:lnTo>
                    <a:pt x="545168" y="9312"/>
                  </a:lnTo>
                  <a:lnTo>
                    <a:pt x="545168" y="9312"/>
                  </a:lnTo>
                  <a:lnTo>
                    <a:pt x="540739" y="7097"/>
                  </a:lnTo>
                  <a:lnTo>
                    <a:pt x="541477" y="7097"/>
                  </a:lnTo>
                  <a:lnTo>
                    <a:pt x="536309" y="5614"/>
                  </a:lnTo>
                  <a:lnTo>
                    <a:pt x="537047" y="5614"/>
                  </a:lnTo>
                  <a:lnTo>
                    <a:pt x="531880" y="4882"/>
                  </a:lnTo>
                  <a:lnTo>
                    <a:pt x="531880" y="4882"/>
                  </a:lnTo>
                  <a:lnTo>
                    <a:pt x="527450" y="4132"/>
                  </a:lnTo>
                  <a:lnTo>
                    <a:pt x="527450" y="4132"/>
                  </a:lnTo>
                  <a:lnTo>
                    <a:pt x="522281" y="3400"/>
                  </a:lnTo>
                  <a:lnTo>
                    <a:pt x="50539" y="3400"/>
                  </a:lnTo>
                  <a:lnTo>
                    <a:pt x="46109" y="4132"/>
                  </a:lnTo>
                  <a:lnTo>
                    <a:pt x="46109" y="4132"/>
                  </a:lnTo>
                  <a:lnTo>
                    <a:pt x="40942" y="4882"/>
                  </a:lnTo>
                  <a:lnTo>
                    <a:pt x="40942" y="4882"/>
                  </a:lnTo>
                  <a:lnTo>
                    <a:pt x="36512" y="5614"/>
                  </a:lnTo>
                  <a:lnTo>
                    <a:pt x="36512" y="5614"/>
                  </a:lnTo>
                  <a:lnTo>
                    <a:pt x="32083" y="7097"/>
                  </a:lnTo>
                  <a:lnTo>
                    <a:pt x="32083" y="7097"/>
                  </a:lnTo>
                  <a:lnTo>
                    <a:pt x="28391" y="9312"/>
                  </a:lnTo>
                  <a:lnTo>
                    <a:pt x="28391" y="9312"/>
                  </a:lnTo>
                  <a:lnTo>
                    <a:pt x="23962" y="11526"/>
                  </a:lnTo>
                  <a:lnTo>
                    <a:pt x="24699" y="11526"/>
                  </a:lnTo>
                  <a:lnTo>
                    <a:pt x="20270" y="14474"/>
                  </a:lnTo>
                  <a:lnTo>
                    <a:pt x="21009" y="14474"/>
                  </a:lnTo>
                  <a:lnTo>
                    <a:pt x="17317" y="17421"/>
                  </a:lnTo>
                  <a:lnTo>
                    <a:pt x="17317" y="17421"/>
                  </a:lnTo>
                  <a:lnTo>
                    <a:pt x="14365" y="21118"/>
                  </a:lnTo>
                  <a:lnTo>
                    <a:pt x="14365" y="20385"/>
                  </a:lnTo>
                  <a:lnTo>
                    <a:pt x="11411" y="24815"/>
                  </a:lnTo>
                  <a:lnTo>
                    <a:pt x="11411" y="24065"/>
                  </a:lnTo>
                  <a:lnTo>
                    <a:pt x="9196" y="28495"/>
                  </a:lnTo>
                  <a:lnTo>
                    <a:pt x="9196" y="28495"/>
                  </a:lnTo>
                  <a:lnTo>
                    <a:pt x="6981" y="32192"/>
                  </a:lnTo>
                  <a:lnTo>
                    <a:pt x="6981" y="32192"/>
                  </a:lnTo>
                  <a:lnTo>
                    <a:pt x="5506" y="36621"/>
                  </a:lnTo>
                  <a:lnTo>
                    <a:pt x="5506" y="36621"/>
                  </a:lnTo>
                  <a:lnTo>
                    <a:pt x="4766" y="41783"/>
                  </a:lnTo>
                  <a:lnTo>
                    <a:pt x="4766" y="41051"/>
                  </a:lnTo>
                  <a:lnTo>
                    <a:pt x="3291" y="46213"/>
                  </a:lnTo>
                  <a:lnTo>
                    <a:pt x="4029" y="46213"/>
                  </a:lnTo>
                  <a:lnTo>
                    <a:pt x="3291" y="50642"/>
                  </a:lnTo>
                  <a:lnTo>
                    <a:pt x="3291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4063CAE-1BE1-4705-9232-D0F12DEEFE56}"/>
                </a:ext>
              </a:extLst>
            </p:cNvPr>
            <p:cNvSpPr txBox="1"/>
            <p:nvPr/>
          </p:nvSpPr>
          <p:spPr>
            <a:xfrm>
              <a:off x="7848874" y="5176645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B70CA8D-47BC-495E-A7A0-23E3B01D8D4A}"/>
                </a:ext>
              </a:extLst>
            </p:cNvPr>
            <p:cNvSpPr txBox="1"/>
            <p:nvPr/>
          </p:nvSpPr>
          <p:spPr>
            <a:xfrm>
              <a:off x="7933034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4C0E0F5C-B07D-4861-93D5-5271A7A8BA35}"/>
                </a:ext>
              </a:extLst>
            </p:cNvPr>
            <p:cNvSpPr txBox="1"/>
            <p:nvPr/>
          </p:nvSpPr>
          <p:spPr>
            <a:xfrm>
              <a:off x="7976591" y="517664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b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1ED4DC3-C958-40F1-A4AA-18EA1140DD74}"/>
                </a:ext>
              </a:extLst>
            </p:cNvPr>
            <p:cNvSpPr txBox="1"/>
            <p:nvPr/>
          </p:nvSpPr>
          <p:spPr>
            <a:xfrm>
              <a:off x="7763236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B27FBCAD-5DA1-4583-971D-46559559E8DE}"/>
                </a:ext>
              </a:extLst>
            </p:cNvPr>
            <p:cNvSpPr txBox="1"/>
            <p:nvPr/>
          </p:nvSpPr>
          <p:spPr>
            <a:xfrm>
              <a:off x="779571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81C9D0D-5F97-45F3-9778-139F8DAFAF27}"/>
                </a:ext>
              </a:extLst>
            </p:cNvPr>
            <p:cNvSpPr txBox="1"/>
            <p:nvPr/>
          </p:nvSpPr>
          <p:spPr>
            <a:xfrm>
              <a:off x="7845182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E59D03CD-06CC-4B0D-94BF-1F786694CF07}"/>
                </a:ext>
              </a:extLst>
            </p:cNvPr>
            <p:cNvSpPr txBox="1"/>
            <p:nvPr/>
          </p:nvSpPr>
          <p:spPr>
            <a:xfrm>
              <a:off x="787249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F4CA77C-03C8-416D-8AB0-8DD19ABFD8D5}"/>
                </a:ext>
              </a:extLst>
            </p:cNvPr>
            <p:cNvSpPr txBox="1"/>
            <p:nvPr/>
          </p:nvSpPr>
          <p:spPr>
            <a:xfrm>
              <a:off x="791605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D9E0B0F-FED7-431C-8A5E-914A3CF8D1C1}"/>
                </a:ext>
              </a:extLst>
            </p:cNvPr>
            <p:cNvSpPr txBox="1"/>
            <p:nvPr/>
          </p:nvSpPr>
          <p:spPr>
            <a:xfrm>
              <a:off x="794853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6CF2AC55-0AFC-49A3-8B2A-2DDD9079D9D7}"/>
                </a:ext>
              </a:extLst>
            </p:cNvPr>
            <p:cNvSpPr txBox="1"/>
            <p:nvPr/>
          </p:nvSpPr>
          <p:spPr>
            <a:xfrm>
              <a:off x="798175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84E995A-F624-4A2F-B6E5-ECB7A0BC5A0C}"/>
                </a:ext>
              </a:extLst>
            </p:cNvPr>
            <p:cNvSpPr txBox="1"/>
            <p:nvPr/>
          </p:nvSpPr>
          <p:spPr>
            <a:xfrm>
              <a:off x="802531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BBB80A9-0552-4B45-90EC-5E3CEE63D85C}"/>
                </a:ext>
              </a:extLst>
            </p:cNvPr>
            <p:cNvSpPr txBox="1"/>
            <p:nvPr/>
          </p:nvSpPr>
          <p:spPr>
            <a:xfrm>
              <a:off x="806887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BCFB24F-F598-47EB-A97F-EF5237FBFC77}"/>
                </a:ext>
              </a:extLst>
            </p:cNvPr>
            <p:cNvSpPr/>
            <p:nvPr/>
          </p:nvSpPr>
          <p:spPr>
            <a:xfrm>
              <a:off x="8398762" y="5190611"/>
              <a:ext cx="625291" cy="293097"/>
            </a:xfrm>
            <a:custGeom>
              <a:avLst/>
              <a:gdLst>
                <a:gd name="connsiteX0" fmla="*/ 446 w 625291"/>
                <a:gd name="connsiteY0" fmla="*/ 49177 h 293097"/>
                <a:gd name="connsiteX1" fmla="*/ 49170 w 625291"/>
                <a:gd name="connsiteY1" fmla="*/ 453 h 293097"/>
                <a:gd name="connsiteX2" fmla="*/ 577013 w 625291"/>
                <a:gd name="connsiteY2" fmla="*/ 453 h 293097"/>
                <a:gd name="connsiteX3" fmla="*/ 625737 w 625291"/>
                <a:gd name="connsiteY3" fmla="*/ 49177 h 293097"/>
                <a:gd name="connsiteX4" fmla="*/ 625737 w 625291"/>
                <a:gd name="connsiteY4" fmla="*/ 244826 h 293097"/>
                <a:gd name="connsiteX5" fmla="*/ 577013 w 625291"/>
                <a:gd name="connsiteY5" fmla="*/ 293550 h 293097"/>
                <a:gd name="connsiteX6" fmla="*/ 49170 w 625291"/>
                <a:gd name="connsiteY6" fmla="*/ 293550 h 293097"/>
                <a:gd name="connsiteX7" fmla="*/ 446 w 625291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5291" h="293097">
                  <a:moveTo>
                    <a:pt x="446" y="49177"/>
                  </a:moveTo>
                  <a:cubicBezTo>
                    <a:pt x="446" y="22600"/>
                    <a:pt x="21856" y="453"/>
                    <a:pt x="49170" y="453"/>
                  </a:cubicBezTo>
                  <a:lnTo>
                    <a:pt x="577013" y="453"/>
                  </a:lnTo>
                  <a:cubicBezTo>
                    <a:pt x="604340" y="453"/>
                    <a:pt x="625737" y="22600"/>
                    <a:pt x="625737" y="49177"/>
                  </a:cubicBezTo>
                  <a:lnTo>
                    <a:pt x="625737" y="244826"/>
                  </a:lnTo>
                  <a:cubicBezTo>
                    <a:pt x="625737" y="271403"/>
                    <a:pt x="604340" y="293550"/>
                    <a:pt x="577013" y="293550"/>
                  </a:cubicBezTo>
                  <a:lnTo>
                    <a:pt x="49170" y="293550"/>
                  </a:lnTo>
                  <a:cubicBezTo>
                    <a:pt x="21856" y="293550"/>
                    <a:pt x="446" y="271403"/>
                    <a:pt x="446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E011241-D2C1-4B5B-A53C-53011FFD76B0}"/>
                </a:ext>
              </a:extLst>
            </p:cNvPr>
            <p:cNvSpPr/>
            <p:nvPr/>
          </p:nvSpPr>
          <p:spPr>
            <a:xfrm>
              <a:off x="8397286" y="5189146"/>
              <a:ext cx="628981" cy="296027"/>
            </a:xfrm>
            <a:custGeom>
              <a:avLst/>
              <a:gdLst>
                <a:gd name="connsiteX0" fmla="*/ 446 w 628981"/>
                <a:gd name="connsiteY0" fmla="*/ 50642 h 296027"/>
                <a:gd name="connsiteX1" fmla="*/ 446 w 628981"/>
                <a:gd name="connsiteY1" fmla="*/ 45480 h 296027"/>
                <a:gd name="connsiteX2" fmla="*/ 1184 w 628981"/>
                <a:gd name="connsiteY2" fmla="*/ 41051 h 296027"/>
                <a:gd name="connsiteX3" fmla="*/ 2660 w 628981"/>
                <a:gd name="connsiteY3" fmla="*/ 35889 h 296027"/>
                <a:gd name="connsiteX4" fmla="*/ 4138 w 628981"/>
                <a:gd name="connsiteY4" fmla="*/ 31459 h 296027"/>
                <a:gd name="connsiteX5" fmla="*/ 6352 w 628981"/>
                <a:gd name="connsiteY5" fmla="*/ 27030 h 296027"/>
                <a:gd name="connsiteX6" fmla="*/ 8567 w 628981"/>
                <a:gd name="connsiteY6" fmla="*/ 22600 h 296027"/>
                <a:gd name="connsiteX7" fmla="*/ 11520 w 628981"/>
                <a:gd name="connsiteY7" fmla="*/ 18903 h 296027"/>
                <a:gd name="connsiteX8" fmla="*/ 15210 w 628981"/>
                <a:gd name="connsiteY8" fmla="*/ 15206 h 296027"/>
                <a:gd name="connsiteX9" fmla="*/ 18902 w 628981"/>
                <a:gd name="connsiteY9" fmla="*/ 12259 h 296027"/>
                <a:gd name="connsiteX10" fmla="*/ 22593 w 628981"/>
                <a:gd name="connsiteY10" fmla="*/ 9312 h 296027"/>
                <a:gd name="connsiteX11" fmla="*/ 26283 w 628981"/>
                <a:gd name="connsiteY11" fmla="*/ 6347 h 296027"/>
                <a:gd name="connsiteX12" fmla="*/ 30713 w 628981"/>
                <a:gd name="connsiteY12" fmla="*/ 4132 h 296027"/>
                <a:gd name="connsiteX13" fmla="*/ 35882 w 628981"/>
                <a:gd name="connsiteY13" fmla="*/ 2667 h 296027"/>
                <a:gd name="connsiteX14" fmla="*/ 40311 w 628981"/>
                <a:gd name="connsiteY14" fmla="*/ 1918 h 296027"/>
                <a:gd name="connsiteX15" fmla="*/ 45478 w 628981"/>
                <a:gd name="connsiteY15" fmla="*/ 453 h 296027"/>
                <a:gd name="connsiteX16" fmla="*/ 583668 w 628981"/>
                <a:gd name="connsiteY16" fmla="*/ 453 h 296027"/>
                <a:gd name="connsiteX17" fmla="*/ 588829 w 628981"/>
                <a:gd name="connsiteY17" fmla="*/ 1918 h 296027"/>
                <a:gd name="connsiteX18" fmla="*/ 593991 w 628981"/>
                <a:gd name="connsiteY18" fmla="*/ 2667 h 296027"/>
                <a:gd name="connsiteX19" fmla="*/ 598421 w 628981"/>
                <a:gd name="connsiteY19" fmla="*/ 4132 h 296027"/>
                <a:gd name="connsiteX20" fmla="*/ 602850 w 628981"/>
                <a:gd name="connsiteY20" fmla="*/ 6347 h 296027"/>
                <a:gd name="connsiteX21" fmla="*/ 607280 w 628981"/>
                <a:gd name="connsiteY21" fmla="*/ 9312 h 296027"/>
                <a:gd name="connsiteX22" fmla="*/ 610977 w 628981"/>
                <a:gd name="connsiteY22" fmla="*/ 12259 h 296027"/>
                <a:gd name="connsiteX23" fmla="*/ 614674 w 628981"/>
                <a:gd name="connsiteY23" fmla="*/ 15206 h 296027"/>
                <a:gd name="connsiteX24" fmla="*/ 617621 w 628981"/>
                <a:gd name="connsiteY24" fmla="*/ 18903 h 296027"/>
                <a:gd name="connsiteX25" fmla="*/ 620568 w 628981"/>
                <a:gd name="connsiteY25" fmla="*/ 22600 h 296027"/>
                <a:gd name="connsiteX26" fmla="*/ 622783 w 628981"/>
                <a:gd name="connsiteY26" fmla="*/ 27030 h 296027"/>
                <a:gd name="connsiteX27" fmla="*/ 624998 w 628981"/>
                <a:gd name="connsiteY27" fmla="*/ 31459 h 296027"/>
                <a:gd name="connsiteX28" fmla="*/ 626480 w 628981"/>
                <a:gd name="connsiteY28" fmla="*/ 35889 h 296027"/>
                <a:gd name="connsiteX29" fmla="*/ 627963 w 628981"/>
                <a:gd name="connsiteY29" fmla="*/ 41051 h 296027"/>
                <a:gd name="connsiteX30" fmla="*/ 628695 w 628981"/>
                <a:gd name="connsiteY30" fmla="*/ 45480 h 296027"/>
                <a:gd name="connsiteX31" fmla="*/ 629427 w 628981"/>
                <a:gd name="connsiteY31" fmla="*/ 50642 h 296027"/>
                <a:gd name="connsiteX32" fmla="*/ 629427 w 628981"/>
                <a:gd name="connsiteY32" fmla="*/ 246291 h 296027"/>
                <a:gd name="connsiteX33" fmla="*/ 628695 w 628981"/>
                <a:gd name="connsiteY33" fmla="*/ 251452 h 296027"/>
                <a:gd name="connsiteX34" fmla="*/ 627963 w 628981"/>
                <a:gd name="connsiteY34" fmla="*/ 255882 h 296027"/>
                <a:gd name="connsiteX35" fmla="*/ 626480 w 628981"/>
                <a:gd name="connsiteY35" fmla="*/ 261044 h 296027"/>
                <a:gd name="connsiteX36" fmla="*/ 624998 w 628981"/>
                <a:gd name="connsiteY36" fmla="*/ 265473 h 296027"/>
                <a:gd name="connsiteX37" fmla="*/ 622783 w 628981"/>
                <a:gd name="connsiteY37" fmla="*/ 269903 h 296027"/>
                <a:gd name="connsiteX38" fmla="*/ 620568 w 628981"/>
                <a:gd name="connsiteY38" fmla="*/ 274332 h 296027"/>
                <a:gd name="connsiteX39" fmla="*/ 617621 w 628981"/>
                <a:gd name="connsiteY39" fmla="*/ 278029 h 296027"/>
                <a:gd name="connsiteX40" fmla="*/ 614674 w 628981"/>
                <a:gd name="connsiteY40" fmla="*/ 281727 h 296027"/>
                <a:gd name="connsiteX41" fmla="*/ 610977 w 628981"/>
                <a:gd name="connsiteY41" fmla="*/ 284674 h 296027"/>
                <a:gd name="connsiteX42" fmla="*/ 606547 w 628981"/>
                <a:gd name="connsiteY42" fmla="*/ 287621 h 296027"/>
                <a:gd name="connsiteX43" fmla="*/ 602850 w 628981"/>
                <a:gd name="connsiteY43" fmla="*/ 289836 h 296027"/>
                <a:gd name="connsiteX44" fmla="*/ 598421 w 628981"/>
                <a:gd name="connsiteY44" fmla="*/ 292050 h 296027"/>
                <a:gd name="connsiteX45" fmla="*/ 593991 w 628981"/>
                <a:gd name="connsiteY45" fmla="*/ 294265 h 296027"/>
                <a:gd name="connsiteX46" fmla="*/ 588829 w 628981"/>
                <a:gd name="connsiteY46" fmla="*/ 295015 h 296027"/>
                <a:gd name="connsiteX47" fmla="*/ 583668 w 628981"/>
                <a:gd name="connsiteY47" fmla="*/ 295748 h 296027"/>
                <a:gd name="connsiteX48" fmla="*/ 578488 w 628981"/>
                <a:gd name="connsiteY48" fmla="*/ 296480 h 296027"/>
                <a:gd name="connsiteX49" fmla="*/ 50646 w 628981"/>
                <a:gd name="connsiteY49" fmla="*/ 296480 h 296027"/>
                <a:gd name="connsiteX50" fmla="*/ 45478 w 628981"/>
                <a:gd name="connsiteY50" fmla="*/ 295748 h 296027"/>
                <a:gd name="connsiteX51" fmla="*/ 40311 w 628981"/>
                <a:gd name="connsiteY51" fmla="*/ 295015 h 296027"/>
                <a:gd name="connsiteX52" fmla="*/ 35882 w 628981"/>
                <a:gd name="connsiteY52" fmla="*/ 294265 h 296027"/>
                <a:gd name="connsiteX53" fmla="*/ 30713 w 628981"/>
                <a:gd name="connsiteY53" fmla="*/ 292050 h 296027"/>
                <a:gd name="connsiteX54" fmla="*/ 26283 w 628981"/>
                <a:gd name="connsiteY54" fmla="*/ 289836 h 296027"/>
                <a:gd name="connsiteX55" fmla="*/ 22593 w 628981"/>
                <a:gd name="connsiteY55" fmla="*/ 287621 h 296027"/>
                <a:gd name="connsiteX56" fmla="*/ 18902 w 628981"/>
                <a:gd name="connsiteY56" fmla="*/ 284674 h 296027"/>
                <a:gd name="connsiteX57" fmla="*/ 15210 w 628981"/>
                <a:gd name="connsiteY57" fmla="*/ 281727 h 296027"/>
                <a:gd name="connsiteX58" fmla="*/ 11520 w 628981"/>
                <a:gd name="connsiteY58" fmla="*/ 278029 h 296027"/>
                <a:gd name="connsiteX59" fmla="*/ 8567 w 628981"/>
                <a:gd name="connsiteY59" fmla="*/ 274332 h 296027"/>
                <a:gd name="connsiteX60" fmla="*/ 6352 w 628981"/>
                <a:gd name="connsiteY60" fmla="*/ 269903 h 296027"/>
                <a:gd name="connsiteX61" fmla="*/ 4136 w 628981"/>
                <a:gd name="connsiteY61" fmla="*/ 265473 h 296027"/>
                <a:gd name="connsiteX62" fmla="*/ 2660 w 628981"/>
                <a:gd name="connsiteY62" fmla="*/ 261044 h 296027"/>
                <a:gd name="connsiteX63" fmla="*/ 1184 w 628981"/>
                <a:gd name="connsiteY63" fmla="*/ 255882 h 296027"/>
                <a:gd name="connsiteX64" fmla="*/ 446 w 628981"/>
                <a:gd name="connsiteY64" fmla="*/ 251452 h 296027"/>
                <a:gd name="connsiteX65" fmla="*/ 446 w 628981"/>
                <a:gd name="connsiteY65" fmla="*/ 246291 h 296027"/>
                <a:gd name="connsiteX66" fmla="*/ 3398 w 628981"/>
                <a:gd name="connsiteY66" fmla="*/ 246291 h 296027"/>
                <a:gd name="connsiteX67" fmla="*/ 3398 w 628981"/>
                <a:gd name="connsiteY67" fmla="*/ 245541 h 296027"/>
                <a:gd name="connsiteX68" fmla="*/ 3398 w 628981"/>
                <a:gd name="connsiteY68" fmla="*/ 250720 h 296027"/>
                <a:gd name="connsiteX69" fmla="*/ 3398 w 628981"/>
                <a:gd name="connsiteY69" fmla="*/ 250720 h 296027"/>
                <a:gd name="connsiteX70" fmla="*/ 4136 w 628981"/>
                <a:gd name="connsiteY70" fmla="*/ 255882 h 296027"/>
                <a:gd name="connsiteX71" fmla="*/ 4136 w 628981"/>
                <a:gd name="connsiteY71" fmla="*/ 255149 h 296027"/>
                <a:gd name="connsiteX72" fmla="*/ 5613 w 628981"/>
                <a:gd name="connsiteY72" fmla="*/ 260311 h 296027"/>
                <a:gd name="connsiteX73" fmla="*/ 5613 w 628981"/>
                <a:gd name="connsiteY73" fmla="*/ 259579 h 296027"/>
                <a:gd name="connsiteX74" fmla="*/ 7090 w 628981"/>
                <a:gd name="connsiteY74" fmla="*/ 264741 h 296027"/>
                <a:gd name="connsiteX75" fmla="*/ 7090 w 628981"/>
                <a:gd name="connsiteY75" fmla="*/ 264008 h 296027"/>
                <a:gd name="connsiteX76" fmla="*/ 9305 w 628981"/>
                <a:gd name="connsiteY76" fmla="*/ 268438 h 296027"/>
                <a:gd name="connsiteX77" fmla="*/ 9305 w 628981"/>
                <a:gd name="connsiteY77" fmla="*/ 268438 h 296027"/>
                <a:gd name="connsiteX78" fmla="*/ 11520 w 628981"/>
                <a:gd name="connsiteY78" fmla="*/ 272135 h 296027"/>
                <a:gd name="connsiteX79" fmla="*/ 11520 w 628981"/>
                <a:gd name="connsiteY79" fmla="*/ 272135 h 296027"/>
                <a:gd name="connsiteX80" fmla="*/ 14472 w 628981"/>
                <a:gd name="connsiteY80" fmla="*/ 275815 h 296027"/>
                <a:gd name="connsiteX81" fmla="*/ 14472 w 628981"/>
                <a:gd name="connsiteY81" fmla="*/ 275815 h 296027"/>
                <a:gd name="connsiteX82" fmla="*/ 17426 w 628981"/>
                <a:gd name="connsiteY82" fmla="*/ 279512 h 296027"/>
                <a:gd name="connsiteX83" fmla="*/ 17426 w 628981"/>
                <a:gd name="connsiteY83" fmla="*/ 279512 h 296027"/>
                <a:gd name="connsiteX84" fmla="*/ 20379 w 628981"/>
                <a:gd name="connsiteY84" fmla="*/ 282459 h 296027"/>
                <a:gd name="connsiteX85" fmla="*/ 20379 w 628981"/>
                <a:gd name="connsiteY85" fmla="*/ 282459 h 296027"/>
                <a:gd name="connsiteX86" fmla="*/ 24070 w 628981"/>
                <a:gd name="connsiteY86" fmla="*/ 285423 h 296027"/>
                <a:gd name="connsiteX87" fmla="*/ 24070 w 628981"/>
                <a:gd name="connsiteY87" fmla="*/ 285423 h 296027"/>
                <a:gd name="connsiteX88" fmla="*/ 28498 w 628981"/>
                <a:gd name="connsiteY88" fmla="*/ 287638 h 296027"/>
                <a:gd name="connsiteX89" fmla="*/ 27760 w 628981"/>
                <a:gd name="connsiteY89" fmla="*/ 287638 h 296027"/>
                <a:gd name="connsiteX90" fmla="*/ 32190 w 628981"/>
                <a:gd name="connsiteY90" fmla="*/ 289853 h 296027"/>
                <a:gd name="connsiteX91" fmla="*/ 32190 w 628981"/>
                <a:gd name="connsiteY91" fmla="*/ 289103 h 296027"/>
                <a:gd name="connsiteX92" fmla="*/ 36620 w 628981"/>
                <a:gd name="connsiteY92" fmla="*/ 291318 h 296027"/>
                <a:gd name="connsiteX93" fmla="*/ 36620 w 628981"/>
                <a:gd name="connsiteY93" fmla="*/ 291318 h 296027"/>
                <a:gd name="connsiteX94" fmla="*/ 41049 w 628981"/>
                <a:gd name="connsiteY94" fmla="*/ 292068 h 296027"/>
                <a:gd name="connsiteX95" fmla="*/ 41049 w 628981"/>
                <a:gd name="connsiteY95" fmla="*/ 292068 h 296027"/>
                <a:gd name="connsiteX96" fmla="*/ 46218 w 628981"/>
                <a:gd name="connsiteY96" fmla="*/ 292800 h 296027"/>
                <a:gd name="connsiteX97" fmla="*/ 45478 w 628981"/>
                <a:gd name="connsiteY97" fmla="*/ 292800 h 296027"/>
                <a:gd name="connsiteX98" fmla="*/ 50647 w 628981"/>
                <a:gd name="connsiteY98" fmla="*/ 293533 h 296027"/>
                <a:gd name="connsiteX99" fmla="*/ 578488 w 628981"/>
                <a:gd name="connsiteY99" fmla="*/ 293533 h 296027"/>
                <a:gd name="connsiteX100" fmla="*/ 583668 w 628981"/>
                <a:gd name="connsiteY100" fmla="*/ 292800 h 296027"/>
                <a:gd name="connsiteX101" fmla="*/ 583668 w 628981"/>
                <a:gd name="connsiteY101" fmla="*/ 292800 h 296027"/>
                <a:gd name="connsiteX102" fmla="*/ 588097 w 628981"/>
                <a:gd name="connsiteY102" fmla="*/ 292068 h 296027"/>
                <a:gd name="connsiteX103" fmla="*/ 588097 w 628981"/>
                <a:gd name="connsiteY103" fmla="*/ 292068 h 296027"/>
                <a:gd name="connsiteX104" fmla="*/ 592526 w 628981"/>
                <a:gd name="connsiteY104" fmla="*/ 291318 h 296027"/>
                <a:gd name="connsiteX105" fmla="*/ 592526 w 628981"/>
                <a:gd name="connsiteY105" fmla="*/ 291318 h 296027"/>
                <a:gd name="connsiteX106" fmla="*/ 596956 w 628981"/>
                <a:gd name="connsiteY106" fmla="*/ 289103 h 296027"/>
                <a:gd name="connsiteX107" fmla="*/ 596956 w 628981"/>
                <a:gd name="connsiteY107" fmla="*/ 289853 h 296027"/>
                <a:gd name="connsiteX108" fmla="*/ 601386 w 628981"/>
                <a:gd name="connsiteY108" fmla="*/ 287638 h 296027"/>
                <a:gd name="connsiteX109" fmla="*/ 601386 w 628981"/>
                <a:gd name="connsiteY109" fmla="*/ 287638 h 296027"/>
                <a:gd name="connsiteX110" fmla="*/ 605065 w 628981"/>
                <a:gd name="connsiteY110" fmla="*/ 285423 h 296027"/>
                <a:gd name="connsiteX111" fmla="*/ 605065 w 628981"/>
                <a:gd name="connsiteY111" fmla="*/ 285423 h 296027"/>
                <a:gd name="connsiteX112" fmla="*/ 608762 w 628981"/>
                <a:gd name="connsiteY112" fmla="*/ 282459 h 296027"/>
                <a:gd name="connsiteX113" fmla="*/ 608762 w 628981"/>
                <a:gd name="connsiteY113" fmla="*/ 282459 h 296027"/>
                <a:gd name="connsiteX114" fmla="*/ 612459 w 628981"/>
                <a:gd name="connsiteY114" fmla="*/ 279512 h 296027"/>
                <a:gd name="connsiteX115" fmla="*/ 612459 w 628981"/>
                <a:gd name="connsiteY115" fmla="*/ 279512 h 296027"/>
                <a:gd name="connsiteX116" fmla="*/ 615407 w 628981"/>
                <a:gd name="connsiteY116" fmla="*/ 275815 h 296027"/>
                <a:gd name="connsiteX117" fmla="*/ 615407 w 628981"/>
                <a:gd name="connsiteY117" fmla="*/ 275815 h 296027"/>
                <a:gd name="connsiteX118" fmla="*/ 618354 w 628981"/>
                <a:gd name="connsiteY118" fmla="*/ 272135 h 296027"/>
                <a:gd name="connsiteX119" fmla="*/ 617621 w 628981"/>
                <a:gd name="connsiteY119" fmla="*/ 272135 h 296027"/>
                <a:gd name="connsiteX120" fmla="*/ 620586 w 628981"/>
                <a:gd name="connsiteY120" fmla="*/ 268438 h 296027"/>
                <a:gd name="connsiteX121" fmla="*/ 620586 w 628981"/>
                <a:gd name="connsiteY121" fmla="*/ 268438 h 296027"/>
                <a:gd name="connsiteX122" fmla="*/ 622051 w 628981"/>
                <a:gd name="connsiteY122" fmla="*/ 264008 h 296027"/>
                <a:gd name="connsiteX123" fmla="*/ 622051 w 628981"/>
                <a:gd name="connsiteY123" fmla="*/ 264741 h 296027"/>
                <a:gd name="connsiteX124" fmla="*/ 623533 w 628981"/>
                <a:gd name="connsiteY124" fmla="*/ 259579 h 296027"/>
                <a:gd name="connsiteX125" fmla="*/ 623533 w 628981"/>
                <a:gd name="connsiteY125" fmla="*/ 260311 h 296027"/>
                <a:gd name="connsiteX126" fmla="*/ 625015 w 628981"/>
                <a:gd name="connsiteY126" fmla="*/ 255149 h 296027"/>
                <a:gd name="connsiteX127" fmla="*/ 625015 w 628981"/>
                <a:gd name="connsiteY127" fmla="*/ 255882 h 296027"/>
                <a:gd name="connsiteX128" fmla="*/ 625748 w 628981"/>
                <a:gd name="connsiteY128" fmla="*/ 250720 h 296027"/>
                <a:gd name="connsiteX129" fmla="*/ 625748 w 628981"/>
                <a:gd name="connsiteY129" fmla="*/ 245541 h 296027"/>
                <a:gd name="connsiteX130" fmla="*/ 625748 w 628981"/>
                <a:gd name="connsiteY130" fmla="*/ 246291 h 296027"/>
                <a:gd name="connsiteX131" fmla="*/ 625748 w 628981"/>
                <a:gd name="connsiteY131" fmla="*/ 50642 h 296027"/>
                <a:gd name="connsiteX132" fmla="*/ 625748 w 628981"/>
                <a:gd name="connsiteY132" fmla="*/ 46213 h 296027"/>
                <a:gd name="connsiteX133" fmla="*/ 625748 w 628981"/>
                <a:gd name="connsiteY133" fmla="*/ 46213 h 296027"/>
                <a:gd name="connsiteX134" fmla="*/ 625015 w 628981"/>
                <a:gd name="connsiteY134" fmla="*/ 41051 h 296027"/>
                <a:gd name="connsiteX135" fmla="*/ 625015 w 628981"/>
                <a:gd name="connsiteY135" fmla="*/ 41783 h 296027"/>
                <a:gd name="connsiteX136" fmla="*/ 623533 w 628981"/>
                <a:gd name="connsiteY136" fmla="*/ 36621 h 296027"/>
                <a:gd name="connsiteX137" fmla="*/ 623533 w 628981"/>
                <a:gd name="connsiteY137" fmla="*/ 36621 h 296027"/>
                <a:gd name="connsiteX138" fmla="*/ 622051 w 628981"/>
                <a:gd name="connsiteY138" fmla="*/ 32192 h 296027"/>
                <a:gd name="connsiteX139" fmla="*/ 622051 w 628981"/>
                <a:gd name="connsiteY139" fmla="*/ 32192 h 296027"/>
                <a:gd name="connsiteX140" fmla="*/ 620586 w 628981"/>
                <a:gd name="connsiteY140" fmla="*/ 28495 h 296027"/>
                <a:gd name="connsiteX141" fmla="*/ 620586 w 628981"/>
                <a:gd name="connsiteY141" fmla="*/ 28495 h 296027"/>
                <a:gd name="connsiteX142" fmla="*/ 617621 w 628981"/>
                <a:gd name="connsiteY142" fmla="*/ 24065 h 296027"/>
                <a:gd name="connsiteX143" fmla="*/ 618354 w 628981"/>
                <a:gd name="connsiteY143" fmla="*/ 24815 h 296027"/>
                <a:gd name="connsiteX144" fmla="*/ 615407 w 628981"/>
                <a:gd name="connsiteY144" fmla="*/ 20385 h 296027"/>
                <a:gd name="connsiteX145" fmla="*/ 615407 w 628981"/>
                <a:gd name="connsiteY145" fmla="*/ 21118 h 296027"/>
                <a:gd name="connsiteX146" fmla="*/ 612459 w 628981"/>
                <a:gd name="connsiteY146" fmla="*/ 17421 h 296027"/>
                <a:gd name="connsiteX147" fmla="*/ 612459 w 628981"/>
                <a:gd name="connsiteY147" fmla="*/ 17421 h 296027"/>
                <a:gd name="connsiteX148" fmla="*/ 608762 w 628981"/>
                <a:gd name="connsiteY148" fmla="*/ 14474 h 296027"/>
                <a:gd name="connsiteX149" fmla="*/ 608762 w 628981"/>
                <a:gd name="connsiteY149" fmla="*/ 14474 h 296027"/>
                <a:gd name="connsiteX150" fmla="*/ 605065 w 628981"/>
                <a:gd name="connsiteY150" fmla="*/ 11526 h 296027"/>
                <a:gd name="connsiteX151" fmla="*/ 605065 w 628981"/>
                <a:gd name="connsiteY151" fmla="*/ 11526 h 296027"/>
                <a:gd name="connsiteX152" fmla="*/ 601386 w 628981"/>
                <a:gd name="connsiteY152" fmla="*/ 9312 h 296027"/>
                <a:gd name="connsiteX153" fmla="*/ 601386 w 628981"/>
                <a:gd name="connsiteY153" fmla="*/ 9312 h 296027"/>
                <a:gd name="connsiteX154" fmla="*/ 596956 w 628981"/>
                <a:gd name="connsiteY154" fmla="*/ 7097 h 296027"/>
                <a:gd name="connsiteX155" fmla="*/ 596956 w 628981"/>
                <a:gd name="connsiteY155" fmla="*/ 7097 h 296027"/>
                <a:gd name="connsiteX156" fmla="*/ 592526 w 628981"/>
                <a:gd name="connsiteY156" fmla="*/ 5614 h 296027"/>
                <a:gd name="connsiteX157" fmla="*/ 593259 w 628981"/>
                <a:gd name="connsiteY157" fmla="*/ 5614 h 296027"/>
                <a:gd name="connsiteX158" fmla="*/ 588097 w 628981"/>
                <a:gd name="connsiteY158" fmla="*/ 4882 h 296027"/>
                <a:gd name="connsiteX159" fmla="*/ 588097 w 628981"/>
                <a:gd name="connsiteY159" fmla="*/ 4882 h 296027"/>
                <a:gd name="connsiteX160" fmla="*/ 583668 w 628981"/>
                <a:gd name="connsiteY160" fmla="*/ 4132 h 296027"/>
                <a:gd name="connsiteX161" fmla="*/ 583668 w 628981"/>
                <a:gd name="connsiteY161" fmla="*/ 4132 h 296027"/>
                <a:gd name="connsiteX162" fmla="*/ 578488 w 628981"/>
                <a:gd name="connsiteY162" fmla="*/ 3400 h 296027"/>
                <a:gd name="connsiteX163" fmla="*/ 50646 w 628981"/>
                <a:gd name="connsiteY163" fmla="*/ 3400 h 296027"/>
                <a:gd name="connsiteX164" fmla="*/ 45478 w 628981"/>
                <a:gd name="connsiteY164" fmla="*/ 4132 h 296027"/>
                <a:gd name="connsiteX165" fmla="*/ 46216 w 628981"/>
                <a:gd name="connsiteY165" fmla="*/ 4132 h 296027"/>
                <a:gd name="connsiteX166" fmla="*/ 41049 w 628981"/>
                <a:gd name="connsiteY166" fmla="*/ 4882 h 296027"/>
                <a:gd name="connsiteX167" fmla="*/ 41049 w 628981"/>
                <a:gd name="connsiteY167" fmla="*/ 4882 h 296027"/>
                <a:gd name="connsiteX168" fmla="*/ 36620 w 628981"/>
                <a:gd name="connsiteY168" fmla="*/ 5614 h 296027"/>
                <a:gd name="connsiteX169" fmla="*/ 36620 w 628981"/>
                <a:gd name="connsiteY169" fmla="*/ 5614 h 296027"/>
                <a:gd name="connsiteX170" fmla="*/ 32190 w 628981"/>
                <a:gd name="connsiteY170" fmla="*/ 7097 h 296027"/>
                <a:gd name="connsiteX171" fmla="*/ 32190 w 628981"/>
                <a:gd name="connsiteY171" fmla="*/ 7097 h 296027"/>
                <a:gd name="connsiteX172" fmla="*/ 27760 w 628981"/>
                <a:gd name="connsiteY172" fmla="*/ 9312 h 296027"/>
                <a:gd name="connsiteX173" fmla="*/ 28498 w 628981"/>
                <a:gd name="connsiteY173" fmla="*/ 9312 h 296027"/>
                <a:gd name="connsiteX174" fmla="*/ 24069 w 628981"/>
                <a:gd name="connsiteY174" fmla="*/ 11526 h 296027"/>
                <a:gd name="connsiteX175" fmla="*/ 24069 w 628981"/>
                <a:gd name="connsiteY175" fmla="*/ 11526 h 296027"/>
                <a:gd name="connsiteX176" fmla="*/ 20379 w 628981"/>
                <a:gd name="connsiteY176" fmla="*/ 14474 h 296027"/>
                <a:gd name="connsiteX177" fmla="*/ 20379 w 628981"/>
                <a:gd name="connsiteY177" fmla="*/ 14474 h 296027"/>
                <a:gd name="connsiteX178" fmla="*/ 17424 w 628981"/>
                <a:gd name="connsiteY178" fmla="*/ 17421 h 296027"/>
                <a:gd name="connsiteX179" fmla="*/ 17424 w 628981"/>
                <a:gd name="connsiteY179" fmla="*/ 17421 h 296027"/>
                <a:gd name="connsiteX180" fmla="*/ 14472 w 628981"/>
                <a:gd name="connsiteY180" fmla="*/ 21118 h 296027"/>
                <a:gd name="connsiteX181" fmla="*/ 14472 w 628981"/>
                <a:gd name="connsiteY181" fmla="*/ 20385 h 296027"/>
                <a:gd name="connsiteX182" fmla="*/ 11520 w 628981"/>
                <a:gd name="connsiteY182" fmla="*/ 24815 h 296027"/>
                <a:gd name="connsiteX183" fmla="*/ 11520 w 628981"/>
                <a:gd name="connsiteY183" fmla="*/ 24065 h 296027"/>
                <a:gd name="connsiteX184" fmla="*/ 9305 w 628981"/>
                <a:gd name="connsiteY184" fmla="*/ 28495 h 296027"/>
                <a:gd name="connsiteX185" fmla="*/ 9305 w 628981"/>
                <a:gd name="connsiteY185" fmla="*/ 28495 h 296027"/>
                <a:gd name="connsiteX186" fmla="*/ 7090 w 628981"/>
                <a:gd name="connsiteY186" fmla="*/ 32192 h 296027"/>
                <a:gd name="connsiteX187" fmla="*/ 7090 w 628981"/>
                <a:gd name="connsiteY187" fmla="*/ 32192 h 296027"/>
                <a:gd name="connsiteX188" fmla="*/ 5613 w 628981"/>
                <a:gd name="connsiteY188" fmla="*/ 36621 h 296027"/>
                <a:gd name="connsiteX189" fmla="*/ 5613 w 628981"/>
                <a:gd name="connsiteY189" fmla="*/ 36621 h 296027"/>
                <a:gd name="connsiteX190" fmla="*/ 4136 w 628981"/>
                <a:gd name="connsiteY190" fmla="*/ 41783 h 296027"/>
                <a:gd name="connsiteX191" fmla="*/ 4136 w 628981"/>
                <a:gd name="connsiteY191" fmla="*/ 41051 h 296027"/>
                <a:gd name="connsiteX192" fmla="*/ 3398 w 628981"/>
                <a:gd name="connsiteY192" fmla="*/ 46213 h 296027"/>
                <a:gd name="connsiteX193" fmla="*/ 3398 w 628981"/>
                <a:gd name="connsiteY193" fmla="*/ 50642 h 296027"/>
                <a:gd name="connsiteX194" fmla="*/ 3398 w 628981"/>
                <a:gd name="connsiteY194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628981" h="296027">
                  <a:moveTo>
                    <a:pt x="446" y="50642"/>
                  </a:moveTo>
                  <a:lnTo>
                    <a:pt x="446" y="45480"/>
                  </a:lnTo>
                  <a:lnTo>
                    <a:pt x="1184" y="41051"/>
                  </a:lnTo>
                  <a:lnTo>
                    <a:pt x="2660" y="35889"/>
                  </a:lnTo>
                  <a:lnTo>
                    <a:pt x="4138" y="31459"/>
                  </a:lnTo>
                  <a:lnTo>
                    <a:pt x="6352" y="27030"/>
                  </a:lnTo>
                  <a:lnTo>
                    <a:pt x="8567" y="22600"/>
                  </a:lnTo>
                  <a:lnTo>
                    <a:pt x="11520" y="18903"/>
                  </a:lnTo>
                  <a:lnTo>
                    <a:pt x="15210" y="15206"/>
                  </a:lnTo>
                  <a:lnTo>
                    <a:pt x="18902" y="12259"/>
                  </a:lnTo>
                  <a:lnTo>
                    <a:pt x="22593" y="9312"/>
                  </a:lnTo>
                  <a:lnTo>
                    <a:pt x="26283" y="6347"/>
                  </a:lnTo>
                  <a:lnTo>
                    <a:pt x="30713" y="4132"/>
                  </a:lnTo>
                  <a:lnTo>
                    <a:pt x="35882" y="2667"/>
                  </a:lnTo>
                  <a:lnTo>
                    <a:pt x="40311" y="1918"/>
                  </a:lnTo>
                  <a:lnTo>
                    <a:pt x="45478" y="453"/>
                  </a:lnTo>
                  <a:lnTo>
                    <a:pt x="583668" y="453"/>
                  </a:lnTo>
                  <a:lnTo>
                    <a:pt x="588829" y="1918"/>
                  </a:lnTo>
                  <a:lnTo>
                    <a:pt x="593991" y="2667"/>
                  </a:lnTo>
                  <a:lnTo>
                    <a:pt x="598421" y="4132"/>
                  </a:lnTo>
                  <a:lnTo>
                    <a:pt x="602850" y="6347"/>
                  </a:lnTo>
                  <a:lnTo>
                    <a:pt x="607280" y="9312"/>
                  </a:lnTo>
                  <a:lnTo>
                    <a:pt x="610977" y="12259"/>
                  </a:lnTo>
                  <a:lnTo>
                    <a:pt x="614674" y="15206"/>
                  </a:lnTo>
                  <a:lnTo>
                    <a:pt x="617621" y="18903"/>
                  </a:lnTo>
                  <a:lnTo>
                    <a:pt x="620568" y="22600"/>
                  </a:lnTo>
                  <a:lnTo>
                    <a:pt x="622783" y="27030"/>
                  </a:lnTo>
                  <a:lnTo>
                    <a:pt x="624998" y="31459"/>
                  </a:lnTo>
                  <a:lnTo>
                    <a:pt x="626480" y="35889"/>
                  </a:lnTo>
                  <a:lnTo>
                    <a:pt x="627963" y="41051"/>
                  </a:lnTo>
                  <a:lnTo>
                    <a:pt x="628695" y="45480"/>
                  </a:lnTo>
                  <a:lnTo>
                    <a:pt x="629427" y="50642"/>
                  </a:lnTo>
                  <a:lnTo>
                    <a:pt x="629427" y="246291"/>
                  </a:lnTo>
                  <a:lnTo>
                    <a:pt x="628695" y="251452"/>
                  </a:lnTo>
                  <a:lnTo>
                    <a:pt x="627963" y="255882"/>
                  </a:lnTo>
                  <a:lnTo>
                    <a:pt x="626480" y="261044"/>
                  </a:lnTo>
                  <a:lnTo>
                    <a:pt x="624998" y="265473"/>
                  </a:lnTo>
                  <a:lnTo>
                    <a:pt x="622783" y="269903"/>
                  </a:lnTo>
                  <a:lnTo>
                    <a:pt x="620568" y="274332"/>
                  </a:lnTo>
                  <a:lnTo>
                    <a:pt x="617621" y="278029"/>
                  </a:lnTo>
                  <a:lnTo>
                    <a:pt x="614674" y="281727"/>
                  </a:lnTo>
                  <a:lnTo>
                    <a:pt x="610977" y="284674"/>
                  </a:lnTo>
                  <a:lnTo>
                    <a:pt x="606547" y="287621"/>
                  </a:lnTo>
                  <a:lnTo>
                    <a:pt x="602850" y="289836"/>
                  </a:lnTo>
                  <a:lnTo>
                    <a:pt x="598421" y="292050"/>
                  </a:lnTo>
                  <a:lnTo>
                    <a:pt x="593991" y="294265"/>
                  </a:lnTo>
                  <a:lnTo>
                    <a:pt x="588829" y="295015"/>
                  </a:lnTo>
                  <a:lnTo>
                    <a:pt x="583668" y="295748"/>
                  </a:lnTo>
                  <a:lnTo>
                    <a:pt x="578488" y="296480"/>
                  </a:lnTo>
                  <a:lnTo>
                    <a:pt x="50646" y="296480"/>
                  </a:lnTo>
                  <a:lnTo>
                    <a:pt x="45478" y="295748"/>
                  </a:lnTo>
                  <a:lnTo>
                    <a:pt x="40311" y="295015"/>
                  </a:lnTo>
                  <a:lnTo>
                    <a:pt x="35882" y="294265"/>
                  </a:lnTo>
                  <a:lnTo>
                    <a:pt x="30713" y="292050"/>
                  </a:lnTo>
                  <a:lnTo>
                    <a:pt x="26283" y="289836"/>
                  </a:lnTo>
                  <a:lnTo>
                    <a:pt x="22593" y="287621"/>
                  </a:lnTo>
                  <a:lnTo>
                    <a:pt x="18902" y="284674"/>
                  </a:lnTo>
                  <a:lnTo>
                    <a:pt x="15210" y="281727"/>
                  </a:lnTo>
                  <a:lnTo>
                    <a:pt x="11520" y="278029"/>
                  </a:lnTo>
                  <a:lnTo>
                    <a:pt x="8567" y="274332"/>
                  </a:lnTo>
                  <a:lnTo>
                    <a:pt x="6352" y="269903"/>
                  </a:lnTo>
                  <a:lnTo>
                    <a:pt x="4136" y="265473"/>
                  </a:lnTo>
                  <a:lnTo>
                    <a:pt x="2660" y="261044"/>
                  </a:lnTo>
                  <a:lnTo>
                    <a:pt x="1184" y="255882"/>
                  </a:lnTo>
                  <a:lnTo>
                    <a:pt x="446" y="251452"/>
                  </a:lnTo>
                  <a:lnTo>
                    <a:pt x="446" y="246291"/>
                  </a:lnTo>
                  <a:close/>
                  <a:moveTo>
                    <a:pt x="3398" y="246291"/>
                  </a:moveTo>
                  <a:lnTo>
                    <a:pt x="3398" y="245541"/>
                  </a:lnTo>
                  <a:lnTo>
                    <a:pt x="3398" y="250720"/>
                  </a:lnTo>
                  <a:lnTo>
                    <a:pt x="3398" y="250720"/>
                  </a:lnTo>
                  <a:lnTo>
                    <a:pt x="4136" y="255882"/>
                  </a:lnTo>
                  <a:lnTo>
                    <a:pt x="4136" y="255149"/>
                  </a:lnTo>
                  <a:lnTo>
                    <a:pt x="5613" y="260311"/>
                  </a:lnTo>
                  <a:lnTo>
                    <a:pt x="5613" y="259579"/>
                  </a:lnTo>
                  <a:lnTo>
                    <a:pt x="7090" y="264741"/>
                  </a:lnTo>
                  <a:lnTo>
                    <a:pt x="7090" y="264008"/>
                  </a:lnTo>
                  <a:lnTo>
                    <a:pt x="9305" y="268438"/>
                  </a:lnTo>
                  <a:lnTo>
                    <a:pt x="9305" y="268438"/>
                  </a:lnTo>
                  <a:lnTo>
                    <a:pt x="11520" y="272135"/>
                  </a:lnTo>
                  <a:lnTo>
                    <a:pt x="11520" y="272135"/>
                  </a:lnTo>
                  <a:lnTo>
                    <a:pt x="14472" y="275815"/>
                  </a:lnTo>
                  <a:lnTo>
                    <a:pt x="14472" y="275815"/>
                  </a:lnTo>
                  <a:lnTo>
                    <a:pt x="17426" y="279512"/>
                  </a:lnTo>
                  <a:lnTo>
                    <a:pt x="17426" y="279512"/>
                  </a:lnTo>
                  <a:lnTo>
                    <a:pt x="20379" y="282459"/>
                  </a:lnTo>
                  <a:lnTo>
                    <a:pt x="20379" y="282459"/>
                  </a:lnTo>
                  <a:lnTo>
                    <a:pt x="24070" y="285423"/>
                  </a:lnTo>
                  <a:lnTo>
                    <a:pt x="24070" y="285423"/>
                  </a:lnTo>
                  <a:lnTo>
                    <a:pt x="28498" y="287638"/>
                  </a:lnTo>
                  <a:lnTo>
                    <a:pt x="27760" y="287638"/>
                  </a:lnTo>
                  <a:lnTo>
                    <a:pt x="32190" y="289853"/>
                  </a:lnTo>
                  <a:lnTo>
                    <a:pt x="32190" y="289103"/>
                  </a:lnTo>
                  <a:lnTo>
                    <a:pt x="36620" y="291318"/>
                  </a:lnTo>
                  <a:lnTo>
                    <a:pt x="36620" y="291318"/>
                  </a:lnTo>
                  <a:lnTo>
                    <a:pt x="41049" y="292068"/>
                  </a:lnTo>
                  <a:lnTo>
                    <a:pt x="41049" y="292068"/>
                  </a:lnTo>
                  <a:lnTo>
                    <a:pt x="46218" y="292800"/>
                  </a:lnTo>
                  <a:lnTo>
                    <a:pt x="45478" y="292800"/>
                  </a:lnTo>
                  <a:lnTo>
                    <a:pt x="50647" y="293533"/>
                  </a:lnTo>
                  <a:lnTo>
                    <a:pt x="578488" y="293533"/>
                  </a:lnTo>
                  <a:lnTo>
                    <a:pt x="583668" y="292800"/>
                  </a:lnTo>
                  <a:lnTo>
                    <a:pt x="583668" y="292800"/>
                  </a:lnTo>
                  <a:lnTo>
                    <a:pt x="588097" y="292068"/>
                  </a:lnTo>
                  <a:lnTo>
                    <a:pt x="588097" y="292068"/>
                  </a:lnTo>
                  <a:lnTo>
                    <a:pt x="592526" y="291318"/>
                  </a:lnTo>
                  <a:lnTo>
                    <a:pt x="592526" y="291318"/>
                  </a:lnTo>
                  <a:lnTo>
                    <a:pt x="596956" y="289103"/>
                  </a:lnTo>
                  <a:lnTo>
                    <a:pt x="596956" y="289853"/>
                  </a:lnTo>
                  <a:lnTo>
                    <a:pt x="601386" y="287638"/>
                  </a:lnTo>
                  <a:lnTo>
                    <a:pt x="601386" y="287638"/>
                  </a:lnTo>
                  <a:lnTo>
                    <a:pt x="605065" y="285423"/>
                  </a:lnTo>
                  <a:lnTo>
                    <a:pt x="605065" y="285423"/>
                  </a:lnTo>
                  <a:lnTo>
                    <a:pt x="608762" y="282459"/>
                  </a:lnTo>
                  <a:lnTo>
                    <a:pt x="608762" y="282459"/>
                  </a:lnTo>
                  <a:lnTo>
                    <a:pt x="612459" y="279512"/>
                  </a:lnTo>
                  <a:lnTo>
                    <a:pt x="612459" y="279512"/>
                  </a:lnTo>
                  <a:lnTo>
                    <a:pt x="615407" y="275815"/>
                  </a:lnTo>
                  <a:lnTo>
                    <a:pt x="615407" y="275815"/>
                  </a:lnTo>
                  <a:lnTo>
                    <a:pt x="618354" y="272135"/>
                  </a:lnTo>
                  <a:lnTo>
                    <a:pt x="617621" y="272135"/>
                  </a:lnTo>
                  <a:lnTo>
                    <a:pt x="620586" y="268438"/>
                  </a:lnTo>
                  <a:lnTo>
                    <a:pt x="620586" y="268438"/>
                  </a:lnTo>
                  <a:lnTo>
                    <a:pt x="622051" y="264008"/>
                  </a:lnTo>
                  <a:lnTo>
                    <a:pt x="622051" y="264741"/>
                  </a:lnTo>
                  <a:lnTo>
                    <a:pt x="623533" y="259579"/>
                  </a:lnTo>
                  <a:lnTo>
                    <a:pt x="623533" y="260311"/>
                  </a:lnTo>
                  <a:lnTo>
                    <a:pt x="625015" y="255149"/>
                  </a:lnTo>
                  <a:lnTo>
                    <a:pt x="625015" y="255882"/>
                  </a:lnTo>
                  <a:lnTo>
                    <a:pt x="625748" y="250720"/>
                  </a:lnTo>
                  <a:lnTo>
                    <a:pt x="625748" y="245541"/>
                  </a:lnTo>
                  <a:lnTo>
                    <a:pt x="625748" y="246291"/>
                  </a:lnTo>
                  <a:lnTo>
                    <a:pt x="625748" y="50642"/>
                  </a:lnTo>
                  <a:lnTo>
                    <a:pt x="625748" y="46213"/>
                  </a:lnTo>
                  <a:lnTo>
                    <a:pt x="625748" y="46213"/>
                  </a:lnTo>
                  <a:lnTo>
                    <a:pt x="625015" y="41051"/>
                  </a:lnTo>
                  <a:lnTo>
                    <a:pt x="625015" y="41783"/>
                  </a:lnTo>
                  <a:lnTo>
                    <a:pt x="623533" y="36621"/>
                  </a:lnTo>
                  <a:lnTo>
                    <a:pt x="623533" y="36621"/>
                  </a:lnTo>
                  <a:lnTo>
                    <a:pt x="622051" y="32192"/>
                  </a:lnTo>
                  <a:lnTo>
                    <a:pt x="622051" y="32192"/>
                  </a:lnTo>
                  <a:lnTo>
                    <a:pt x="620586" y="28495"/>
                  </a:lnTo>
                  <a:lnTo>
                    <a:pt x="620586" y="28495"/>
                  </a:lnTo>
                  <a:lnTo>
                    <a:pt x="617621" y="24065"/>
                  </a:lnTo>
                  <a:lnTo>
                    <a:pt x="618354" y="24815"/>
                  </a:lnTo>
                  <a:lnTo>
                    <a:pt x="615407" y="20385"/>
                  </a:lnTo>
                  <a:lnTo>
                    <a:pt x="615407" y="21118"/>
                  </a:lnTo>
                  <a:lnTo>
                    <a:pt x="612459" y="17421"/>
                  </a:lnTo>
                  <a:lnTo>
                    <a:pt x="612459" y="17421"/>
                  </a:lnTo>
                  <a:lnTo>
                    <a:pt x="608762" y="14474"/>
                  </a:lnTo>
                  <a:lnTo>
                    <a:pt x="608762" y="14474"/>
                  </a:lnTo>
                  <a:lnTo>
                    <a:pt x="605065" y="11526"/>
                  </a:lnTo>
                  <a:lnTo>
                    <a:pt x="605065" y="11526"/>
                  </a:lnTo>
                  <a:lnTo>
                    <a:pt x="601386" y="9312"/>
                  </a:lnTo>
                  <a:lnTo>
                    <a:pt x="601386" y="9312"/>
                  </a:lnTo>
                  <a:lnTo>
                    <a:pt x="596956" y="7097"/>
                  </a:lnTo>
                  <a:lnTo>
                    <a:pt x="596956" y="7097"/>
                  </a:lnTo>
                  <a:lnTo>
                    <a:pt x="592526" y="5614"/>
                  </a:lnTo>
                  <a:lnTo>
                    <a:pt x="593259" y="5614"/>
                  </a:lnTo>
                  <a:lnTo>
                    <a:pt x="588097" y="4882"/>
                  </a:lnTo>
                  <a:lnTo>
                    <a:pt x="588097" y="4882"/>
                  </a:lnTo>
                  <a:lnTo>
                    <a:pt x="583668" y="4132"/>
                  </a:lnTo>
                  <a:lnTo>
                    <a:pt x="583668" y="4132"/>
                  </a:lnTo>
                  <a:lnTo>
                    <a:pt x="578488" y="3400"/>
                  </a:lnTo>
                  <a:lnTo>
                    <a:pt x="50646" y="3400"/>
                  </a:lnTo>
                  <a:lnTo>
                    <a:pt x="45478" y="4132"/>
                  </a:lnTo>
                  <a:lnTo>
                    <a:pt x="46216" y="4132"/>
                  </a:lnTo>
                  <a:lnTo>
                    <a:pt x="41049" y="4882"/>
                  </a:lnTo>
                  <a:lnTo>
                    <a:pt x="41049" y="4882"/>
                  </a:lnTo>
                  <a:lnTo>
                    <a:pt x="36620" y="5614"/>
                  </a:lnTo>
                  <a:lnTo>
                    <a:pt x="36620" y="5614"/>
                  </a:lnTo>
                  <a:lnTo>
                    <a:pt x="32190" y="7097"/>
                  </a:lnTo>
                  <a:lnTo>
                    <a:pt x="32190" y="7097"/>
                  </a:lnTo>
                  <a:lnTo>
                    <a:pt x="27760" y="9312"/>
                  </a:lnTo>
                  <a:lnTo>
                    <a:pt x="28498" y="9312"/>
                  </a:lnTo>
                  <a:lnTo>
                    <a:pt x="24069" y="11526"/>
                  </a:lnTo>
                  <a:lnTo>
                    <a:pt x="24069" y="11526"/>
                  </a:lnTo>
                  <a:lnTo>
                    <a:pt x="20379" y="14474"/>
                  </a:lnTo>
                  <a:lnTo>
                    <a:pt x="20379" y="14474"/>
                  </a:lnTo>
                  <a:lnTo>
                    <a:pt x="17424" y="17421"/>
                  </a:lnTo>
                  <a:lnTo>
                    <a:pt x="17424" y="17421"/>
                  </a:lnTo>
                  <a:lnTo>
                    <a:pt x="14472" y="21118"/>
                  </a:lnTo>
                  <a:lnTo>
                    <a:pt x="14472" y="20385"/>
                  </a:lnTo>
                  <a:lnTo>
                    <a:pt x="11520" y="24815"/>
                  </a:lnTo>
                  <a:lnTo>
                    <a:pt x="11520" y="24065"/>
                  </a:lnTo>
                  <a:lnTo>
                    <a:pt x="9305" y="28495"/>
                  </a:lnTo>
                  <a:lnTo>
                    <a:pt x="9305" y="28495"/>
                  </a:lnTo>
                  <a:lnTo>
                    <a:pt x="7090" y="32192"/>
                  </a:lnTo>
                  <a:lnTo>
                    <a:pt x="7090" y="32192"/>
                  </a:lnTo>
                  <a:lnTo>
                    <a:pt x="5613" y="36621"/>
                  </a:lnTo>
                  <a:lnTo>
                    <a:pt x="5613" y="36621"/>
                  </a:lnTo>
                  <a:lnTo>
                    <a:pt x="4136" y="41783"/>
                  </a:lnTo>
                  <a:lnTo>
                    <a:pt x="4136" y="41051"/>
                  </a:lnTo>
                  <a:lnTo>
                    <a:pt x="3398" y="46213"/>
                  </a:lnTo>
                  <a:lnTo>
                    <a:pt x="3398" y="50642"/>
                  </a:lnTo>
                  <a:lnTo>
                    <a:pt x="3398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244661C1-E583-4F0F-A4CB-98CC263DD5BC}"/>
                </a:ext>
              </a:extLst>
            </p:cNvPr>
            <p:cNvSpPr txBox="1"/>
            <p:nvPr/>
          </p:nvSpPr>
          <p:spPr>
            <a:xfrm>
              <a:off x="8508133" y="5176645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9D6B0FC-15FD-4AC0-A9FF-FB9F212464A8}"/>
                </a:ext>
              </a:extLst>
            </p:cNvPr>
            <p:cNvSpPr txBox="1"/>
            <p:nvPr/>
          </p:nvSpPr>
          <p:spPr>
            <a:xfrm>
              <a:off x="8579005" y="517664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C2F4B0F-0C8C-4089-AC24-A2FD4FC39923}"/>
                </a:ext>
              </a:extLst>
            </p:cNvPr>
            <p:cNvSpPr txBox="1"/>
            <p:nvPr/>
          </p:nvSpPr>
          <p:spPr>
            <a:xfrm>
              <a:off x="8606320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2AE646A-CAEE-40A9-BE3D-4ECBCD8028C9}"/>
                </a:ext>
              </a:extLst>
            </p:cNvPr>
            <p:cNvSpPr txBox="1"/>
            <p:nvPr/>
          </p:nvSpPr>
          <p:spPr>
            <a:xfrm>
              <a:off x="8655783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2E17364-8DD9-4EB0-BA62-4E571D42619C}"/>
                </a:ext>
              </a:extLst>
            </p:cNvPr>
            <p:cNvSpPr txBox="1"/>
            <p:nvPr/>
          </p:nvSpPr>
          <p:spPr>
            <a:xfrm>
              <a:off x="8699340" y="517664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244E16B-A6F4-4320-87C8-CA049AD52722}"/>
                </a:ext>
              </a:extLst>
            </p:cNvPr>
            <p:cNvSpPr txBox="1"/>
            <p:nvPr/>
          </p:nvSpPr>
          <p:spPr>
            <a:xfrm>
              <a:off x="8426187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82FA2B2F-410E-4677-BC75-5D647E95935E}"/>
                </a:ext>
              </a:extLst>
            </p:cNvPr>
            <p:cNvSpPr txBox="1"/>
            <p:nvPr/>
          </p:nvSpPr>
          <p:spPr>
            <a:xfrm>
              <a:off x="8458670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65CCE0C1-5FA4-4FEF-BCEB-AD661095500D}"/>
                </a:ext>
              </a:extLst>
            </p:cNvPr>
            <p:cNvSpPr txBox="1"/>
            <p:nvPr/>
          </p:nvSpPr>
          <p:spPr>
            <a:xfrm>
              <a:off x="8508133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DC3BAF75-AB12-4CC6-A0BD-C79BB1F04B71}"/>
                </a:ext>
              </a:extLst>
            </p:cNvPr>
            <p:cNvSpPr txBox="1"/>
            <p:nvPr/>
          </p:nvSpPr>
          <p:spPr>
            <a:xfrm>
              <a:off x="853544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8E0E71C-876E-4100-8C70-D8B0DE07C0E7}"/>
                </a:ext>
              </a:extLst>
            </p:cNvPr>
            <p:cNvSpPr txBox="1"/>
            <p:nvPr/>
          </p:nvSpPr>
          <p:spPr>
            <a:xfrm>
              <a:off x="857900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26B36FA-DAE2-4AE2-BD96-EABDCDCC6E2D}"/>
                </a:ext>
              </a:extLst>
            </p:cNvPr>
            <p:cNvSpPr txBox="1"/>
            <p:nvPr/>
          </p:nvSpPr>
          <p:spPr>
            <a:xfrm>
              <a:off x="861148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99CF4B7-80CB-4B8B-AAC3-9A5EDFB30F22}"/>
                </a:ext>
              </a:extLst>
            </p:cNvPr>
            <p:cNvSpPr txBox="1"/>
            <p:nvPr/>
          </p:nvSpPr>
          <p:spPr>
            <a:xfrm>
              <a:off x="864470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A36A7ED-1152-4A37-91D3-02EDB71F0C57}"/>
                </a:ext>
              </a:extLst>
            </p:cNvPr>
            <p:cNvSpPr txBox="1"/>
            <p:nvPr/>
          </p:nvSpPr>
          <p:spPr>
            <a:xfrm>
              <a:off x="868826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DA286C3-2E45-419A-8288-7BA4F768B670}"/>
                </a:ext>
              </a:extLst>
            </p:cNvPr>
            <p:cNvSpPr txBox="1"/>
            <p:nvPr/>
          </p:nvSpPr>
          <p:spPr>
            <a:xfrm>
              <a:off x="873182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B62AC20-EE33-41C4-990C-450C24D9C622}"/>
                </a:ext>
              </a:extLst>
            </p:cNvPr>
            <p:cNvSpPr txBox="1"/>
            <p:nvPr/>
          </p:nvSpPr>
          <p:spPr>
            <a:xfrm>
              <a:off x="8775380" y="5294765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159659C-695E-415C-8620-193A6A029A3E}"/>
                </a:ext>
              </a:extLst>
            </p:cNvPr>
            <p:cNvSpPr/>
            <p:nvPr/>
          </p:nvSpPr>
          <p:spPr>
            <a:xfrm>
              <a:off x="10329294" y="5189146"/>
              <a:ext cx="718313" cy="287918"/>
            </a:xfrm>
            <a:custGeom>
              <a:avLst/>
              <a:gdLst>
                <a:gd name="connsiteX0" fmla="*/ 761 w 718313"/>
                <a:gd name="connsiteY0" fmla="*/ 48427 h 287918"/>
                <a:gd name="connsiteX1" fmla="*/ 48735 w 718313"/>
                <a:gd name="connsiteY1" fmla="*/ 452 h 287918"/>
                <a:gd name="connsiteX2" fmla="*/ 671081 w 718313"/>
                <a:gd name="connsiteY2" fmla="*/ 452 h 287918"/>
                <a:gd name="connsiteX3" fmla="*/ 719074 w 718313"/>
                <a:gd name="connsiteY3" fmla="*/ 48427 h 287918"/>
                <a:gd name="connsiteX4" fmla="*/ 719074 w 718313"/>
                <a:gd name="connsiteY4" fmla="*/ 240378 h 287918"/>
                <a:gd name="connsiteX5" fmla="*/ 671081 w 718313"/>
                <a:gd name="connsiteY5" fmla="*/ 288370 h 287918"/>
                <a:gd name="connsiteX6" fmla="*/ 48735 w 718313"/>
                <a:gd name="connsiteY6" fmla="*/ 288370 h 287918"/>
                <a:gd name="connsiteX7" fmla="*/ 761 w 718313"/>
                <a:gd name="connsiteY7" fmla="*/ 240378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313" h="287918">
                  <a:moveTo>
                    <a:pt x="761" y="48427"/>
                  </a:moveTo>
                  <a:cubicBezTo>
                    <a:pt x="761" y="21850"/>
                    <a:pt x="22158" y="452"/>
                    <a:pt x="48735" y="452"/>
                  </a:cubicBezTo>
                  <a:lnTo>
                    <a:pt x="671081" y="452"/>
                  </a:lnTo>
                  <a:cubicBezTo>
                    <a:pt x="697659" y="452"/>
                    <a:pt x="719074" y="21850"/>
                    <a:pt x="719074" y="48427"/>
                  </a:cubicBezTo>
                  <a:lnTo>
                    <a:pt x="719074" y="240378"/>
                  </a:lnTo>
                  <a:cubicBezTo>
                    <a:pt x="719074" y="266955"/>
                    <a:pt x="697659" y="288370"/>
                    <a:pt x="671081" y="288370"/>
                  </a:cubicBezTo>
                  <a:lnTo>
                    <a:pt x="48735" y="288370"/>
                  </a:lnTo>
                  <a:cubicBezTo>
                    <a:pt x="22158" y="288370"/>
                    <a:pt x="761" y="266955"/>
                    <a:pt x="761" y="240378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3EE9DC6-D542-4997-8E37-75987EF71BDB}"/>
                </a:ext>
              </a:extLst>
            </p:cNvPr>
            <p:cNvSpPr/>
            <p:nvPr/>
          </p:nvSpPr>
          <p:spPr>
            <a:xfrm>
              <a:off x="10327811" y="5187664"/>
              <a:ext cx="722010" cy="290865"/>
            </a:xfrm>
            <a:custGeom>
              <a:avLst/>
              <a:gdLst>
                <a:gd name="connsiteX0" fmla="*/ 761 w 722010"/>
                <a:gd name="connsiteY0" fmla="*/ 49909 h 290865"/>
                <a:gd name="connsiteX1" fmla="*/ 1493 w 722010"/>
                <a:gd name="connsiteY1" fmla="*/ 44747 h 290865"/>
                <a:gd name="connsiteX2" fmla="*/ 2243 w 722010"/>
                <a:gd name="connsiteY2" fmla="*/ 39585 h 290865"/>
                <a:gd name="connsiteX3" fmla="*/ 2976 w 722010"/>
                <a:gd name="connsiteY3" fmla="*/ 35156 h 290865"/>
                <a:gd name="connsiteX4" fmla="*/ 5190 w 722010"/>
                <a:gd name="connsiteY4" fmla="*/ 30726 h 290865"/>
                <a:gd name="connsiteX5" fmla="*/ 6673 w 722010"/>
                <a:gd name="connsiteY5" fmla="*/ 26297 h 290865"/>
                <a:gd name="connsiteX6" fmla="*/ 9620 w 722010"/>
                <a:gd name="connsiteY6" fmla="*/ 21867 h 290865"/>
                <a:gd name="connsiteX7" fmla="*/ 12567 w 722010"/>
                <a:gd name="connsiteY7" fmla="*/ 18170 h 290865"/>
                <a:gd name="connsiteX8" fmla="*/ 15532 w 722010"/>
                <a:gd name="connsiteY8" fmla="*/ 14473 h 290865"/>
                <a:gd name="connsiteX9" fmla="*/ 19211 w 722010"/>
                <a:gd name="connsiteY9" fmla="*/ 11526 h 290865"/>
                <a:gd name="connsiteX10" fmla="*/ 22908 w 722010"/>
                <a:gd name="connsiteY10" fmla="*/ 8579 h 290865"/>
                <a:gd name="connsiteX11" fmla="*/ 26605 w 722010"/>
                <a:gd name="connsiteY11" fmla="*/ 6364 h 290865"/>
                <a:gd name="connsiteX12" fmla="*/ 31035 w 722010"/>
                <a:gd name="connsiteY12" fmla="*/ 4149 h 290865"/>
                <a:gd name="connsiteX13" fmla="*/ 35465 w 722010"/>
                <a:gd name="connsiteY13" fmla="*/ 2667 h 290865"/>
                <a:gd name="connsiteX14" fmla="*/ 40626 w 722010"/>
                <a:gd name="connsiteY14" fmla="*/ 1185 h 290865"/>
                <a:gd name="connsiteX15" fmla="*/ 45788 w 722010"/>
                <a:gd name="connsiteY15" fmla="*/ 452 h 290865"/>
                <a:gd name="connsiteX16" fmla="*/ 677744 w 722010"/>
                <a:gd name="connsiteY16" fmla="*/ 452 h 290865"/>
                <a:gd name="connsiteX17" fmla="*/ 682905 w 722010"/>
                <a:gd name="connsiteY17" fmla="*/ 1185 h 290865"/>
                <a:gd name="connsiteX18" fmla="*/ 687335 w 722010"/>
                <a:gd name="connsiteY18" fmla="*/ 2667 h 290865"/>
                <a:gd name="connsiteX19" fmla="*/ 691765 w 722010"/>
                <a:gd name="connsiteY19" fmla="*/ 4149 h 290865"/>
                <a:gd name="connsiteX20" fmla="*/ 696194 w 722010"/>
                <a:gd name="connsiteY20" fmla="*/ 6364 h 290865"/>
                <a:gd name="connsiteX21" fmla="*/ 700623 w 722010"/>
                <a:gd name="connsiteY21" fmla="*/ 8579 h 290865"/>
                <a:gd name="connsiteX22" fmla="*/ 704321 w 722010"/>
                <a:gd name="connsiteY22" fmla="*/ 11526 h 290865"/>
                <a:gd name="connsiteX23" fmla="*/ 708000 w 722010"/>
                <a:gd name="connsiteY23" fmla="*/ 14473 h 290865"/>
                <a:gd name="connsiteX24" fmla="*/ 710965 w 722010"/>
                <a:gd name="connsiteY24" fmla="*/ 18170 h 290865"/>
                <a:gd name="connsiteX25" fmla="*/ 713912 w 722010"/>
                <a:gd name="connsiteY25" fmla="*/ 21867 h 290865"/>
                <a:gd name="connsiteX26" fmla="*/ 716127 w 722010"/>
                <a:gd name="connsiteY26" fmla="*/ 26297 h 290865"/>
                <a:gd name="connsiteX27" fmla="*/ 718341 w 722010"/>
                <a:gd name="connsiteY27" fmla="*/ 30726 h 290865"/>
                <a:gd name="connsiteX28" fmla="*/ 719824 w 722010"/>
                <a:gd name="connsiteY28" fmla="*/ 35156 h 290865"/>
                <a:gd name="connsiteX29" fmla="*/ 721289 w 722010"/>
                <a:gd name="connsiteY29" fmla="*/ 39585 h 290865"/>
                <a:gd name="connsiteX30" fmla="*/ 722039 w 722010"/>
                <a:gd name="connsiteY30" fmla="*/ 44747 h 290865"/>
                <a:gd name="connsiteX31" fmla="*/ 722771 w 722010"/>
                <a:gd name="connsiteY31" fmla="*/ 49909 h 290865"/>
                <a:gd name="connsiteX32" fmla="*/ 722771 w 722010"/>
                <a:gd name="connsiteY32" fmla="*/ 241860 h 290865"/>
                <a:gd name="connsiteX33" fmla="*/ 722039 w 722010"/>
                <a:gd name="connsiteY33" fmla="*/ 247022 h 290865"/>
                <a:gd name="connsiteX34" fmla="*/ 721289 w 722010"/>
                <a:gd name="connsiteY34" fmla="*/ 252202 h 290865"/>
                <a:gd name="connsiteX35" fmla="*/ 719824 w 722010"/>
                <a:gd name="connsiteY35" fmla="*/ 256631 h 290865"/>
                <a:gd name="connsiteX36" fmla="*/ 718341 w 722010"/>
                <a:gd name="connsiteY36" fmla="*/ 261061 h 290865"/>
                <a:gd name="connsiteX37" fmla="*/ 716127 w 722010"/>
                <a:gd name="connsiteY37" fmla="*/ 265490 h 290865"/>
                <a:gd name="connsiteX38" fmla="*/ 713912 w 722010"/>
                <a:gd name="connsiteY38" fmla="*/ 269920 h 290865"/>
                <a:gd name="connsiteX39" fmla="*/ 710965 w 722010"/>
                <a:gd name="connsiteY39" fmla="*/ 273600 h 290865"/>
                <a:gd name="connsiteX40" fmla="*/ 708000 w 722010"/>
                <a:gd name="connsiteY40" fmla="*/ 277296 h 290865"/>
                <a:gd name="connsiteX41" fmla="*/ 704321 w 722010"/>
                <a:gd name="connsiteY41" fmla="*/ 280244 h 290865"/>
                <a:gd name="connsiteX42" fmla="*/ 700623 w 722010"/>
                <a:gd name="connsiteY42" fmla="*/ 283208 h 290865"/>
                <a:gd name="connsiteX43" fmla="*/ 696194 w 722010"/>
                <a:gd name="connsiteY43" fmla="*/ 285423 h 290865"/>
                <a:gd name="connsiteX44" fmla="*/ 691765 w 722010"/>
                <a:gd name="connsiteY44" fmla="*/ 287638 h 290865"/>
                <a:gd name="connsiteX45" fmla="*/ 687335 w 722010"/>
                <a:gd name="connsiteY45" fmla="*/ 289103 h 290865"/>
                <a:gd name="connsiteX46" fmla="*/ 682905 w 722010"/>
                <a:gd name="connsiteY46" fmla="*/ 290585 h 290865"/>
                <a:gd name="connsiteX47" fmla="*/ 677744 w 722010"/>
                <a:gd name="connsiteY47" fmla="*/ 291317 h 290865"/>
                <a:gd name="connsiteX48" fmla="*/ 45788 w 722010"/>
                <a:gd name="connsiteY48" fmla="*/ 291317 h 290865"/>
                <a:gd name="connsiteX49" fmla="*/ 40626 w 722010"/>
                <a:gd name="connsiteY49" fmla="*/ 290585 h 290865"/>
                <a:gd name="connsiteX50" fmla="*/ 35465 w 722010"/>
                <a:gd name="connsiteY50" fmla="*/ 289103 h 290865"/>
                <a:gd name="connsiteX51" fmla="*/ 31035 w 722010"/>
                <a:gd name="connsiteY51" fmla="*/ 287638 h 290865"/>
                <a:gd name="connsiteX52" fmla="*/ 26605 w 722010"/>
                <a:gd name="connsiteY52" fmla="*/ 285423 h 290865"/>
                <a:gd name="connsiteX53" fmla="*/ 22908 w 722010"/>
                <a:gd name="connsiteY53" fmla="*/ 283208 h 290865"/>
                <a:gd name="connsiteX54" fmla="*/ 19211 w 722010"/>
                <a:gd name="connsiteY54" fmla="*/ 280244 h 290865"/>
                <a:gd name="connsiteX55" fmla="*/ 15532 w 722010"/>
                <a:gd name="connsiteY55" fmla="*/ 277296 h 290865"/>
                <a:gd name="connsiteX56" fmla="*/ 12567 w 722010"/>
                <a:gd name="connsiteY56" fmla="*/ 273600 h 290865"/>
                <a:gd name="connsiteX57" fmla="*/ 9620 w 722010"/>
                <a:gd name="connsiteY57" fmla="*/ 269920 h 290865"/>
                <a:gd name="connsiteX58" fmla="*/ 6673 w 722010"/>
                <a:gd name="connsiteY58" fmla="*/ 265490 h 290865"/>
                <a:gd name="connsiteX59" fmla="*/ 5190 w 722010"/>
                <a:gd name="connsiteY59" fmla="*/ 261061 h 290865"/>
                <a:gd name="connsiteX60" fmla="*/ 2976 w 722010"/>
                <a:gd name="connsiteY60" fmla="*/ 256631 h 290865"/>
                <a:gd name="connsiteX61" fmla="*/ 2243 w 722010"/>
                <a:gd name="connsiteY61" fmla="*/ 252202 h 290865"/>
                <a:gd name="connsiteX62" fmla="*/ 1493 w 722010"/>
                <a:gd name="connsiteY62" fmla="*/ 247022 h 290865"/>
                <a:gd name="connsiteX63" fmla="*/ 761 w 722010"/>
                <a:gd name="connsiteY63" fmla="*/ 241860 h 290865"/>
                <a:gd name="connsiteX64" fmla="*/ 3708 w 722010"/>
                <a:gd name="connsiteY64" fmla="*/ 241860 h 290865"/>
                <a:gd name="connsiteX65" fmla="*/ 3708 w 722010"/>
                <a:gd name="connsiteY65" fmla="*/ 241860 h 290865"/>
                <a:gd name="connsiteX66" fmla="*/ 4458 w 722010"/>
                <a:gd name="connsiteY66" fmla="*/ 247022 h 290865"/>
                <a:gd name="connsiteX67" fmla="*/ 4458 w 722010"/>
                <a:gd name="connsiteY67" fmla="*/ 247022 h 290865"/>
                <a:gd name="connsiteX68" fmla="*/ 5190 w 722010"/>
                <a:gd name="connsiteY68" fmla="*/ 251452 h 290865"/>
                <a:gd name="connsiteX69" fmla="*/ 5190 w 722010"/>
                <a:gd name="connsiteY69" fmla="*/ 251452 h 290865"/>
                <a:gd name="connsiteX70" fmla="*/ 5923 w 722010"/>
                <a:gd name="connsiteY70" fmla="*/ 255881 h 290865"/>
                <a:gd name="connsiteX71" fmla="*/ 5923 w 722010"/>
                <a:gd name="connsiteY71" fmla="*/ 255881 h 290865"/>
                <a:gd name="connsiteX72" fmla="*/ 7405 w 722010"/>
                <a:gd name="connsiteY72" fmla="*/ 260311 h 290865"/>
                <a:gd name="connsiteX73" fmla="*/ 7405 w 722010"/>
                <a:gd name="connsiteY73" fmla="*/ 260311 h 290865"/>
                <a:gd name="connsiteX74" fmla="*/ 9620 w 722010"/>
                <a:gd name="connsiteY74" fmla="*/ 264008 h 290865"/>
                <a:gd name="connsiteX75" fmla="*/ 9620 w 722010"/>
                <a:gd name="connsiteY75" fmla="*/ 264008 h 290865"/>
                <a:gd name="connsiteX76" fmla="*/ 11835 w 722010"/>
                <a:gd name="connsiteY76" fmla="*/ 268437 h 290865"/>
                <a:gd name="connsiteX77" fmla="*/ 11835 w 722010"/>
                <a:gd name="connsiteY77" fmla="*/ 267705 h 290865"/>
                <a:gd name="connsiteX78" fmla="*/ 14782 w 722010"/>
                <a:gd name="connsiteY78" fmla="*/ 271385 h 290865"/>
                <a:gd name="connsiteX79" fmla="*/ 14782 w 722010"/>
                <a:gd name="connsiteY79" fmla="*/ 271385 h 290865"/>
                <a:gd name="connsiteX80" fmla="*/ 17746 w 722010"/>
                <a:gd name="connsiteY80" fmla="*/ 275082 h 290865"/>
                <a:gd name="connsiteX81" fmla="*/ 17746 w 722010"/>
                <a:gd name="connsiteY81" fmla="*/ 275082 h 290865"/>
                <a:gd name="connsiteX82" fmla="*/ 20694 w 722010"/>
                <a:gd name="connsiteY82" fmla="*/ 278029 h 290865"/>
                <a:gd name="connsiteX83" fmla="*/ 20694 w 722010"/>
                <a:gd name="connsiteY83" fmla="*/ 278029 h 290865"/>
                <a:gd name="connsiteX84" fmla="*/ 24391 w 722010"/>
                <a:gd name="connsiteY84" fmla="*/ 280994 h 290865"/>
                <a:gd name="connsiteX85" fmla="*/ 24391 w 722010"/>
                <a:gd name="connsiteY85" fmla="*/ 280244 h 290865"/>
                <a:gd name="connsiteX86" fmla="*/ 28820 w 722010"/>
                <a:gd name="connsiteY86" fmla="*/ 283208 h 290865"/>
                <a:gd name="connsiteX87" fmla="*/ 28071 w 722010"/>
                <a:gd name="connsiteY87" fmla="*/ 283208 h 290865"/>
                <a:gd name="connsiteX88" fmla="*/ 32500 w 722010"/>
                <a:gd name="connsiteY88" fmla="*/ 284691 h 290865"/>
                <a:gd name="connsiteX89" fmla="*/ 32500 w 722010"/>
                <a:gd name="connsiteY89" fmla="*/ 284691 h 290865"/>
                <a:gd name="connsiteX90" fmla="*/ 36929 w 722010"/>
                <a:gd name="connsiteY90" fmla="*/ 286155 h 290865"/>
                <a:gd name="connsiteX91" fmla="*/ 36929 w 722010"/>
                <a:gd name="connsiteY91" fmla="*/ 286155 h 290865"/>
                <a:gd name="connsiteX92" fmla="*/ 41359 w 722010"/>
                <a:gd name="connsiteY92" fmla="*/ 287638 h 290865"/>
                <a:gd name="connsiteX93" fmla="*/ 41359 w 722010"/>
                <a:gd name="connsiteY93" fmla="*/ 287638 h 290865"/>
                <a:gd name="connsiteX94" fmla="*/ 45788 w 722010"/>
                <a:gd name="connsiteY94" fmla="*/ 288370 h 290865"/>
                <a:gd name="connsiteX95" fmla="*/ 50968 w 722010"/>
                <a:gd name="connsiteY95" fmla="*/ 288370 h 290865"/>
                <a:gd name="connsiteX96" fmla="*/ 50218 w 722010"/>
                <a:gd name="connsiteY96" fmla="*/ 288370 h 290865"/>
                <a:gd name="connsiteX97" fmla="*/ 677744 w 722010"/>
                <a:gd name="connsiteY97" fmla="*/ 288370 h 290865"/>
                <a:gd name="connsiteX98" fmla="*/ 682173 w 722010"/>
                <a:gd name="connsiteY98" fmla="*/ 287638 h 290865"/>
                <a:gd name="connsiteX99" fmla="*/ 682173 w 722010"/>
                <a:gd name="connsiteY99" fmla="*/ 287638 h 290865"/>
                <a:gd name="connsiteX100" fmla="*/ 686602 w 722010"/>
                <a:gd name="connsiteY100" fmla="*/ 286155 h 290865"/>
                <a:gd name="connsiteX101" fmla="*/ 686602 w 722010"/>
                <a:gd name="connsiteY101" fmla="*/ 286155 h 290865"/>
                <a:gd name="connsiteX102" fmla="*/ 691032 w 722010"/>
                <a:gd name="connsiteY102" fmla="*/ 284691 h 290865"/>
                <a:gd name="connsiteX103" fmla="*/ 691032 w 722010"/>
                <a:gd name="connsiteY103" fmla="*/ 284691 h 290865"/>
                <a:gd name="connsiteX104" fmla="*/ 694712 w 722010"/>
                <a:gd name="connsiteY104" fmla="*/ 283208 h 290865"/>
                <a:gd name="connsiteX105" fmla="*/ 694712 w 722010"/>
                <a:gd name="connsiteY105" fmla="*/ 283208 h 290865"/>
                <a:gd name="connsiteX106" fmla="*/ 699141 w 722010"/>
                <a:gd name="connsiteY106" fmla="*/ 280244 h 290865"/>
                <a:gd name="connsiteX107" fmla="*/ 698409 w 722010"/>
                <a:gd name="connsiteY107" fmla="*/ 280994 h 290865"/>
                <a:gd name="connsiteX108" fmla="*/ 702106 w 722010"/>
                <a:gd name="connsiteY108" fmla="*/ 278029 h 290865"/>
                <a:gd name="connsiteX109" fmla="*/ 702106 w 722010"/>
                <a:gd name="connsiteY109" fmla="*/ 278029 h 290865"/>
                <a:gd name="connsiteX110" fmla="*/ 705803 w 722010"/>
                <a:gd name="connsiteY110" fmla="*/ 275082 h 290865"/>
                <a:gd name="connsiteX111" fmla="*/ 705803 w 722010"/>
                <a:gd name="connsiteY111" fmla="*/ 275082 h 290865"/>
                <a:gd name="connsiteX112" fmla="*/ 708750 w 722010"/>
                <a:gd name="connsiteY112" fmla="*/ 271385 h 290865"/>
                <a:gd name="connsiteX113" fmla="*/ 708750 w 722010"/>
                <a:gd name="connsiteY113" fmla="*/ 271385 h 290865"/>
                <a:gd name="connsiteX114" fmla="*/ 711697 w 722010"/>
                <a:gd name="connsiteY114" fmla="*/ 267705 h 290865"/>
                <a:gd name="connsiteX115" fmla="*/ 711697 w 722010"/>
                <a:gd name="connsiteY115" fmla="*/ 268437 h 290865"/>
                <a:gd name="connsiteX116" fmla="*/ 713912 w 722010"/>
                <a:gd name="connsiteY116" fmla="*/ 264008 h 290865"/>
                <a:gd name="connsiteX117" fmla="*/ 713912 w 722010"/>
                <a:gd name="connsiteY117" fmla="*/ 264008 h 290865"/>
                <a:gd name="connsiteX118" fmla="*/ 715394 w 722010"/>
                <a:gd name="connsiteY118" fmla="*/ 260311 h 290865"/>
                <a:gd name="connsiteX119" fmla="*/ 715394 w 722010"/>
                <a:gd name="connsiteY119" fmla="*/ 260311 h 290865"/>
                <a:gd name="connsiteX120" fmla="*/ 717609 w 722010"/>
                <a:gd name="connsiteY120" fmla="*/ 255881 h 290865"/>
                <a:gd name="connsiteX121" fmla="*/ 716876 w 722010"/>
                <a:gd name="connsiteY121" fmla="*/ 255881 h 290865"/>
                <a:gd name="connsiteX122" fmla="*/ 718341 w 722010"/>
                <a:gd name="connsiteY122" fmla="*/ 251452 h 290865"/>
                <a:gd name="connsiteX123" fmla="*/ 718341 w 722010"/>
                <a:gd name="connsiteY123" fmla="*/ 251452 h 290865"/>
                <a:gd name="connsiteX124" fmla="*/ 719091 w 722010"/>
                <a:gd name="connsiteY124" fmla="*/ 247022 h 290865"/>
                <a:gd name="connsiteX125" fmla="*/ 719091 w 722010"/>
                <a:gd name="connsiteY125" fmla="*/ 241860 h 290865"/>
                <a:gd name="connsiteX126" fmla="*/ 719091 w 722010"/>
                <a:gd name="connsiteY126" fmla="*/ 49909 h 290865"/>
                <a:gd name="connsiteX127" fmla="*/ 719091 w 722010"/>
                <a:gd name="connsiteY127" fmla="*/ 44747 h 290865"/>
                <a:gd name="connsiteX128" fmla="*/ 719091 w 722010"/>
                <a:gd name="connsiteY128" fmla="*/ 45480 h 290865"/>
                <a:gd name="connsiteX129" fmla="*/ 718341 w 722010"/>
                <a:gd name="connsiteY129" fmla="*/ 40318 h 290865"/>
                <a:gd name="connsiteX130" fmla="*/ 718341 w 722010"/>
                <a:gd name="connsiteY130" fmla="*/ 40318 h 290865"/>
                <a:gd name="connsiteX131" fmla="*/ 716876 w 722010"/>
                <a:gd name="connsiteY131" fmla="*/ 35888 h 290865"/>
                <a:gd name="connsiteX132" fmla="*/ 717609 w 722010"/>
                <a:gd name="connsiteY132" fmla="*/ 35888 h 290865"/>
                <a:gd name="connsiteX133" fmla="*/ 715394 w 722010"/>
                <a:gd name="connsiteY133" fmla="*/ 31459 h 290865"/>
                <a:gd name="connsiteX134" fmla="*/ 715394 w 722010"/>
                <a:gd name="connsiteY134" fmla="*/ 32191 h 290865"/>
                <a:gd name="connsiteX135" fmla="*/ 713912 w 722010"/>
                <a:gd name="connsiteY135" fmla="*/ 27762 h 290865"/>
                <a:gd name="connsiteX136" fmla="*/ 713912 w 722010"/>
                <a:gd name="connsiteY136" fmla="*/ 27762 h 290865"/>
                <a:gd name="connsiteX137" fmla="*/ 711697 w 722010"/>
                <a:gd name="connsiteY137" fmla="*/ 24082 h 290865"/>
                <a:gd name="connsiteX138" fmla="*/ 711697 w 722010"/>
                <a:gd name="connsiteY138" fmla="*/ 24082 h 290865"/>
                <a:gd name="connsiteX139" fmla="*/ 708750 w 722010"/>
                <a:gd name="connsiteY139" fmla="*/ 20385 h 290865"/>
                <a:gd name="connsiteX140" fmla="*/ 708750 w 722010"/>
                <a:gd name="connsiteY140" fmla="*/ 20385 h 290865"/>
                <a:gd name="connsiteX141" fmla="*/ 705803 w 722010"/>
                <a:gd name="connsiteY141" fmla="*/ 16688 h 290865"/>
                <a:gd name="connsiteX142" fmla="*/ 705803 w 722010"/>
                <a:gd name="connsiteY142" fmla="*/ 16688 h 290865"/>
                <a:gd name="connsiteX143" fmla="*/ 702106 w 722010"/>
                <a:gd name="connsiteY143" fmla="*/ 13741 h 290865"/>
                <a:gd name="connsiteX144" fmla="*/ 702106 w 722010"/>
                <a:gd name="connsiteY144" fmla="*/ 13741 h 290865"/>
                <a:gd name="connsiteX145" fmla="*/ 698409 w 722010"/>
                <a:gd name="connsiteY145" fmla="*/ 11526 h 290865"/>
                <a:gd name="connsiteX146" fmla="*/ 699141 w 722010"/>
                <a:gd name="connsiteY146" fmla="*/ 11526 h 290865"/>
                <a:gd name="connsiteX147" fmla="*/ 694712 w 722010"/>
                <a:gd name="connsiteY147" fmla="*/ 8579 h 290865"/>
                <a:gd name="connsiteX148" fmla="*/ 694712 w 722010"/>
                <a:gd name="connsiteY148" fmla="*/ 9311 h 290865"/>
                <a:gd name="connsiteX149" fmla="*/ 691032 w 722010"/>
                <a:gd name="connsiteY149" fmla="*/ 7096 h 290865"/>
                <a:gd name="connsiteX150" fmla="*/ 691032 w 722010"/>
                <a:gd name="connsiteY150" fmla="*/ 7096 h 290865"/>
                <a:gd name="connsiteX151" fmla="*/ 686602 w 722010"/>
                <a:gd name="connsiteY151" fmla="*/ 5614 h 290865"/>
                <a:gd name="connsiteX152" fmla="*/ 686602 w 722010"/>
                <a:gd name="connsiteY152" fmla="*/ 5614 h 290865"/>
                <a:gd name="connsiteX153" fmla="*/ 682173 w 722010"/>
                <a:gd name="connsiteY153" fmla="*/ 4149 h 290865"/>
                <a:gd name="connsiteX154" fmla="*/ 682173 w 722010"/>
                <a:gd name="connsiteY154" fmla="*/ 4149 h 290865"/>
                <a:gd name="connsiteX155" fmla="*/ 677744 w 722010"/>
                <a:gd name="connsiteY155" fmla="*/ 3399 h 290865"/>
                <a:gd name="connsiteX156" fmla="*/ 50218 w 722010"/>
                <a:gd name="connsiteY156" fmla="*/ 3399 h 290865"/>
                <a:gd name="connsiteX157" fmla="*/ 50968 w 722010"/>
                <a:gd name="connsiteY157" fmla="*/ 3399 h 290865"/>
                <a:gd name="connsiteX158" fmla="*/ 45788 w 722010"/>
                <a:gd name="connsiteY158" fmla="*/ 3399 h 290865"/>
                <a:gd name="connsiteX159" fmla="*/ 41359 w 722010"/>
                <a:gd name="connsiteY159" fmla="*/ 4149 h 290865"/>
                <a:gd name="connsiteX160" fmla="*/ 41359 w 722010"/>
                <a:gd name="connsiteY160" fmla="*/ 4149 h 290865"/>
                <a:gd name="connsiteX161" fmla="*/ 36929 w 722010"/>
                <a:gd name="connsiteY161" fmla="*/ 5614 h 290865"/>
                <a:gd name="connsiteX162" fmla="*/ 36929 w 722010"/>
                <a:gd name="connsiteY162" fmla="*/ 5614 h 290865"/>
                <a:gd name="connsiteX163" fmla="*/ 32500 w 722010"/>
                <a:gd name="connsiteY163" fmla="*/ 7096 h 290865"/>
                <a:gd name="connsiteX164" fmla="*/ 32500 w 722010"/>
                <a:gd name="connsiteY164" fmla="*/ 7096 h 290865"/>
                <a:gd name="connsiteX165" fmla="*/ 28071 w 722010"/>
                <a:gd name="connsiteY165" fmla="*/ 9311 h 290865"/>
                <a:gd name="connsiteX166" fmla="*/ 28820 w 722010"/>
                <a:gd name="connsiteY166" fmla="*/ 8579 h 290865"/>
                <a:gd name="connsiteX167" fmla="*/ 24391 w 722010"/>
                <a:gd name="connsiteY167" fmla="*/ 11526 h 290865"/>
                <a:gd name="connsiteX168" fmla="*/ 24391 w 722010"/>
                <a:gd name="connsiteY168" fmla="*/ 11526 h 290865"/>
                <a:gd name="connsiteX169" fmla="*/ 20694 w 722010"/>
                <a:gd name="connsiteY169" fmla="*/ 13741 h 290865"/>
                <a:gd name="connsiteX170" fmla="*/ 20694 w 722010"/>
                <a:gd name="connsiteY170" fmla="*/ 13741 h 290865"/>
                <a:gd name="connsiteX171" fmla="*/ 17746 w 722010"/>
                <a:gd name="connsiteY171" fmla="*/ 16688 h 290865"/>
                <a:gd name="connsiteX172" fmla="*/ 17746 w 722010"/>
                <a:gd name="connsiteY172" fmla="*/ 16688 h 290865"/>
                <a:gd name="connsiteX173" fmla="*/ 14782 w 722010"/>
                <a:gd name="connsiteY173" fmla="*/ 20385 h 290865"/>
                <a:gd name="connsiteX174" fmla="*/ 14782 w 722010"/>
                <a:gd name="connsiteY174" fmla="*/ 20385 h 290865"/>
                <a:gd name="connsiteX175" fmla="*/ 11835 w 722010"/>
                <a:gd name="connsiteY175" fmla="*/ 24082 h 290865"/>
                <a:gd name="connsiteX176" fmla="*/ 11835 w 722010"/>
                <a:gd name="connsiteY176" fmla="*/ 24082 h 290865"/>
                <a:gd name="connsiteX177" fmla="*/ 9620 w 722010"/>
                <a:gd name="connsiteY177" fmla="*/ 27762 h 290865"/>
                <a:gd name="connsiteX178" fmla="*/ 9620 w 722010"/>
                <a:gd name="connsiteY178" fmla="*/ 27762 h 290865"/>
                <a:gd name="connsiteX179" fmla="*/ 7405 w 722010"/>
                <a:gd name="connsiteY179" fmla="*/ 32191 h 290865"/>
                <a:gd name="connsiteX180" fmla="*/ 7405 w 722010"/>
                <a:gd name="connsiteY180" fmla="*/ 31459 h 290865"/>
                <a:gd name="connsiteX181" fmla="*/ 5923 w 722010"/>
                <a:gd name="connsiteY181" fmla="*/ 35888 h 290865"/>
                <a:gd name="connsiteX182" fmla="*/ 5923 w 722010"/>
                <a:gd name="connsiteY182" fmla="*/ 35888 h 290865"/>
                <a:gd name="connsiteX183" fmla="*/ 5190 w 722010"/>
                <a:gd name="connsiteY183" fmla="*/ 40318 h 290865"/>
                <a:gd name="connsiteX184" fmla="*/ 5190 w 722010"/>
                <a:gd name="connsiteY184" fmla="*/ 40318 h 290865"/>
                <a:gd name="connsiteX185" fmla="*/ 4458 w 722010"/>
                <a:gd name="connsiteY185" fmla="*/ 45480 h 290865"/>
                <a:gd name="connsiteX186" fmla="*/ 4458 w 722010"/>
                <a:gd name="connsiteY186" fmla="*/ 44747 h 290865"/>
                <a:gd name="connsiteX187" fmla="*/ 3708 w 722010"/>
                <a:gd name="connsiteY187" fmla="*/ 49909 h 290865"/>
                <a:gd name="connsiteX188" fmla="*/ 3708 w 722010"/>
                <a:gd name="connsiteY188" fmla="*/ 49909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22010" h="290865">
                  <a:moveTo>
                    <a:pt x="761" y="49909"/>
                  </a:moveTo>
                  <a:lnTo>
                    <a:pt x="1493" y="44747"/>
                  </a:lnTo>
                  <a:lnTo>
                    <a:pt x="2243" y="39585"/>
                  </a:lnTo>
                  <a:lnTo>
                    <a:pt x="2976" y="35156"/>
                  </a:lnTo>
                  <a:lnTo>
                    <a:pt x="5190" y="30726"/>
                  </a:lnTo>
                  <a:lnTo>
                    <a:pt x="6673" y="26297"/>
                  </a:lnTo>
                  <a:lnTo>
                    <a:pt x="9620" y="21867"/>
                  </a:lnTo>
                  <a:lnTo>
                    <a:pt x="12567" y="18170"/>
                  </a:lnTo>
                  <a:lnTo>
                    <a:pt x="15532" y="14473"/>
                  </a:lnTo>
                  <a:lnTo>
                    <a:pt x="19211" y="11526"/>
                  </a:lnTo>
                  <a:lnTo>
                    <a:pt x="22908" y="8579"/>
                  </a:lnTo>
                  <a:lnTo>
                    <a:pt x="26605" y="6364"/>
                  </a:lnTo>
                  <a:lnTo>
                    <a:pt x="31035" y="4149"/>
                  </a:lnTo>
                  <a:lnTo>
                    <a:pt x="35465" y="2667"/>
                  </a:lnTo>
                  <a:lnTo>
                    <a:pt x="40626" y="1185"/>
                  </a:lnTo>
                  <a:lnTo>
                    <a:pt x="45788" y="452"/>
                  </a:lnTo>
                  <a:lnTo>
                    <a:pt x="677744" y="452"/>
                  </a:lnTo>
                  <a:lnTo>
                    <a:pt x="682905" y="1185"/>
                  </a:lnTo>
                  <a:lnTo>
                    <a:pt x="687335" y="2667"/>
                  </a:lnTo>
                  <a:lnTo>
                    <a:pt x="691765" y="4149"/>
                  </a:lnTo>
                  <a:lnTo>
                    <a:pt x="696194" y="6364"/>
                  </a:lnTo>
                  <a:lnTo>
                    <a:pt x="700623" y="8579"/>
                  </a:lnTo>
                  <a:lnTo>
                    <a:pt x="704321" y="11526"/>
                  </a:lnTo>
                  <a:lnTo>
                    <a:pt x="708000" y="14473"/>
                  </a:lnTo>
                  <a:lnTo>
                    <a:pt x="710965" y="18170"/>
                  </a:lnTo>
                  <a:lnTo>
                    <a:pt x="713912" y="21867"/>
                  </a:lnTo>
                  <a:lnTo>
                    <a:pt x="716127" y="26297"/>
                  </a:lnTo>
                  <a:lnTo>
                    <a:pt x="718341" y="30726"/>
                  </a:lnTo>
                  <a:lnTo>
                    <a:pt x="719824" y="35156"/>
                  </a:lnTo>
                  <a:lnTo>
                    <a:pt x="721289" y="39585"/>
                  </a:lnTo>
                  <a:lnTo>
                    <a:pt x="722039" y="44747"/>
                  </a:lnTo>
                  <a:lnTo>
                    <a:pt x="722771" y="49909"/>
                  </a:lnTo>
                  <a:lnTo>
                    <a:pt x="722771" y="241860"/>
                  </a:lnTo>
                  <a:lnTo>
                    <a:pt x="722039" y="247022"/>
                  </a:lnTo>
                  <a:lnTo>
                    <a:pt x="721289" y="252202"/>
                  </a:lnTo>
                  <a:lnTo>
                    <a:pt x="719824" y="256631"/>
                  </a:lnTo>
                  <a:lnTo>
                    <a:pt x="718341" y="261061"/>
                  </a:lnTo>
                  <a:lnTo>
                    <a:pt x="716127" y="265490"/>
                  </a:lnTo>
                  <a:lnTo>
                    <a:pt x="713912" y="269920"/>
                  </a:lnTo>
                  <a:lnTo>
                    <a:pt x="710965" y="273600"/>
                  </a:lnTo>
                  <a:lnTo>
                    <a:pt x="708000" y="277296"/>
                  </a:lnTo>
                  <a:lnTo>
                    <a:pt x="704321" y="280244"/>
                  </a:lnTo>
                  <a:lnTo>
                    <a:pt x="700623" y="283208"/>
                  </a:lnTo>
                  <a:lnTo>
                    <a:pt x="696194" y="285423"/>
                  </a:lnTo>
                  <a:lnTo>
                    <a:pt x="691765" y="287638"/>
                  </a:lnTo>
                  <a:lnTo>
                    <a:pt x="687335" y="289103"/>
                  </a:lnTo>
                  <a:lnTo>
                    <a:pt x="682905" y="290585"/>
                  </a:lnTo>
                  <a:lnTo>
                    <a:pt x="677744" y="291317"/>
                  </a:lnTo>
                  <a:lnTo>
                    <a:pt x="45788" y="291317"/>
                  </a:lnTo>
                  <a:lnTo>
                    <a:pt x="40626" y="290585"/>
                  </a:lnTo>
                  <a:lnTo>
                    <a:pt x="35465" y="289103"/>
                  </a:lnTo>
                  <a:lnTo>
                    <a:pt x="31035" y="287638"/>
                  </a:lnTo>
                  <a:lnTo>
                    <a:pt x="26605" y="285423"/>
                  </a:lnTo>
                  <a:lnTo>
                    <a:pt x="22908" y="283208"/>
                  </a:lnTo>
                  <a:lnTo>
                    <a:pt x="19211" y="280244"/>
                  </a:lnTo>
                  <a:lnTo>
                    <a:pt x="15532" y="277296"/>
                  </a:lnTo>
                  <a:lnTo>
                    <a:pt x="12567" y="273600"/>
                  </a:lnTo>
                  <a:lnTo>
                    <a:pt x="9620" y="269920"/>
                  </a:lnTo>
                  <a:lnTo>
                    <a:pt x="6673" y="265490"/>
                  </a:lnTo>
                  <a:lnTo>
                    <a:pt x="5190" y="261061"/>
                  </a:lnTo>
                  <a:lnTo>
                    <a:pt x="2976" y="256631"/>
                  </a:lnTo>
                  <a:lnTo>
                    <a:pt x="2243" y="252202"/>
                  </a:lnTo>
                  <a:lnTo>
                    <a:pt x="1493" y="247022"/>
                  </a:lnTo>
                  <a:lnTo>
                    <a:pt x="761" y="241860"/>
                  </a:lnTo>
                  <a:close/>
                  <a:moveTo>
                    <a:pt x="3708" y="241860"/>
                  </a:moveTo>
                  <a:lnTo>
                    <a:pt x="3708" y="241860"/>
                  </a:lnTo>
                  <a:lnTo>
                    <a:pt x="4458" y="247022"/>
                  </a:lnTo>
                  <a:lnTo>
                    <a:pt x="4458" y="247022"/>
                  </a:lnTo>
                  <a:lnTo>
                    <a:pt x="5190" y="251452"/>
                  </a:lnTo>
                  <a:lnTo>
                    <a:pt x="5190" y="251452"/>
                  </a:lnTo>
                  <a:lnTo>
                    <a:pt x="5923" y="255881"/>
                  </a:lnTo>
                  <a:lnTo>
                    <a:pt x="5923" y="255881"/>
                  </a:lnTo>
                  <a:lnTo>
                    <a:pt x="7405" y="260311"/>
                  </a:lnTo>
                  <a:lnTo>
                    <a:pt x="7405" y="260311"/>
                  </a:lnTo>
                  <a:lnTo>
                    <a:pt x="9620" y="264008"/>
                  </a:lnTo>
                  <a:lnTo>
                    <a:pt x="9620" y="264008"/>
                  </a:lnTo>
                  <a:lnTo>
                    <a:pt x="11835" y="268437"/>
                  </a:lnTo>
                  <a:lnTo>
                    <a:pt x="11835" y="267705"/>
                  </a:lnTo>
                  <a:lnTo>
                    <a:pt x="14782" y="271385"/>
                  </a:lnTo>
                  <a:lnTo>
                    <a:pt x="14782" y="271385"/>
                  </a:lnTo>
                  <a:lnTo>
                    <a:pt x="17746" y="275082"/>
                  </a:lnTo>
                  <a:lnTo>
                    <a:pt x="17746" y="275082"/>
                  </a:lnTo>
                  <a:lnTo>
                    <a:pt x="20694" y="278029"/>
                  </a:lnTo>
                  <a:lnTo>
                    <a:pt x="20694" y="278029"/>
                  </a:lnTo>
                  <a:lnTo>
                    <a:pt x="24391" y="280994"/>
                  </a:lnTo>
                  <a:lnTo>
                    <a:pt x="24391" y="280244"/>
                  </a:lnTo>
                  <a:lnTo>
                    <a:pt x="28820" y="283208"/>
                  </a:lnTo>
                  <a:lnTo>
                    <a:pt x="28071" y="283208"/>
                  </a:lnTo>
                  <a:lnTo>
                    <a:pt x="32500" y="284691"/>
                  </a:lnTo>
                  <a:lnTo>
                    <a:pt x="32500" y="284691"/>
                  </a:lnTo>
                  <a:lnTo>
                    <a:pt x="36929" y="286155"/>
                  </a:lnTo>
                  <a:lnTo>
                    <a:pt x="36929" y="286155"/>
                  </a:lnTo>
                  <a:lnTo>
                    <a:pt x="41359" y="287638"/>
                  </a:lnTo>
                  <a:lnTo>
                    <a:pt x="41359" y="287638"/>
                  </a:lnTo>
                  <a:lnTo>
                    <a:pt x="45788" y="288370"/>
                  </a:lnTo>
                  <a:lnTo>
                    <a:pt x="50968" y="288370"/>
                  </a:lnTo>
                  <a:lnTo>
                    <a:pt x="50218" y="288370"/>
                  </a:lnTo>
                  <a:lnTo>
                    <a:pt x="677744" y="288370"/>
                  </a:lnTo>
                  <a:lnTo>
                    <a:pt x="682173" y="287638"/>
                  </a:lnTo>
                  <a:lnTo>
                    <a:pt x="682173" y="287638"/>
                  </a:lnTo>
                  <a:lnTo>
                    <a:pt x="686602" y="286155"/>
                  </a:lnTo>
                  <a:lnTo>
                    <a:pt x="686602" y="286155"/>
                  </a:lnTo>
                  <a:lnTo>
                    <a:pt x="691032" y="284691"/>
                  </a:lnTo>
                  <a:lnTo>
                    <a:pt x="691032" y="284691"/>
                  </a:lnTo>
                  <a:lnTo>
                    <a:pt x="694712" y="283208"/>
                  </a:lnTo>
                  <a:lnTo>
                    <a:pt x="694712" y="283208"/>
                  </a:lnTo>
                  <a:lnTo>
                    <a:pt x="699141" y="280244"/>
                  </a:lnTo>
                  <a:lnTo>
                    <a:pt x="698409" y="280994"/>
                  </a:lnTo>
                  <a:lnTo>
                    <a:pt x="702106" y="278029"/>
                  </a:lnTo>
                  <a:lnTo>
                    <a:pt x="702106" y="278029"/>
                  </a:lnTo>
                  <a:lnTo>
                    <a:pt x="705803" y="275082"/>
                  </a:lnTo>
                  <a:lnTo>
                    <a:pt x="705803" y="275082"/>
                  </a:lnTo>
                  <a:lnTo>
                    <a:pt x="708750" y="271385"/>
                  </a:lnTo>
                  <a:lnTo>
                    <a:pt x="708750" y="271385"/>
                  </a:lnTo>
                  <a:lnTo>
                    <a:pt x="711697" y="267705"/>
                  </a:lnTo>
                  <a:lnTo>
                    <a:pt x="711697" y="268437"/>
                  </a:lnTo>
                  <a:lnTo>
                    <a:pt x="713912" y="264008"/>
                  </a:lnTo>
                  <a:lnTo>
                    <a:pt x="713912" y="264008"/>
                  </a:lnTo>
                  <a:lnTo>
                    <a:pt x="715394" y="260311"/>
                  </a:lnTo>
                  <a:lnTo>
                    <a:pt x="715394" y="260311"/>
                  </a:lnTo>
                  <a:lnTo>
                    <a:pt x="717609" y="255881"/>
                  </a:lnTo>
                  <a:lnTo>
                    <a:pt x="716876" y="255881"/>
                  </a:lnTo>
                  <a:lnTo>
                    <a:pt x="718341" y="251452"/>
                  </a:lnTo>
                  <a:lnTo>
                    <a:pt x="718341" y="251452"/>
                  </a:lnTo>
                  <a:lnTo>
                    <a:pt x="719091" y="247022"/>
                  </a:lnTo>
                  <a:lnTo>
                    <a:pt x="719091" y="241860"/>
                  </a:lnTo>
                  <a:lnTo>
                    <a:pt x="719091" y="49909"/>
                  </a:lnTo>
                  <a:lnTo>
                    <a:pt x="719091" y="44747"/>
                  </a:lnTo>
                  <a:lnTo>
                    <a:pt x="719091" y="45480"/>
                  </a:lnTo>
                  <a:lnTo>
                    <a:pt x="718341" y="40318"/>
                  </a:lnTo>
                  <a:lnTo>
                    <a:pt x="718341" y="40318"/>
                  </a:lnTo>
                  <a:lnTo>
                    <a:pt x="716876" y="35888"/>
                  </a:lnTo>
                  <a:lnTo>
                    <a:pt x="717609" y="35888"/>
                  </a:lnTo>
                  <a:lnTo>
                    <a:pt x="715394" y="31459"/>
                  </a:lnTo>
                  <a:lnTo>
                    <a:pt x="715394" y="32191"/>
                  </a:lnTo>
                  <a:lnTo>
                    <a:pt x="713912" y="27762"/>
                  </a:lnTo>
                  <a:lnTo>
                    <a:pt x="713912" y="27762"/>
                  </a:lnTo>
                  <a:lnTo>
                    <a:pt x="711697" y="24082"/>
                  </a:lnTo>
                  <a:lnTo>
                    <a:pt x="711697" y="24082"/>
                  </a:lnTo>
                  <a:lnTo>
                    <a:pt x="708750" y="20385"/>
                  </a:lnTo>
                  <a:lnTo>
                    <a:pt x="708750" y="20385"/>
                  </a:lnTo>
                  <a:lnTo>
                    <a:pt x="705803" y="16688"/>
                  </a:lnTo>
                  <a:lnTo>
                    <a:pt x="705803" y="16688"/>
                  </a:lnTo>
                  <a:lnTo>
                    <a:pt x="702106" y="13741"/>
                  </a:lnTo>
                  <a:lnTo>
                    <a:pt x="702106" y="13741"/>
                  </a:lnTo>
                  <a:lnTo>
                    <a:pt x="698409" y="11526"/>
                  </a:lnTo>
                  <a:lnTo>
                    <a:pt x="699141" y="11526"/>
                  </a:lnTo>
                  <a:lnTo>
                    <a:pt x="694712" y="8579"/>
                  </a:lnTo>
                  <a:lnTo>
                    <a:pt x="694712" y="9311"/>
                  </a:lnTo>
                  <a:lnTo>
                    <a:pt x="691032" y="7096"/>
                  </a:lnTo>
                  <a:lnTo>
                    <a:pt x="691032" y="7096"/>
                  </a:lnTo>
                  <a:lnTo>
                    <a:pt x="686602" y="5614"/>
                  </a:lnTo>
                  <a:lnTo>
                    <a:pt x="686602" y="5614"/>
                  </a:lnTo>
                  <a:lnTo>
                    <a:pt x="682173" y="4149"/>
                  </a:lnTo>
                  <a:lnTo>
                    <a:pt x="682173" y="4149"/>
                  </a:lnTo>
                  <a:lnTo>
                    <a:pt x="677744" y="3399"/>
                  </a:lnTo>
                  <a:lnTo>
                    <a:pt x="50218" y="3399"/>
                  </a:lnTo>
                  <a:lnTo>
                    <a:pt x="50968" y="3399"/>
                  </a:lnTo>
                  <a:lnTo>
                    <a:pt x="45788" y="3399"/>
                  </a:lnTo>
                  <a:lnTo>
                    <a:pt x="41359" y="4149"/>
                  </a:lnTo>
                  <a:lnTo>
                    <a:pt x="41359" y="4149"/>
                  </a:lnTo>
                  <a:lnTo>
                    <a:pt x="36929" y="5614"/>
                  </a:lnTo>
                  <a:lnTo>
                    <a:pt x="36929" y="5614"/>
                  </a:lnTo>
                  <a:lnTo>
                    <a:pt x="32500" y="7096"/>
                  </a:lnTo>
                  <a:lnTo>
                    <a:pt x="32500" y="7096"/>
                  </a:lnTo>
                  <a:lnTo>
                    <a:pt x="28071" y="9311"/>
                  </a:lnTo>
                  <a:lnTo>
                    <a:pt x="28820" y="8579"/>
                  </a:lnTo>
                  <a:lnTo>
                    <a:pt x="24391" y="11526"/>
                  </a:lnTo>
                  <a:lnTo>
                    <a:pt x="24391" y="11526"/>
                  </a:lnTo>
                  <a:lnTo>
                    <a:pt x="20694" y="13741"/>
                  </a:lnTo>
                  <a:lnTo>
                    <a:pt x="20694" y="13741"/>
                  </a:lnTo>
                  <a:lnTo>
                    <a:pt x="17746" y="16688"/>
                  </a:lnTo>
                  <a:lnTo>
                    <a:pt x="17746" y="16688"/>
                  </a:lnTo>
                  <a:lnTo>
                    <a:pt x="14782" y="20385"/>
                  </a:lnTo>
                  <a:lnTo>
                    <a:pt x="14782" y="20385"/>
                  </a:lnTo>
                  <a:lnTo>
                    <a:pt x="11835" y="24082"/>
                  </a:lnTo>
                  <a:lnTo>
                    <a:pt x="11835" y="24082"/>
                  </a:lnTo>
                  <a:lnTo>
                    <a:pt x="9620" y="27762"/>
                  </a:lnTo>
                  <a:lnTo>
                    <a:pt x="9620" y="27762"/>
                  </a:lnTo>
                  <a:lnTo>
                    <a:pt x="7405" y="32191"/>
                  </a:lnTo>
                  <a:lnTo>
                    <a:pt x="7405" y="31459"/>
                  </a:lnTo>
                  <a:lnTo>
                    <a:pt x="5923" y="35888"/>
                  </a:lnTo>
                  <a:lnTo>
                    <a:pt x="5923" y="35888"/>
                  </a:lnTo>
                  <a:lnTo>
                    <a:pt x="5190" y="40318"/>
                  </a:lnTo>
                  <a:lnTo>
                    <a:pt x="5190" y="40318"/>
                  </a:lnTo>
                  <a:lnTo>
                    <a:pt x="4458" y="45480"/>
                  </a:lnTo>
                  <a:lnTo>
                    <a:pt x="4458" y="44747"/>
                  </a:lnTo>
                  <a:lnTo>
                    <a:pt x="3708" y="49909"/>
                  </a:lnTo>
                  <a:lnTo>
                    <a:pt x="3708" y="49909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1D4704C8-4235-49EF-8D77-8A8C84DC34C1}"/>
                </a:ext>
              </a:extLst>
            </p:cNvPr>
            <p:cNvSpPr txBox="1"/>
            <p:nvPr/>
          </p:nvSpPr>
          <p:spPr>
            <a:xfrm>
              <a:off x="10313897" y="52312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BC4E8CB-226E-473B-AE9B-8399AC835FBB}"/>
                </a:ext>
              </a:extLst>
            </p:cNvPr>
            <p:cNvSpPr txBox="1"/>
            <p:nvPr/>
          </p:nvSpPr>
          <p:spPr>
            <a:xfrm>
              <a:off x="10401011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84CF0A85-D215-4637-93AD-AE518D119A89}"/>
                </a:ext>
              </a:extLst>
            </p:cNvPr>
            <p:cNvSpPr txBox="1"/>
            <p:nvPr/>
          </p:nvSpPr>
          <p:spPr>
            <a:xfrm>
              <a:off x="10444568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4880E55-CEC5-40FB-B8CC-3085C5500649}"/>
                </a:ext>
              </a:extLst>
            </p:cNvPr>
            <p:cNvSpPr txBox="1"/>
            <p:nvPr/>
          </p:nvSpPr>
          <p:spPr>
            <a:xfrm>
              <a:off x="10471883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1BC7B9EF-17CB-40BA-9677-C46000D15677}"/>
                </a:ext>
              </a:extLst>
            </p:cNvPr>
            <p:cNvSpPr txBox="1"/>
            <p:nvPr/>
          </p:nvSpPr>
          <p:spPr>
            <a:xfrm>
              <a:off x="10515441" y="52312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9CD1493-A638-4016-B7D7-8F25C97C786E}"/>
                </a:ext>
              </a:extLst>
            </p:cNvPr>
            <p:cNvSpPr txBox="1"/>
            <p:nvPr/>
          </p:nvSpPr>
          <p:spPr>
            <a:xfrm>
              <a:off x="10564904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F208967-92F7-4693-858F-664E2A053BCD}"/>
                </a:ext>
              </a:extLst>
            </p:cNvPr>
            <p:cNvSpPr txBox="1"/>
            <p:nvPr/>
          </p:nvSpPr>
          <p:spPr>
            <a:xfrm>
              <a:off x="10608460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65E0BBE9-94DD-4668-B99F-FBB280E79FDD}"/>
                </a:ext>
              </a:extLst>
            </p:cNvPr>
            <p:cNvSpPr txBox="1"/>
            <p:nvPr/>
          </p:nvSpPr>
          <p:spPr>
            <a:xfrm>
              <a:off x="10635776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C401D234-36B8-4D51-BE6A-1236430A7A70}"/>
                </a:ext>
              </a:extLst>
            </p:cNvPr>
            <p:cNvSpPr txBox="1"/>
            <p:nvPr/>
          </p:nvSpPr>
          <p:spPr>
            <a:xfrm>
              <a:off x="10679333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C5670359-A170-4D54-8FEF-6B423CC8ED4D}"/>
                </a:ext>
              </a:extLst>
            </p:cNvPr>
            <p:cNvSpPr txBox="1"/>
            <p:nvPr/>
          </p:nvSpPr>
          <p:spPr>
            <a:xfrm>
              <a:off x="10705910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1C50AEF4-F681-478C-8E33-C2BB77F82A12}"/>
                </a:ext>
              </a:extLst>
            </p:cNvPr>
            <p:cNvSpPr txBox="1"/>
            <p:nvPr/>
          </p:nvSpPr>
          <p:spPr>
            <a:xfrm>
              <a:off x="10776782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AE467D6E-F5FE-47C7-A765-E9A6D0D4B160}"/>
                </a:ext>
              </a:extLst>
            </p:cNvPr>
            <p:cNvSpPr txBox="1"/>
            <p:nvPr/>
          </p:nvSpPr>
          <p:spPr>
            <a:xfrm>
              <a:off x="10847654" y="52312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F2132301-D841-40EC-A33F-0FE3F12F6C2D}"/>
                </a:ext>
              </a:extLst>
            </p:cNvPr>
            <p:cNvSpPr txBox="1"/>
            <p:nvPr/>
          </p:nvSpPr>
          <p:spPr>
            <a:xfrm>
              <a:off x="7034582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04070074-0327-4CE8-AA8D-BA88CB045111}"/>
                </a:ext>
              </a:extLst>
            </p:cNvPr>
            <p:cNvSpPr txBox="1"/>
            <p:nvPr/>
          </p:nvSpPr>
          <p:spPr>
            <a:xfrm>
              <a:off x="7082568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1B5A3DEA-03C0-4F37-B655-086CAD36ACC6}"/>
                </a:ext>
              </a:extLst>
            </p:cNvPr>
            <p:cNvSpPr txBox="1"/>
            <p:nvPr/>
          </p:nvSpPr>
          <p:spPr>
            <a:xfrm>
              <a:off x="7126125" y="3703586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A3A359BE-7268-40DE-A2AF-492F8197BEF6}"/>
                </a:ext>
              </a:extLst>
            </p:cNvPr>
            <p:cNvSpPr txBox="1"/>
            <p:nvPr/>
          </p:nvSpPr>
          <p:spPr>
            <a:xfrm>
              <a:off x="7160084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1283831F-9E5F-47C3-8097-6FFE4B587400}"/>
                </a:ext>
              </a:extLst>
            </p:cNvPr>
            <p:cNvSpPr txBox="1"/>
            <p:nvPr/>
          </p:nvSpPr>
          <p:spPr>
            <a:xfrm>
              <a:off x="7203641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EE2DBF3-BDE9-4FAF-BEF4-A9BA651D6C5F}"/>
                </a:ext>
              </a:extLst>
            </p:cNvPr>
            <p:cNvSpPr txBox="1"/>
            <p:nvPr/>
          </p:nvSpPr>
          <p:spPr>
            <a:xfrm>
              <a:off x="7223574" y="3703586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6D0B6F1-EAD5-4CD2-AC93-46841D29ECCE}"/>
                </a:ext>
              </a:extLst>
            </p:cNvPr>
            <p:cNvSpPr txBox="1"/>
            <p:nvPr/>
          </p:nvSpPr>
          <p:spPr>
            <a:xfrm>
              <a:off x="7290755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128A3FF8-93F1-4580-BFDA-A8E100A9C034}"/>
                </a:ext>
              </a:extLst>
            </p:cNvPr>
            <p:cNvSpPr txBox="1"/>
            <p:nvPr/>
          </p:nvSpPr>
          <p:spPr>
            <a:xfrm>
              <a:off x="7312164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90C3D7A-50EA-4B71-AD4E-13F3F24D39A5}"/>
                </a:ext>
              </a:extLst>
            </p:cNvPr>
            <p:cNvSpPr txBox="1"/>
            <p:nvPr/>
          </p:nvSpPr>
          <p:spPr>
            <a:xfrm>
              <a:off x="7360151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1D950DF0-A573-4D7F-93BF-CE86961929BF}"/>
                </a:ext>
              </a:extLst>
            </p:cNvPr>
            <p:cNvSpPr txBox="1"/>
            <p:nvPr/>
          </p:nvSpPr>
          <p:spPr>
            <a:xfrm>
              <a:off x="7403708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C6BB5E5-B5AF-4EEB-BAF2-DB5364CB14D0}"/>
                </a:ext>
              </a:extLst>
            </p:cNvPr>
            <p:cNvSpPr txBox="1"/>
            <p:nvPr/>
          </p:nvSpPr>
          <p:spPr>
            <a:xfrm>
              <a:off x="7428070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F0884295-D982-4B16-AC59-C5899B19B185}"/>
                </a:ext>
              </a:extLst>
            </p:cNvPr>
            <p:cNvSpPr txBox="1"/>
            <p:nvPr/>
          </p:nvSpPr>
          <p:spPr>
            <a:xfrm>
              <a:off x="7054514" y="380694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BA13E8B-CF66-477A-96A6-53FC9C43B0D1}"/>
                </a:ext>
              </a:extLst>
            </p:cNvPr>
            <p:cNvSpPr txBox="1"/>
            <p:nvPr/>
          </p:nvSpPr>
          <p:spPr>
            <a:xfrm>
              <a:off x="7116528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FF73A172-DCCB-4D35-B57B-37B05B0AF024}"/>
                </a:ext>
              </a:extLst>
            </p:cNvPr>
            <p:cNvSpPr txBox="1"/>
            <p:nvPr/>
          </p:nvSpPr>
          <p:spPr>
            <a:xfrm>
              <a:off x="7154917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5BD8AC0D-604B-48C6-86AE-A38D3169E185}"/>
                </a:ext>
              </a:extLst>
            </p:cNvPr>
            <p:cNvSpPr txBox="1"/>
            <p:nvPr/>
          </p:nvSpPr>
          <p:spPr>
            <a:xfrm>
              <a:off x="7179279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0E2BFF7A-525F-4B63-A656-E55AC5F56F30}"/>
                </a:ext>
              </a:extLst>
            </p:cNvPr>
            <p:cNvSpPr txBox="1"/>
            <p:nvPr/>
          </p:nvSpPr>
          <p:spPr>
            <a:xfrm>
              <a:off x="7217668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1CB68D4-CE88-4CB6-A4B2-D044EFD3E301}"/>
                </a:ext>
              </a:extLst>
            </p:cNvPr>
            <p:cNvSpPr txBox="1"/>
            <p:nvPr/>
          </p:nvSpPr>
          <p:spPr>
            <a:xfrm>
              <a:off x="7239077" y="380694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8E77E7B2-CB98-484A-ACA6-B77251C5DF66}"/>
                </a:ext>
              </a:extLst>
            </p:cNvPr>
            <p:cNvSpPr txBox="1"/>
            <p:nvPr/>
          </p:nvSpPr>
          <p:spPr>
            <a:xfrm>
              <a:off x="7287064" y="3806941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3E421B-A69D-46FA-AB96-F34066A328CE}"/>
                </a:ext>
              </a:extLst>
            </p:cNvPr>
            <p:cNvSpPr txBox="1"/>
            <p:nvPr/>
          </p:nvSpPr>
          <p:spPr>
            <a:xfrm>
              <a:off x="7311426" y="3806941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AE3C7A16-E515-4DA8-A897-C6E05E635E39}"/>
                </a:ext>
              </a:extLst>
            </p:cNvPr>
            <p:cNvSpPr txBox="1"/>
            <p:nvPr/>
          </p:nvSpPr>
          <p:spPr>
            <a:xfrm>
              <a:off x="7354983" y="3806941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408BB063-22F1-4EE2-AF6A-6A68F2B4F47A}"/>
                </a:ext>
              </a:extLst>
            </p:cNvPr>
            <p:cNvSpPr txBox="1"/>
            <p:nvPr/>
          </p:nvSpPr>
          <p:spPr>
            <a:xfrm>
              <a:off x="7416996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12CB389-0192-4856-97BD-C949C47D2F6A}"/>
                </a:ext>
              </a:extLst>
            </p:cNvPr>
            <p:cNvSpPr/>
            <p:nvPr/>
          </p:nvSpPr>
          <p:spPr>
            <a:xfrm>
              <a:off x="8440842" y="4787525"/>
              <a:ext cx="176442" cy="177180"/>
            </a:xfrm>
            <a:custGeom>
              <a:avLst/>
              <a:gdLst>
                <a:gd name="connsiteX0" fmla="*/ 132564 w 176442"/>
                <a:gd name="connsiteY0" fmla="*/ 379 h 177180"/>
                <a:gd name="connsiteX1" fmla="*/ 132564 w 176442"/>
                <a:gd name="connsiteY1" fmla="*/ 88969 h 177180"/>
                <a:gd name="connsiteX2" fmla="*/ 176859 w 176442"/>
                <a:gd name="connsiteY2" fmla="*/ 88969 h 177180"/>
                <a:gd name="connsiteX3" fmla="*/ 88269 w 176442"/>
                <a:gd name="connsiteY3" fmla="*/ 177559 h 177180"/>
                <a:gd name="connsiteX4" fmla="*/ 417 w 176442"/>
                <a:gd name="connsiteY4" fmla="*/ 88969 h 177180"/>
                <a:gd name="connsiteX5" fmla="*/ 44712 w 176442"/>
                <a:gd name="connsiteY5" fmla="*/ 88969 h 177180"/>
                <a:gd name="connsiteX6" fmla="*/ 44712 w 176442"/>
                <a:gd name="connsiteY6" fmla="*/ 379 h 1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442" h="177180">
                  <a:moveTo>
                    <a:pt x="132564" y="379"/>
                  </a:moveTo>
                  <a:lnTo>
                    <a:pt x="132564" y="88969"/>
                  </a:lnTo>
                  <a:lnTo>
                    <a:pt x="176859" y="88969"/>
                  </a:lnTo>
                  <a:lnTo>
                    <a:pt x="88269" y="177559"/>
                  </a:lnTo>
                  <a:lnTo>
                    <a:pt x="417" y="88969"/>
                  </a:lnTo>
                  <a:lnTo>
                    <a:pt x="44712" y="88969"/>
                  </a:lnTo>
                  <a:lnTo>
                    <a:pt x="44712" y="379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33B89391-392A-4049-BBAE-AC060462D278}"/>
                </a:ext>
              </a:extLst>
            </p:cNvPr>
            <p:cNvSpPr/>
            <p:nvPr/>
          </p:nvSpPr>
          <p:spPr>
            <a:xfrm>
              <a:off x="8437152" y="4785311"/>
              <a:ext cx="183824" cy="181609"/>
            </a:xfrm>
            <a:custGeom>
              <a:avLst/>
              <a:gdLst>
                <a:gd name="connsiteX0" fmla="*/ 137731 w 183824"/>
                <a:gd name="connsiteY0" fmla="*/ 379 h 181609"/>
                <a:gd name="connsiteX1" fmla="*/ 137731 w 183824"/>
                <a:gd name="connsiteY1" fmla="*/ 91184 h 181609"/>
                <a:gd name="connsiteX2" fmla="*/ 136254 w 183824"/>
                <a:gd name="connsiteY2" fmla="*/ 89719 h 181609"/>
                <a:gd name="connsiteX3" fmla="*/ 184241 w 183824"/>
                <a:gd name="connsiteY3" fmla="*/ 89719 h 181609"/>
                <a:gd name="connsiteX4" fmla="*/ 91959 w 183824"/>
                <a:gd name="connsiteY4" fmla="*/ 181989 h 181609"/>
                <a:gd name="connsiteX5" fmla="*/ 417 w 183824"/>
                <a:gd name="connsiteY5" fmla="*/ 89719 h 181609"/>
                <a:gd name="connsiteX6" fmla="*/ 48402 w 183824"/>
                <a:gd name="connsiteY6" fmla="*/ 89719 h 181609"/>
                <a:gd name="connsiteX7" fmla="*/ 46187 w 183824"/>
                <a:gd name="connsiteY7" fmla="*/ 91184 h 181609"/>
                <a:gd name="connsiteX8" fmla="*/ 46187 w 183824"/>
                <a:gd name="connsiteY8" fmla="*/ 379 h 181609"/>
                <a:gd name="connsiteX9" fmla="*/ 48402 w 183824"/>
                <a:gd name="connsiteY9" fmla="*/ 4076 h 181609"/>
                <a:gd name="connsiteX10" fmla="*/ 49879 w 183824"/>
                <a:gd name="connsiteY10" fmla="*/ 2594 h 181609"/>
                <a:gd name="connsiteX11" fmla="*/ 49879 w 183824"/>
                <a:gd name="connsiteY11" fmla="*/ 93399 h 181609"/>
                <a:gd name="connsiteX12" fmla="*/ 4107 w 183824"/>
                <a:gd name="connsiteY12" fmla="*/ 93399 h 181609"/>
                <a:gd name="connsiteX13" fmla="*/ 4846 w 183824"/>
                <a:gd name="connsiteY13" fmla="*/ 90452 h 181609"/>
                <a:gd name="connsiteX14" fmla="*/ 93436 w 183824"/>
                <a:gd name="connsiteY14" fmla="*/ 178309 h 181609"/>
                <a:gd name="connsiteX15" fmla="*/ 91222 w 183824"/>
                <a:gd name="connsiteY15" fmla="*/ 178309 h 181609"/>
                <a:gd name="connsiteX16" fmla="*/ 179072 w 183824"/>
                <a:gd name="connsiteY16" fmla="*/ 90452 h 181609"/>
                <a:gd name="connsiteX17" fmla="*/ 180549 w 183824"/>
                <a:gd name="connsiteY17" fmla="*/ 93399 h 181609"/>
                <a:gd name="connsiteX18" fmla="*/ 134779 w 183824"/>
                <a:gd name="connsiteY18" fmla="*/ 93399 h 181609"/>
                <a:gd name="connsiteX19" fmla="*/ 134779 w 183824"/>
                <a:gd name="connsiteY19" fmla="*/ 2594 h 181609"/>
                <a:gd name="connsiteX20" fmla="*/ 136254 w 183824"/>
                <a:gd name="connsiteY20" fmla="*/ 4076 h 18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824" h="181609">
                  <a:moveTo>
                    <a:pt x="137731" y="379"/>
                  </a:moveTo>
                  <a:lnTo>
                    <a:pt x="137731" y="91184"/>
                  </a:lnTo>
                  <a:lnTo>
                    <a:pt x="136254" y="89719"/>
                  </a:lnTo>
                  <a:lnTo>
                    <a:pt x="184241" y="89719"/>
                  </a:lnTo>
                  <a:lnTo>
                    <a:pt x="91959" y="181989"/>
                  </a:lnTo>
                  <a:lnTo>
                    <a:pt x="417" y="89719"/>
                  </a:lnTo>
                  <a:lnTo>
                    <a:pt x="48402" y="89719"/>
                  </a:lnTo>
                  <a:lnTo>
                    <a:pt x="46187" y="91184"/>
                  </a:lnTo>
                  <a:lnTo>
                    <a:pt x="46187" y="379"/>
                  </a:lnTo>
                  <a:close/>
                  <a:moveTo>
                    <a:pt x="48402" y="4076"/>
                  </a:moveTo>
                  <a:lnTo>
                    <a:pt x="49879" y="2594"/>
                  </a:lnTo>
                  <a:lnTo>
                    <a:pt x="49879" y="93399"/>
                  </a:lnTo>
                  <a:lnTo>
                    <a:pt x="4107" y="93399"/>
                  </a:lnTo>
                  <a:lnTo>
                    <a:pt x="4846" y="90452"/>
                  </a:lnTo>
                  <a:lnTo>
                    <a:pt x="93436" y="178309"/>
                  </a:lnTo>
                  <a:lnTo>
                    <a:pt x="91222" y="178309"/>
                  </a:lnTo>
                  <a:lnTo>
                    <a:pt x="179072" y="90452"/>
                  </a:lnTo>
                  <a:lnTo>
                    <a:pt x="180549" y="93399"/>
                  </a:lnTo>
                  <a:lnTo>
                    <a:pt x="134779" y="93399"/>
                  </a:lnTo>
                  <a:lnTo>
                    <a:pt x="134779" y="2594"/>
                  </a:lnTo>
                  <a:lnTo>
                    <a:pt x="136254" y="4076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DB5BC6AE-31F2-402E-8E4A-53738DB2C467}"/>
                </a:ext>
              </a:extLst>
            </p:cNvPr>
            <p:cNvSpPr/>
            <p:nvPr/>
          </p:nvSpPr>
          <p:spPr>
            <a:xfrm>
              <a:off x="10466608" y="4914516"/>
              <a:ext cx="168321" cy="162409"/>
            </a:xfrm>
            <a:custGeom>
              <a:avLst/>
              <a:gdLst>
                <a:gd name="connsiteX0" fmla="*/ 126980 w 168321"/>
                <a:gd name="connsiteY0" fmla="*/ 398 h 162409"/>
                <a:gd name="connsiteX1" fmla="*/ 126980 w 168321"/>
                <a:gd name="connsiteY1" fmla="*/ 81594 h 162409"/>
                <a:gd name="connsiteX2" fmla="*/ 169060 w 168321"/>
                <a:gd name="connsiteY2" fmla="*/ 81594 h 162409"/>
                <a:gd name="connsiteX3" fmla="*/ 84900 w 168321"/>
                <a:gd name="connsiteY3" fmla="*/ 162808 h 162409"/>
                <a:gd name="connsiteX4" fmla="*/ 739 w 168321"/>
                <a:gd name="connsiteY4" fmla="*/ 81594 h 162409"/>
                <a:gd name="connsiteX5" fmla="*/ 42819 w 168321"/>
                <a:gd name="connsiteY5" fmla="*/ 81594 h 162409"/>
                <a:gd name="connsiteX6" fmla="*/ 42819 w 168321"/>
                <a:gd name="connsiteY6" fmla="*/ 398 h 16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21" h="162409">
                  <a:moveTo>
                    <a:pt x="126980" y="398"/>
                  </a:moveTo>
                  <a:lnTo>
                    <a:pt x="126980" y="81594"/>
                  </a:lnTo>
                  <a:lnTo>
                    <a:pt x="169060" y="81594"/>
                  </a:lnTo>
                  <a:lnTo>
                    <a:pt x="84900" y="162808"/>
                  </a:lnTo>
                  <a:lnTo>
                    <a:pt x="739" y="81594"/>
                  </a:lnTo>
                  <a:lnTo>
                    <a:pt x="42819" y="81594"/>
                  </a:lnTo>
                  <a:lnTo>
                    <a:pt x="42819" y="39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ECD66F5-02B9-42AF-B222-B45931CCF1E0}"/>
                </a:ext>
              </a:extLst>
            </p:cNvPr>
            <p:cNvSpPr/>
            <p:nvPr/>
          </p:nvSpPr>
          <p:spPr>
            <a:xfrm>
              <a:off x="10462911" y="4913034"/>
              <a:ext cx="175698" cy="166106"/>
            </a:xfrm>
            <a:custGeom>
              <a:avLst/>
              <a:gdLst>
                <a:gd name="connsiteX0" fmla="*/ 132142 w 175698"/>
                <a:gd name="connsiteY0" fmla="*/ 398 h 166106"/>
                <a:gd name="connsiteX1" fmla="*/ 132142 w 175698"/>
                <a:gd name="connsiteY1" fmla="*/ 83077 h 166106"/>
                <a:gd name="connsiteX2" fmla="*/ 130677 w 175698"/>
                <a:gd name="connsiteY2" fmla="*/ 81612 h 166106"/>
                <a:gd name="connsiteX3" fmla="*/ 176437 w 175698"/>
                <a:gd name="connsiteY3" fmla="*/ 81612 h 166106"/>
                <a:gd name="connsiteX4" fmla="*/ 88597 w 175698"/>
                <a:gd name="connsiteY4" fmla="*/ 166505 h 166106"/>
                <a:gd name="connsiteX5" fmla="*/ 739 w 175698"/>
                <a:gd name="connsiteY5" fmla="*/ 81612 h 166106"/>
                <a:gd name="connsiteX6" fmla="*/ 46516 w 175698"/>
                <a:gd name="connsiteY6" fmla="*/ 81612 h 166106"/>
                <a:gd name="connsiteX7" fmla="*/ 45034 w 175698"/>
                <a:gd name="connsiteY7" fmla="*/ 83077 h 166106"/>
                <a:gd name="connsiteX8" fmla="*/ 45034 w 175698"/>
                <a:gd name="connsiteY8" fmla="*/ 398 h 166106"/>
                <a:gd name="connsiteX9" fmla="*/ 46516 w 175698"/>
                <a:gd name="connsiteY9" fmla="*/ 3346 h 166106"/>
                <a:gd name="connsiteX10" fmla="*/ 47998 w 175698"/>
                <a:gd name="connsiteY10" fmla="*/ 1881 h 166106"/>
                <a:gd name="connsiteX11" fmla="*/ 47998 w 175698"/>
                <a:gd name="connsiteY11" fmla="*/ 84559 h 166106"/>
                <a:gd name="connsiteX12" fmla="*/ 4436 w 175698"/>
                <a:gd name="connsiteY12" fmla="*/ 84559 h 166106"/>
                <a:gd name="connsiteX13" fmla="*/ 5168 w 175698"/>
                <a:gd name="connsiteY13" fmla="*/ 82344 h 166106"/>
                <a:gd name="connsiteX14" fmla="*/ 89329 w 175698"/>
                <a:gd name="connsiteY14" fmla="*/ 163558 h 166106"/>
                <a:gd name="connsiteX15" fmla="*/ 87847 w 175698"/>
                <a:gd name="connsiteY15" fmla="*/ 163558 h 166106"/>
                <a:gd name="connsiteX16" fmla="*/ 172007 w 175698"/>
                <a:gd name="connsiteY16" fmla="*/ 82344 h 166106"/>
                <a:gd name="connsiteX17" fmla="*/ 172757 w 175698"/>
                <a:gd name="connsiteY17" fmla="*/ 84559 h 166106"/>
                <a:gd name="connsiteX18" fmla="*/ 129195 w 175698"/>
                <a:gd name="connsiteY18" fmla="*/ 84559 h 166106"/>
                <a:gd name="connsiteX19" fmla="*/ 129195 w 175698"/>
                <a:gd name="connsiteY19" fmla="*/ 1881 h 166106"/>
                <a:gd name="connsiteX20" fmla="*/ 130677 w 175698"/>
                <a:gd name="connsiteY20" fmla="*/ 3346 h 1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698" h="166106">
                  <a:moveTo>
                    <a:pt x="132142" y="398"/>
                  </a:moveTo>
                  <a:lnTo>
                    <a:pt x="132142" y="83077"/>
                  </a:lnTo>
                  <a:lnTo>
                    <a:pt x="130677" y="81612"/>
                  </a:lnTo>
                  <a:lnTo>
                    <a:pt x="176437" y="81612"/>
                  </a:lnTo>
                  <a:lnTo>
                    <a:pt x="88597" y="166505"/>
                  </a:lnTo>
                  <a:lnTo>
                    <a:pt x="739" y="81612"/>
                  </a:lnTo>
                  <a:lnTo>
                    <a:pt x="46516" y="81612"/>
                  </a:lnTo>
                  <a:lnTo>
                    <a:pt x="45034" y="83077"/>
                  </a:lnTo>
                  <a:lnTo>
                    <a:pt x="45034" y="398"/>
                  </a:lnTo>
                  <a:close/>
                  <a:moveTo>
                    <a:pt x="46516" y="3346"/>
                  </a:moveTo>
                  <a:lnTo>
                    <a:pt x="47998" y="1881"/>
                  </a:lnTo>
                  <a:lnTo>
                    <a:pt x="47998" y="84559"/>
                  </a:lnTo>
                  <a:lnTo>
                    <a:pt x="4436" y="84559"/>
                  </a:lnTo>
                  <a:lnTo>
                    <a:pt x="5168" y="82344"/>
                  </a:lnTo>
                  <a:lnTo>
                    <a:pt x="89329" y="163558"/>
                  </a:lnTo>
                  <a:lnTo>
                    <a:pt x="87847" y="163558"/>
                  </a:lnTo>
                  <a:lnTo>
                    <a:pt x="172007" y="82344"/>
                  </a:lnTo>
                  <a:lnTo>
                    <a:pt x="172757" y="84559"/>
                  </a:lnTo>
                  <a:lnTo>
                    <a:pt x="129195" y="84559"/>
                  </a:lnTo>
                  <a:lnTo>
                    <a:pt x="129195" y="1881"/>
                  </a:lnTo>
                  <a:lnTo>
                    <a:pt x="130677" y="3346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95D5BD92-1D33-4A56-B93E-D24C73F64DC1}"/>
                </a:ext>
              </a:extLst>
            </p:cNvPr>
            <p:cNvSpPr/>
            <p:nvPr/>
          </p:nvSpPr>
          <p:spPr>
            <a:xfrm>
              <a:off x="9618357" y="4426520"/>
              <a:ext cx="371328" cy="186039"/>
            </a:xfrm>
            <a:custGeom>
              <a:avLst/>
              <a:gdLst>
                <a:gd name="connsiteX0" fmla="*/ 620 w 371328"/>
                <a:gd name="connsiteY0" fmla="*/ 46832 h 186039"/>
                <a:gd name="connsiteX1" fmla="*/ 278929 w 371328"/>
                <a:gd name="connsiteY1" fmla="*/ 46832 h 186039"/>
                <a:gd name="connsiteX2" fmla="*/ 278929 w 371328"/>
                <a:gd name="connsiteY2" fmla="*/ 322 h 186039"/>
                <a:gd name="connsiteX3" fmla="*/ 371949 w 371328"/>
                <a:gd name="connsiteY3" fmla="*/ 93342 h 186039"/>
                <a:gd name="connsiteX4" fmla="*/ 278929 w 371328"/>
                <a:gd name="connsiteY4" fmla="*/ 186362 h 186039"/>
                <a:gd name="connsiteX5" fmla="*/ 278929 w 371328"/>
                <a:gd name="connsiteY5" fmla="*/ 139852 h 186039"/>
                <a:gd name="connsiteX6" fmla="*/ 620 w 371328"/>
                <a:gd name="connsiteY6" fmla="*/ 139852 h 18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328" h="186039">
                  <a:moveTo>
                    <a:pt x="620" y="46832"/>
                  </a:moveTo>
                  <a:lnTo>
                    <a:pt x="278929" y="46832"/>
                  </a:lnTo>
                  <a:lnTo>
                    <a:pt x="278929" y="322"/>
                  </a:lnTo>
                  <a:lnTo>
                    <a:pt x="371949" y="93342"/>
                  </a:lnTo>
                  <a:lnTo>
                    <a:pt x="278929" y="186362"/>
                  </a:lnTo>
                  <a:lnTo>
                    <a:pt x="278929" y="139852"/>
                  </a:lnTo>
                  <a:lnTo>
                    <a:pt x="620" y="139852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55346E4-CD7D-4538-B243-DD0DEA74C6BC}"/>
                </a:ext>
              </a:extLst>
            </p:cNvPr>
            <p:cNvSpPr/>
            <p:nvPr/>
          </p:nvSpPr>
          <p:spPr>
            <a:xfrm>
              <a:off x="9616875" y="4422841"/>
              <a:ext cx="375026" cy="193416"/>
            </a:xfrm>
            <a:custGeom>
              <a:avLst/>
              <a:gdLst>
                <a:gd name="connsiteX0" fmla="*/ 620 w 375026"/>
                <a:gd name="connsiteY0" fmla="*/ 49047 h 193416"/>
                <a:gd name="connsiteX1" fmla="*/ 280412 w 375026"/>
                <a:gd name="connsiteY1" fmla="*/ 49047 h 193416"/>
                <a:gd name="connsiteX2" fmla="*/ 278947 w 375026"/>
                <a:gd name="connsiteY2" fmla="*/ 50512 h 193416"/>
                <a:gd name="connsiteX3" fmla="*/ 278947 w 375026"/>
                <a:gd name="connsiteY3" fmla="*/ 322 h 193416"/>
                <a:gd name="connsiteX4" fmla="*/ 375646 w 375026"/>
                <a:gd name="connsiteY4" fmla="*/ 97022 h 193416"/>
                <a:gd name="connsiteX5" fmla="*/ 278947 w 375026"/>
                <a:gd name="connsiteY5" fmla="*/ 193739 h 193416"/>
                <a:gd name="connsiteX6" fmla="*/ 278947 w 375026"/>
                <a:gd name="connsiteY6" fmla="*/ 143531 h 193416"/>
                <a:gd name="connsiteX7" fmla="*/ 280412 w 375026"/>
                <a:gd name="connsiteY7" fmla="*/ 145014 h 193416"/>
                <a:gd name="connsiteX8" fmla="*/ 620 w 375026"/>
                <a:gd name="connsiteY8" fmla="*/ 145014 h 193416"/>
                <a:gd name="connsiteX9" fmla="*/ 3567 w 375026"/>
                <a:gd name="connsiteY9" fmla="*/ 143531 h 193416"/>
                <a:gd name="connsiteX10" fmla="*/ 2102 w 375026"/>
                <a:gd name="connsiteY10" fmla="*/ 141317 h 193416"/>
                <a:gd name="connsiteX11" fmla="*/ 281894 w 375026"/>
                <a:gd name="connsiteY11" fmla="*/ 141317 h 193416"/>
                <a:gd name="connsiteX12" fmla="*/ 281894 w 375026"/>
                <a:gd name="connsiteY12" fmla="*/ 190041 h 193416"/>
                <a:gd name="connsiteX13" fmla="*/ 278947 w 375026"/>
                <a:gd name="connsiteY13" fmla="*/ 188577 h 193416"/>
                <a:gd name="connsiteX14" fmla="*/ 371966 w 375026"/>
                <a:gd name="connsiteY14" fmla="*/ 95557 h 193416"/>
                <a:gd name="connsiteX15" fmla="*/ 371966 w 375026"/>
                <a:gd name="connsiteY15" fmla="*/ 97772 h 193416"/>
                <a:gd name="connsiteX16" fmla="*/ 278947 w 375026"/>
                <a:gd name="connsiteY16" fmla="*/ 4752 h 193416"/>
                <a:gd name="connsiteX17" fmla="*/ 281894 w 375026"/>
                <a:gd name="connsiteY17" fmla="*/ 4002 h 193416"/>
                <a:gd name="connsiteX18" fmla="*/ 281894 w 375026"/>
                <a:gd name="connsiteY18" fmla="*/ 51994 h 193416"/>
                <a:gd name="connsiteX19" fmla="*/ 2102 w 375026"/>
                <a:gd name="connsiteY19" fmla="*/ 51994 h 193416"/>
                <a:gd name="connsiteX20" fmla="*/ 3567 w 375026"/>
                <a:gd name="connsiteY20" fmla="*/ 50512 h 19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5026" h="193416">
                  <a:moveTo>
                    <a:pt x="620" y="49047"/>
                  </a:moveTo>
                  <a:lnTo>
                    <a:pt x="280412" y="49047"/>
                  </a:lnTo>
                  <a:lnTo>
                    <a:pt x="278947" y="50512"/>
                  </a:lnTo>
                  <a:lnTo>
                    <a:pt x="278947" y="322"/>
                  </a:lnTo>
                  <a:lnTo>
                    <a:pt x="375646" y="97022"/>
                  </a:lnTo>
                  <a:lnTo>
                    <a:pt x="278947" y="193739"/>
                  </a:lnTo>
                  <a:lnTo>
                    <a:pt x="278947" y="143531"/>
                  </a:lnTo>
                  <a:lnTo>
                    <a:pt x="280412" y="145014"/>
                  </a:lnTo>
                  <a:lnTo>
                    <a:pt x="620" y="145014"/>
                  </a:lnTo>
                  <a:close/>
                  <a:moveTo>
                    <a:pt x="3567" y="143531"/>
                  </a:moveTo>
                  <a:lnTo>
                    <a:pt x="2102" y="141317"/>
                  </a:lnTo>
                  <a:lnTo>
                    <a:pt x="281894" y="141317"/>
                  </a:lnTo>
                  <a:lnTo>
                    <a:pt x="281894" y="190041"/>
                  </a:lnTo>
                  <a:lnTo>
                    <a:pt x="278947" y="188577"/>
                  </a:lnTo>
                  <a:lnTo>
                    <a:pt x="371966" y="95557"/>
                  </a:lnTo>
                  <a:lnTo>
                    <a:pt x="371966" y="97772"/>
                  </a:lnTo>
                  <a:lnTo>
                    <a:pt x="278947" y="4752"/>
                  </a:lnTo>
                  <a:lnTo>
                    <a:pt x="281894" y="4002"/>
                  </a:lnTo>
                  <a:lnTo>
                    <a:pt x="281894" y="51994"/>
                  </a:lnTo>
                  <a:lnTo>
                    <a:pt x="2102" y="51994"/>
                  </a:lnTo>
                  <a:lnTo>
                    <a:pt x="3567" y="5051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AA1359D-73EF-44BF-A9AB-EF6102EEEF15}"/>
                </a:ext>
              </a:extLst>
            </p:cNvPr>
            <p:cNvSpPr/>
            <p:nvPr/>
          </p:nvSpPr>
          <p:spPr>
            <a:xfrm>
              <a:off x="9371037" y="5194308"/>
              <a:ext cx="913961" cy="288650"/>
            </a:xfrm>
            <a:custGeom>
              <a:avLst/>
              <a:gdLst>
                <a:gd name="connsiteX0" fmla="*/ 624 w 913961"/>
                <a:gd name="connsiteY0" fmla="*/ 48445 h 288650"/>
                <a:gd name="connsiteX1" fmla="*/ 48616 w 913961"/>
                <a:gd name="connsiteY1" fmla="*/ 453 h 288650"/>
                <a:gd name="connsiteX2" fmla="*/ 866593 w 913961"/>
                <a:gd name="connsiteY2" fmla="*/ 453 h 288650"/>
                <a:gd name="connsiteX3" fmla="*/ 914585 w 913961"/>
                <a:gd name="connsiteY3" fmla="*/ 48445 h 288650"/>
                <a:gd name="connsiteX4" fmla="*/ 914585 w 913961"/>
                <a:gd name="connsiteY4" fmla="*/ 240379 h 288650"/>
                <a:gd name="connsiteX5" fmla="*/ 866593 w 913961"/>
                <a:gd name="connsiteY5" fmla="*/ 289104 h 288650"/>
                <a:gd name="connsiteX6" fmla="*/ 48616 w 913961"/>
                <a:gd name="connsiteY6" fmla="*/ 289104 h 288650"/>
                <a:gd name="connsiteX7" fmla="*/ 624 w 913961"/>
                <a:gd name="connsiteY7" fmla="*/ 24037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88650">
                  <a:moveTo>
                    <a:pt x="624" y="48445"/>
                  </a:moveTo>
                  <a:cubicBezTo>
                    <a:pt x="624" y="21868"/>
                    <a:pt x="22039" y="453"/>
                    <a:pt x="48616" y="453"/>
                  </a:cubicBezTo>
                  <a:lnTo>
                    <a:pt x="866593" y="453"/>
                  </a:lnTo>
                  <a:cubicBezTo>
                    <a:pt x="893170" y="453"/>
                    <a:pt x="914585" y="21868"/>
                    <a:pt x="914585" y="48445"/>
                  </a:cubicBezTo>
                  <a:lnTo>
                    <a:pt x="914585" y="240379"/>
                  </a:lnTo>
                  <a:cubicBezTo>
                    <a:pt x="914585" y="266956"/>
                    <a:pt x="893170" y="289104"/>
                    <a:pt x="866593" y="289104"/>
                  </a:cubicBezTo>
                  <a:lnTo>
                    <a:pt x="48616" y="289104"/>
                  </a:lnTo>
                  <a:cubicBezTo>
                    <a:pt x="22039" y="289104"/>
                    <a:pt x="624" y="266956"/>
                    <a:pt x="624" y="24037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0CE973E-7B23-42BE-8A22-A11352569B7F}"/>
                </a:ext>
              </a:extLst>
            </p:cNvPr>
            <p:cNvSpPr/>
            <p:nvPr/>
          </p:nvSpPr>
          <p:spPr>
            <a:xfrm>
              <a:off x="9368823" y="5192826"/>
              <a:ext cx="917640" cy="291615"/>
            </a:xfrm>
            <a:custGeom>
              <a:avLst/>
              <a:gdLst>
                <a:gd name="connsiteX0" fmla="*/ 624 w 917640"/>
                <a:gd name="connsiteY0" fmla="*/ 49927 h 291615"/>
                <a:gd name="connsiteX1" fmla="*/ 1356 w 917640"/>
                <a:gd name="connsiteY1" fmla="*/ 44748 h 291615"/>
                <a:gd name="connsiteX2" fmla="*/ 2106 w 917640"/>
                <a:gd name="connsiteY2" fmla="*/ 40318 h 291615"/>
                <a:gd name="connsiteX3" fmla="*/ 3571 w 917640"/>
                <a:gd name="connsiteY3" fmla="*/ 35156 h 291615"/>
                <a:gd name="connsiteX4" fmla="*/ 5053 w 917640"/>
                <a:gd name="connsiteY4" fmla="*/ 30727 h 291615"/>
                <a:gd name="connsiteX5" fmla="*/ 7268 w 917640"/>
                <a:gd name="connsiteY5" fmla="*/ 26297 h 291615"/>
                <a:gd name="connsiteX6" fmla="*/ 9483 w 917640"/>
                <a:gd name="connsiteY6" fmla="*/ 22601 h 291615"/>
                <a:gd name="connsiteX7" fmla="*/ 12430 w 917640"/>
                <a:gd name="connsiteY7" fmla="*/ 18171 h 291615"/>
                <a:gd name="connsiteX8" fmla="*/ 15394 w 917640"/>
                <a:gd name="connsiteY8" fmla="*/ 15224 h 291615"/>
                <a:gd name="connsiteX9" fmla="*/ 19074 w 917640"/>
                <a:gd name="connsiteY9" fmla="*/ 11527 h 291615"/>
                <a:gd name="connsiteX10" fmla="*/ 22771 w 917640"/>
                <a:gd name="connsiteY10" fmla="*/ 8580 h 291615"/>
                <a:gd name="connsiteX11" fmla="*/ 27201 w 917640"/>
                <a:gd name="connsiteY11" fmla="*/ 6365 h 291615"/>
                <a:gd name="connsiteX12" fmla="*/ 31630 w 917640"/>
                <a:gd name="connsiteY12" fmla="*/ 4150 h 291615"/>
                <a:gd name="connsiteX13" fmla="*/ 36060 w 917640"/>
                <a:gd name="connsiteY13" fmla="*/ 2668 h 291615"/>
                <a:gd name="connsiteX14" fmla="*/ 40489 w 917640"/>
                <a:gd name="connsiteY14" fmla="*/ 1203 h 291615"/>
                <a:gd name="connsiteX15" fmla="*/ 45651 w 917640"/>
                <a:gd name="connsiteY15" fmla="*/ 453 h 291615"/>
                <a:gd name="connsiteX16" fmla="*/ 873237 w 917640"/>
                <a:gd name="connsiteY16" fmla="*/ 453 h 291615"/>
                <a:gd name="connsiteX17" fmla="*/ 878399 w 917640"/>
                <a:gd name="connsiteY17" fmla="*/ 1203 h 291615"/>
                <a:gd name="connsiteX18" fmla="*/ 883578 w 917640"/>
                <a:gd name="connsiteY18" fmla="*/ 2668 h 291615"/>
                <a:gd name="connsiteX19" fmla="*/ 888008 w 917640"/>
                <a:gd name="connsiteY19" fmla="*/ 4150 h 291615"/>
                <a:gd name="connsiteX20" fmla="*/ 892437 w 917640"/>
                <a:gd name="connsiteY20" fmla="*/ 6365 h 291615"/>
                <a:gd name="connsiteX21" fmla="*/ 896117 w 917640"/>
                <a:gd name="connsiteY21" fmla="*/ 8580 h 291615"/>
                <a:gd name="connsiteX22" fmla="*/ 899814 w 917640"/>
                <a:gd name="connsiteY22" fmla="*/ 11527 h 291615"/>
                <a:gd name="connsiteX23" fmla="*/ 903511 w 917640"/>
                <a:gd name="connsiteY23" fmla="*/ 15224 h 291615"/>
                <a:gd name="connsiteX24" fmla="*/ 906458 w 917640"/>
                <a:gd name="connsiteY24" fmla="*/ 18171 h 291615"/>
                <a:gd name="connsiteX25" fmla="*/ 909406 w 917640"/>
                <a:gd name="connsiteY25" fmla="*/ 22601 h 291615"/>
                <a:gd name="connsiteX26" fmla="*/ 912370 w 917640"/>
                <a:gd name="connsiteY26" fmla="*/ 26297 h 291615"/>
                <a:gd name="connsiteX27" fmla="*/ 913853 w 917640"/>
                <a:gd name="connsiteY27" fmla="*/ 30727 h 291615"/>
                <a:gd name="connsiteX28" fmla="*/ 916067 w 917640"/>
                <a:gd name="connsiteY28" fmla="*/ 35156 h 291615"/>
                <a:gd name="connsiteX29" fmla="*/ 916800 w 917640"/>
                <a:gd name="connsiteY29" fmla="*/ 40318 h 291615"/>
                <a:gd name="connsiteX30" fmla="*/ 917532 w 917640"/>
                <a:gd name="connsiteY30" fmla="*/ 44748 h 291615"/>
                <a:gd name="connsiteX31" fmla="*/ 918264 w 917640"/>
                <a:gd name="connsiteY31" fmla="*/ 49927 h 291615"/>
                <a:gd name="connsiteX32" fmla="*/ 918264 w 917640"/>
                <a:gd name="connsiteY32" fmla="*/ 242611 h 291615"/>
                <a:gd name="connsiteX33" fmla="*/ 917532 w 917640"/>
                <a:gd name="connsiteY33" fmla="*/ 247041 h 291615"/>
                <a:gd name="connsiteX34" fmla="*/ 916800 w 917640"/>
                <a:gd name="connsiteY34" fmla="*/ 252202 h 291615"/>
                <a:gd name="connsiteX35" fmla="*/ 916067 w 917640"/>
                <a:gd name="connsiteY35" fmla="*/ 256632 h 291615"/>
                <a:gd name="connsiteX36" fmla="*/ 913853 w 917640"/>
                <a:gd name="connsiteY36" fmla="*/ 261794 h 291615"/>
                <a:gd name="connsiteX37" fmla="*/ 912370 w 917640"/>
                <a:gd name="connsiteY37" fmla="*/ 265491 h 291615"/>
                <a:gd name="connsiteX38" fmla="*/ 909406 w 917640"/>
                <a:gd name="connsiteY38" fmla="*/ 269921 h 291615"/>
                <a:gd name="connsiteX39" fmla="*/ 906458 w 917640"/>
                <a:gd name="connsiteY39" fmla="*/ 273618 h 291615"/>
                <a:gd name="connsiteX40" fmla="*/ 903511 w 917640"/>
                <a:gd name="connsiteY40" fmla="*/ 277297 h 291615"/>
                <a:gd name="connsiteX41" fmla="*/ 899814 w 917640"/>
                <a:gd name="connsiteY41" fmla="*/ 280262 h 291615"/>
                <a:gd name="connsiteX42" fmla="*/ 896117 w 917640"/>
                <a:gd name="connsiteY42" fmla="*/ 283209 h 291615"/>
                <a:gd name="connsiteX43" fmla="*/ 892437 w 917640"/>
                <a:gd name="connsiteY43" fmla="*/ 285424 h 291615"/>
                <a:gd name="connsiteX44" fmla="*/ 888008 w 917640"/>
                <a:gd name="connsiteY44" fmla="*/ 287639 h 291615"/>
                <a:gd name="connsiteX45" fmla="*/ 883578 w 917640"/>
                <a:gd name="connsiteY45" fmla="*/ 289853 h 291615"/>
                <a:gd name="connsiteX46" fmla="*/ 878399 w 917640"/>
                <a:gd name="connsiteY46" fmla="*/ 290586 h 291615"/>
                <a:gd name="connsiteX47" fmla="*/ 873237 w 917640"/>
                <a:gd name="connsiteY47" fmla="*/ 291336 h 291615"/>
                <a:gd name="connsiteX48" fmla="*/ 868807 w 917640"/>
                <a:gd name="connsiteY48" fmla="*/ 292068 h 291615"/>
                <a:gd name="connsiteX49" fmla="*/ 50830 w 917640"/>
                <a:gd name="connsiteY49" fmla="*/ 292068 h 291615"/>
                <a:gd name="connsiteX50" fmla="*/ 45651 w 917640"/>
                <a:gd name="connsiteY50" fmla="*/ 291336 h 291615"/>
                <a:gd name="connsiteX51" fmla="*/ 40489 w 917640"/>
                <a:gd name="connsiteY51" fmla="*/ 290586 h 291615"/>
                <a:gd name="connsiteX52" fmla="*/ 36060 w 917640"/>
                <a:gd name="connsiteY52" fmla="*/ 289853 h 291615"/>
                <a:gd name="connsiteX53" fmla="*/ 31630 w 917640"/>
                <a:gd name="connsiteY53" fmla="*/ 287639 h 291615"/>
                <a:gd name="connsiteX54" fmla="*/ 27201 w 917640"/>
                <a:gd name="connsiteY54" fmla="*/ 285424 h 291615"/>
                <a:gd name="connsiteX55" fmla="*/ 22771 w 917640"/>
                <a:gd name="connsiteY55" fmla="*/ 283209 h 291615"/>
                <a:gd name="connsiteX56" fmla="*/ 19074 w 917640"/>
                <a:gd name="connsiteY56" fmla="*/ 280262 h 291615"/>
                <a:gd name="connsiteX57" fmla="*/ 15394 w 917640"/>
                <a:gd name="connsiteY57" fmla="*/ 277297 h 291615"/>
                <a:gd name="connsiteX58" fmla="*/ 12430 w 917640"/>
                <a:gd name="connsiteY58" fmla="*/ 273618 h 291615"/>
                <a:gd name="connsiteX59" fmla="*/ 9483 w 917640"/>
                <a:gd name="connsiteY59" fmla="*/ 269921 h 291615"/>
                <a:gd name="connsiteX60" fmla="*/ 7268 w 917640"/>
                <a:gd name="connsiteY60" fmla="*/ 265491 h 291615"/>
                <a:gd name="connsiteX61" fmla="*/ 5053 w 917640"/>
                <a:gd name="connsiteY61" fmla="*/ 261794 h 291615"/>
                <a:gd name="connsiteX62" fmla="*/ 3571 w 917640"/>
                <a:gd name="connsiteY62" fmla="*/ 256632 h 291615"/>
                <a:gd name="connsiteX63" fmla="*/ 2106 w 917640"/>
                <a:gd name="connsiteY63" fmla="*/ 252202 h 291615"/>
                <a:gd name="connsiteX64" fmla="*/ 1356 w 917640"/>
                <a:gd name="connsiteY64" fmla="*/ 247041 h 291615"/>
                <a:gd name="connsiteX65" fmla="*/ 624 w 917640"/>
                <a:gd name="connsiteY65" fmla="*/ 242611 h 291615"/>
                <a:gd name="connsiteX66" fmla="*/ 4321 w 917640"/>
                <a:gd name="connsiteY66" fmla="*/ 241861 h 291615"/>
                <a:gd name="connsiteX67" fmla="*/ 4321 w 917640"/>
                <a:gd name="connsiteY67" fmla="*/ 247041 h 291615"/>
                <a:gd name="connsiteX68" fmla="*/ 4321 w 917640"/>
                <a:gd name="connsiteY68" fmla="*/ 247041 h 291615"/>
                <a:gd name="connsiteX69" fmla="*/ 5053 w 917640"/>
                <a:gd name="connsiteY69" fmla="*/ 251470 h 291615"/>
                <a:gd name="connsiteX70" fmla="*/ 5053 w 917640"/>
                <a:gd name="connsiteY70" fmla="*/ 251470 h 291615"/>
                <a:gd name="connsiteX71" fmla="*/ 6536 w 917640"/>
                <a:gd name="connsiteY71" fmla="*/ 255900 h 291615"/>
                <a:gd name="connsiteX72" fmla="*/ 5803 w 917640"/>
                <a:gd name="connsiteY72" fmla="*/ 255900 h 291615"/>
                <a:gd name="connsiteX73" fmla="*/ 8018 w 917640"/>
                <a:gd name="connsiteY73" fmla="*/ 260329 h 291615"/>
                <a:gd name="connsiteX74" fmla="*/ 8018 w 917640"/>
                <a:gd name="connsiteY74" fmla="*/ 260329 h 291615"/>
                <a:gd name="connsiteX75" fmla="*/ 9483 w 917640"/>
                <a:gd name="connsiteY75" fmla="*/ 264759 h 291615"/>
                <a:gd name="connsiteX76" fmla="*/ 9483 w 917640"/>
                <a:gd name="connsiteY76" fmla="*/ 264009 h 291615"/>
                <a:gd name="connsiteX77" fmla="*/ 11697 w 917640"/>
                <a:gd name="connsiteY77" fmla="*/ 268438 h 291615"/>
                <a:gd name="connsiteX78" fmla="*/ 11697 w 917640"/>
                <a:gd name="connsiteY78" fmla="*/ 268438 h 291615"/>
                <a:gd name="connsiteX79" fmla="*/ 14662 w 917640"/>
                <a:gd name="connsiteY79" fmla="*/ 272135 h 291615"/>
                <a:gd name="connsiteX80" fmla="*/ 14662 w 917640"/>
                <a:gd name="connsiteY80" fmla="*/ 271403 h 291615"/>
                <a:gd name="connsiteX81" fmla="*/ 17609 w 917640"/>
                <a:gd name="connsiteY81" fmla="*/ 275083 h 291615"/>
                <a:gd name="connsiteX82" fmla="*/ 17609 w 917640"/>
                <a:gd name="connsiteY82" fmla="*/ 275083 h 291615"/>
                <a:gd name="connsiteX83" fmla="*/ 21306 w 917640"/>
                <a:gd name="connsiteY83" fmla="*/ 278047 h 291615"/>
                <a:gd name="connsiteX84" fmla="*/ 20556 w 917640"/>
                <a:gd name="connsiteY84" fmla="*/ 278047 h 291615"/>
                <a:gd name="connsiteX85" fmla="*/ 24986 w 917640"/>
                <a:gd name="connsiteY85" fmla="*/ 280994 h 291615"/>
                <a:gd name="connsiteX86" fmla="*/ 24253 w 917640"/>
                <a:gd name="connsiteY86" fmla="*/ 280994 h 291615"/>
                <a:gd name="connsiteX87" fmla="*/ 28683 w 917640"/>
                <a:gd name="connsiteY87" fmla="*/ 283209 h 291615"/>
                <a:gd name="connsiteX88" fmla="*/ 28683 w 917640"/>
                <a:gd name="connsiteY88" fmla="*/ 283209 h 291615"/>
                <a:gd name="connsiteX89" fmla="*/ 32380 w 917640"/>
                <a:gd name="connsiteY89" fmla="*/ 285424 h 291615"/>
                <a:gd name="connsiteX90" fmla="*/ 32380 w 917640"/>
                <a:gd name="connsiteY90" fmla="*/ 284691 h 291615"/>
                <a:gd name="connsiteX91" fmla="*/ 36809 w 917640"/>
                <a:gd name="connsiteY91" fmla="*/ 286906 h 291615"/>
                <a:gd name="connsiteX92" fmla="*/ 36809 w 917640"/>
                <a:gd name="connsiteY92" fmla="*/ 286906 h 291615"/>
                <a:gd name="connsiteX93" fmla="*/ 41239 w 917640"/>
                <a:gd name="connsiteY93" fmla="*/ 287639 h 291615"/>
                <a:gd name="connsiteX94" fmla="*/ 41239 w 917640"/>
                <a:gd name="connsiteY94" fmla="*/ 287639 h 291615"/>
                <a:gd name="connsiteX95" fmla="*/ 45668 w 917640"/>
                <a:gd name="connsiteY95" fmla="*/ 288371 h 291615"/>
                <a:gd name="connsiteX96" fmla="*/ 873237 w 917640"/>
                <a:gd name="connsiteY96" fmla="*/ 288371 h 291615"/>
                <a:gd name="connsiteX97" fmla="*/ 877666 w 917640"/>
                <a:gd name="connsiteY97" fmla="*/ 287639 h 291615"/>
                <a:gd name="connsiteX98" fmla="*/ 877666 w 917640"/>
                <a:gd name="connsiteY98" fmla="*/ 287639 h 291615"/>
                <a:gd name="connsiteX99" fmla="*/ 882096 w 917640"/>
                <a:gd name="connsiteY99" fmla="*/ 286906 h 291615"/>
                <a:gd name="connsiteX100" fmla="*/ 882096 w 917640"/>
                <a:gd name="connsiteY100" fmla="*/ 286906 h 291615"/>
                <a:gd name="connsiteX101" fmla="*/ 886526 w 917640"/>
                <a:gd name="connsiteY101" fmla="*/ 284691 h 291615"/>
                <a:gd name="connsiteX102" fmla="*/ 886526 w 917640"/>
                <a:gd name="connsiteY102" fmla="*/ 285424 h 291615"/>
                <a:gd name="connsiteX103" fmla="*/ 890955 w 917640"/>
                <a:gd name="connsiteY103" fmla="*/ 283209 h 291615"/>
                <a:gd name="connsiteX104" fmla="*/ 890955 w 917640"/>
                <a:gd name="connsiteY104" fmla="*/ 283209 h 291615"/>
                <a:gd name="connsiteX105" fmla="*/ 894652 w 917640"/>
                <a:gd name="connsiteY105" fmla="*/ 280994 h 291615"/>
                <a:gd name="connsiteX106" fmla="*/ 894652 w 917640"/>
                <a:gd name="connsiteY106" fmla="*/ 280994 h 291615"/>
                <a:gd name="connsiteX107" fmla="*/ 898349 w 917640"/>
                <a:gd name="connsiteY107" fmla="*/ 278047 h 291615"/>
                <a:gd name="connsiteX108" fmla="*/ 898349 w 917640"/>
                <a:gd name="connsiteY108" fmla="*/ 278047 h 291615"/>
                <a:gd name="connsiteX109" fmla="*/ 901296 w 917640"/>
                <a:gd name="connsiteY109" fmla="*/ 275083 h 291615"/>
                <a:gd name="connsiteX110" fmla="*/ 901296 w 917640"/>
                <a:gd name="connsiteY110" fmla="*/ 275083 h 291615"/>
                <a:gd name="connsiteX111" fmla="*/ 904243 w 917640"/>
                <a:gd name="connsiteY111" fmla="*/ 271403 h 291615"/>
                <a:gd name="connsiteX112" fmla="*/ 904243 w 917640"/>
                <a:gd name="connsiteY112" fmla="*/ 272135 h 291615"/>
                <a:gd name="connsiteX113" fmla="*/ 907208 w 917640"/>
                <a:gd name="connsiteY113" fmla="*/ 268438 h 291615"/>
                <a:gd name="connsiteX114" fmla="*/ 907208 w 917640"/>
                <a:gd name="connsiteY114" fmla="*/ 268438 h 291615"/>
                <a:gd name="connsiteX115" fmla="*/ 909423 w 917640"/>
                <a:gd name="connsiteY115" fmla="*/ 264009 h 291615"/>
                <a:gd name="connsiteX116" fmla="*/ 909423 w 917640"/>
                <a:gd name="connsiteY116" fmla="*/ 264759 h 291615"/>
                <a:gd name="connsiteX117" fmla="*/ 911638 w 917640"/>
                <a:gd name="connsiteY117" fmla="*/ 260329 h 291615"/>
                <a:gd name="connsiteX118" fmla="*/ 911638 w 917640"/>
                <a:gd name="connsiteY118" fmla="*/ 260329 h 291615"/>
                <a:gd name="connsiteX119" fmla="*/ 913103 w 917640"/>
                <a:gd name="connsiteY119" fmla="*/ 255900 h 291615"/>
                <a:gd name="connsiteX120" fmla="*/ 913103 w 917640"/>
                <a:gd name="connsiteY120" fmla="*/ 255900 h 291615"/>
                <a:gd name="connsiteX121" fmla="*/ 913853 w 917640"/>
                <a:gd name="connsiteY121" fmla="*/ 251470 h 291615"/>
                <a:gd name="connsiteX122" fmla="*/ 913853 w 917640"/>
                <a:gd name="connsiteY122" fmla="*/ 251470 h 291615"/>
                <a:gd name="connsiteX123" fmla="*/ 914585 w 917640"/>
                <a:gd name="connsiteY123" fmla="*/ 247041 h 291615"/>
                <a:gd name="connsiteX124" fmla="*/ 914585 w 917640"/>
                <a:gd name="connsiteY124" fmla="*/ 247041 h 291615"/>
                <a:gd name="connsiteX125" fmla="*/ 915317 w 917640"/>
                <a:gd name="connsiteY125" fmla="*/ 241861 h 291615"/>
                <a:gd name="connsiteX126" fmla="*/ 915317 w 917640"/>
                <a:gd name="connsiteY126" fmla="*/ 49927 h 291615"/>
                <a:gd name="connsiteX127" fmla="*/ 915317 w 917640"/>
                <a:gd name="connsiteY127" fmla="*/ 49927 h 291615"/>
                <a:gd name="connsiteX128" fmla="*/ 914585 w 917640"/>
                <a:gd name="connsiteY128" fmla="*/ 45498 h 291615"/>
                <a:gd name="connsiteX129" fmla="*/ 914585 w 917640"/>
                <a:gd name="connsiteY129" fmla="*/ 45498 h 291615"/>
                <a:gd name="connsiteX130" fmla="*/ 913853 w 917640"/>
                <a:gd name="connsiteY130" fmla="*/ 40318 h 291615"/>
                <a:gd name="connsiteX131" fmla="*/ 913853 w 917640"/>
                <a:gd name="connsiteY131" fmla="*/ 41068 h 291615"/>
                <a:gd name="connsiteX132" fmla="*/ 913103 w 917640"/>
                <a:gd name="connsiteY132" fmla="*/ 35889 h 291615"/>
                <a:gd name="connsiteX133" fmla="*/ 913103 w 917640"/>
                <a:gd name="connsiteY133" fmla="*/ 35889 h 291615"/>
                <a:gd name="connsiteX134" fmla="*/ 911638 w 917640"/>
                <a:gd name="connsiteY134" fmla="*/ 32209 h 291615"/>
                <a:gd name="connsiteX135" fmla="*/ 911638 w 917640"/>
                <a:gd name="connsiteY135" fmla="*/ 32209 h 291615"/>
                <a:gd name="connsiteX136" fmla="*/ 909423 w 917640"/>
                <a:gd name="connsiteY136" fmla="*/ 27780 h 291615"/>
                <a:gd name="connsiteX137" fmla="*/ 909423 w 917640"/>
                <a:gd name="connsiteY137" fmla="*/ 27780 h 291615"/>
                <a:gd name="connsiteX138" fmla="*/ 907208 w 917640"/>
                <a:gd name="connsiteY138" fmla="*/ 24083 h 291615"/>
                <a:gd name="connsiteX139" fmla="*/ 907208 w 917640"/>
                <a:gd name="connsiteY139" fmla="*/ 24083 h 291615"/>
                <a:gd name="connsiteX140" fmla="*/ 904243 w 917640"/>
                <a:gd name="connsiteY140" fmla="*/ 20386 h 291615"/>
                <a:gd name="connsiteX141" fmla="*/ 904243 w 917640"/>
                <a:gd name="connsiteY141" fmla="*/ 20386 h 291615"/>
                <a:gd name="connsiteX142" fmla="*/ 901296 w 917640"/>
                <a:gd name="connsiteY142" fmla="*/ 16706 h 291615"/>
                <a:gd name="connsiteX143" fmla="*/ 901296 w 917640"/>
                <a:gd name="connsiteY143" fmla="*/ 17439 h 291615"/>
                <a:gd name="connsiteX144" fmla="*/ 898349 w 917640"/>
                <a:gd name="connsiteY144" fmla="*/ 13741 h 291615"/>
                <a:gd name="connsiteX145" fmla="*/ 898349 w 917640"/>
                <a:gd name="connsiteY145" fmla="*/ 14491 h 291615"/>
                <a:gd name="connsiteX146" fmla="*/ 894652 w 917640"/>
                <a:gd name="connsiteY146" fmla="*/ 11527 h 291615"/>
                <a:gd name="connsiteX147" fmla="*/ 894652 w 917640"/>
                <a:gd name="connsiteY147" fmla="*/ 11527 h 291615"/>
                <a:gd name="connsiteX148" fmla="*/ 890955 w 917640"/>
                <a:gd name="connsiteY148" fmla="*/ 9312 h 291615"/>
                <a:gd name="connsiteX149" fmla="*/ 890955 w 917640"/>
                <a:gd name="connsiteY149" fmla="*/ 9312 h 291615"/>
                <a:gd name="connsiteX150" fmla="*/ 886526 w 917640"/>
                <a:gd name="connsiteY150" fmla="*/ 7097 h 291615"/>
                <a:gd name="connsiteX151" fmla="*/ 886526 w 917640"/>
                <a:gd name="connsiteY151" fmla="*/ 7097 h 291615"/>
                <a:gd name="connsiteX152" fmla="*/ 882096 w 917640"/>
                <a:gd name="connsiteY152" fmla="*/ 5632 h 291615"/>
                <a:gd name="connsiteX153" fmla="*/ 882096 w 917640"/>
                <a:gd name="connsiteY153" fmla="*/ 5632 h 291615"/>
                <a:gd name="connsiteX154" fmla="*/ 877666 w 917640"/>
                <a:gd name="connsiteY154" fmla="*/ 4150 h 291615"/>
                <a:gd name="connsiteX155" fmla="*/ 877666 w 917640"/>
                <a:gd name="connsiteY155" fmla="*/ 4150 h 291615"/>
                <a:gd name="connsiteX156" fmla="*/ 873237 w 917640"/>
                <a:gd name="connsiteY156" fmla="*/ 3418 h 291615"/>
                <a:gd name="connsiteX157" fmla="*/ 45668 w 917640"/>
                <a:gd name="connsiteY157" fmla="*/ 3418 h 291615"/>
                <a:gd name="connsiteX158" fmla="*/ 41239 w 917640"/>
                <a:gd name="connsiteY158" fmla="*/ 4150 h 291615"/>
                <a:gd name="connsiteX159" fmla="*/ 41239 w 917640"/>
                <a:gd name="connsiteY159" fmla="*/ 4150 h 291615"/>
                <a:gd name="connsiteX160" fmla="*/ 36809 w 917640"/>
                <a:gd name="connsiteY160" fmla="*/ 5632 h 291615"/>
                <a:gd name="connsiteX161" fmla="*/ 36809 w 917640"/>
                <a:gd name="connsiteY161" fmla="*/ 5632 h 291615"/>
                <a:gd name="connsiteX162" fmla="*/ 32380 w 917640"/>
                <a:gd name="connsiteY162" fmla="*/ 7097 h 291615"/>
                <a:gd name="connsiteX163" fmla="*/ 32380 w 917640"/>
                <a:gd name="connsiteY163" fmla="*/ 7097 h 291615"/>
                <a:gd name="connsiteX164" fmla="*/ 28683 w 917640"/>
                <a:gd name="connsiteY164" fmla="*/ 9312 h 291615"/>
                <a:gd name="connsiteX165" fmla="*/ 28683 w 917640"/>
                <a:gd name="connsiteY165" fmla="*/ 9312 h 291615"/>
                <a:gd name="connsiteX166" fmla="*/ 24253 w 917640"/>
                <a:gd name="connsiteY166" fmla="*/ 11527 h 291615"/>
                <a:gd name="connsiteX167" fmla="*/ 24986 w 917640"/>
                <a:gd name="connsiteY167" fmla="*/ 11527 h 291615"/>
                <a:gd name="connsiteX168" fmla="*/ 20556 w 917640"/>
                <a:gd name="connsiteY168" fmla="*/ 14491 h 291615"/>
                <a:gd name="connsiteX169" fmla="*/ 21306 w 917640"/>
                <a:gd name="connsiteY169" fmla="*/ 13741 h 291615"/>
                <a:gd name="connsiteX170" fmla="*/ 17609 w 917640"/>
                <a:gd name="connsiteY170" fmla="*/ 17439 h 291615"/>
                <a:gd name="connsiteX171" fmla="*/ 17609 w 917640"/>
                <a:gd name="connsiteY171" fmla="*/ 16706 h 291615"/>
                <a:gd name="connsiteX172" fmla="*/ 14662 w 917640"/>
                <a:gd name="connsiteY172" fmla="*/ 20386 h 291615"/>
                <a:gd name="connsiteX173" fmla="*/ 14662 w 917640"/>
                <a:gd name="connsiteY173" fmla="*/ 20386 h 291615"/>
                <a:gd name="connsiteX174" fmla="*/ 11697 w 917640"/>
                <a:gd name="connsiteY174" fmla="*/ 24083 h 291615"/>
                <a:gd name="connsiteX175" fmla="*/ 11697 w 917640"/>
                <a:gd name="connsiteY175" fmla="*/ 24083 h 291615"/>
                <a:gd name="connsiteX176" fmla="*/ 9483 w 917640"/>
                <a:gd name="connsiteY176" fmla="*/ 27780 h 291615"/>
                <a:gd name="connsiteX177" fmla="*/ 9483 w 917640"/>
                <a:gd name="connsiteY177" fmla="*/ 27780 h 291615"/>
                <a:gd name="connsiteX178" fmla="*/ 8018 w 917640"/>
                <a:gd name="connsiteY178" fmla="*/ 32209 h 291615"/>
                <a:gd name="connsiteX179" fmla="*/ 8018 w 917640"/>
                <a:gd name="connsiteY179" fmla="*/ 32209 h 291615"/>
                <a:gd name="connsiteX180" fmla="*/ 5803 w 917640"/>
                <a:gd name="connsiteY180" fmla="*/ 35889 h 291615"/>
                <a:gd name="connsiteX181" fmla="*/ 6536 w 917640"/>
                <a:gd name="connsiteY181" fmla="*/ 35889 h 291615"/>
                <a:gd name="connsiteX182" fmla="*/ 5053 w 917640"/>
                <a:gd name="connsiteY182" fmla="*/ 41068 h 291615"/>
                <a:gd name="connsiteX183" fmla="*/ 5053 w 917640"/>
                <a:gd name="connsiteY183" fmla="*/ 40318 h 291615"/>
                <a:gd name="connsiteX184" fmla="*/ 4321 w 917640"/>
                <a:gd name="connsiteY184" fmla="*/ 45498 h 291615"/>
                <a:gd name="connsiteX185" fmla="*/ 4321 w 917640"/>
                <a:gd name="connsiteY185" fmla="*/ 49927 h 291615"/>
                <a:gd name="connsiteX186" fmla="*/ 4321 w 917640"/>
                <a:gd name="connsiteY186" fmla="*/ 499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7640" h="291615">
                  <a:moveTo>
                    <a:pt x="624" y="49927"/>
                  </a:moveTo>
                  <a:lnTo>
                    <a:pt x="1356" y="44748"/>
                  </a:lnTo>
                  <a:lnTo>
                    <a:pt x="2106" y="40318"/>
                  </a:lnTo>
                  <a:lnTo>
                    <a:pt x="3571" y="35156"/>
                  </a:lnTo>
                  <a:lnTo>
                    <a:pt x="5053" y="30727"/>
                  </a:lnTo>
                  <a:lnTo>
                    <a:pt x="7268" y="26297"/>
                  </a:lnTo>
                  <a:lnTo>
                    <a:pt x="9483" y="22601"/>
                  </a:lnTo>
                  <a:lnTo>
                    <a:pt x="12430" y="18171"/>
                  </a:lnTo>
                  <a:lnTo>
                    <a:pt x="15394" y="15224"/>
                  </a:lnTo>
                  <a:lnTo>
                    <a:pt x="19074" y="11527"/>
                  </a:lnTo>
                  <a:lnTo>
                    <a:pt x="22771" y="8580"/>
                  </a:lnTo>
                  <a:lnTo>
                    <a:pt x="27201" y="6365"/>
                  </a:lnTo>
                  <a:lnTo>
                    <a:pt x="31630" y="4150"/>
                  </a:lnTo>
                  <a:lnTo>
                    <a:pt x="36060" y="2668"/>
                  </a:lnTo>
                  <a:lnTo>
                    <a:pt x="40489" y="1203"/>
                  </a:lnTo>
                  <a:lnTo>
                    <a:pt x="45651" y="453"/>
                  </a:lnTo>
                  <a:lnTo>
                    <a:pt x="873237" y="453"/>
                  </a:lnTo>
                  <a:lnTo>
                    <a:pt x="878399" y="1203"/>
                  </a:lnTo>
                  <a:lnTo>
                    <a:pt x="883578" y="2668"/>
                  </a:lnTo>
                  <a:lnTo>
                    <a:pt x="888008" y="4150"/>
                  </a:lnTo>
                  <a:lnTo>
                    <a:pt x="892437" y="6365"/>
                  </a:lnTo>
                  <a:lnTo>
                    <a:pt x="896117" y="8580"/>
                  </a:lnTo>
                  <a:lnTo>
                    <a:pt x="899814" y="11527"/>
                  </a:lnTo>
                  <a:lnTo>
                    <a:pt x="903511" y="15224"/>
                  </a:lnTo>
                  <a:lnTo>
                    <a:pt x="906458" y="18171"/>
                  </a:lnTo>
                  <a:lnTo>
                    <a:pt x="909406" y="22601"/>
                  </a:lnTo>
                  <a:lnTo>
                    <a:pt x="912370" y="26297"/>
                  </a:lnTo>
                  <a:lnTo>
                    <a:pt x="913853" y="30727"/>
                  </a:lnTo>
                  <a:lnTo>
                    <a:pt x="916067" y="35156"/>
                  </a:lnTo>
                  <a:lnTo>
                    <a:pt x="916800" y="40318"/>
                  </a:lnTo>
                  <a:lnTo>
                    <a:pt x="917532" y="44748"/>
                  </a:lnTo>
                  <a:lnTo>
                    <a:pt x="918264" y="49927"/>
                  </a:lnTo>
                  <a:lnTo>
                    <a:pt x="918264" y="242611"/>
                  </a:lnTo>
                  <a:lnTo>
                    <a:pt x="917532" y="247041"/>
                  </a:lnTo>
                  <a:lnTo>
                    <a:pt x="916800" y="252202"/>
                  </a:lnTo>
                  <a:lnTo>
                    <a:pt x="916067" y="256632"/>
                  </a:lnTo>
                  <a:lnTo>
                    <a:pt x="913853" y="261794"/>
                  </a:lnTo>
                  <a:lnTo>
                    <a:pt x="912370" y="265491"/>
                  </a:lnTo>
                  <a:lnTo>
                    <a:pt x="909406" y="269921"/>
                  </a:lnTo>
                  <a:lnTo>
                    <a:pt x="906458" y="273618"/>
                  </a:lnTo>
                  <a:lnTo>
                    <a:pt x="903511" y="277297"/>
                  </a:lnTo>
                  <a:lnTo>
                    <a:pt x="899814" y="280262"/>
                  </a:lnTo>
                  <a:lnTo>
                    <a:pt x="896117" y="283209"/>
                  </a:lnTo>
                  <a:lnTo>
                    <a:pt x="892437" y="285424"/>
                  </a:lnTo>
                  <a:lnTo>
                    <a:pt x="888008" y="287639"/>
                  </a:lnTo>
                  <a:lnTo>
                    <a:pt x="883578" y="289853"/>
                  </a:lnTo>
                  <a:lnTo>
                    <a:pt x="878399" y="290586"/>
                  </a:lnTo>
                  <a:lnTo>
                    <a:pt x="873237" y="291336"/>
                  </a:lnTo>
                  <a:lnTo>
                    <a:pt x="868807" y="292068"/>
                  </a:lnTo>
                  <a:lnTo>
                    <a:pt x="50830" y="292068"/>
                  </a:lnTo>
                  <a:lnTo>
                    <a:pt x="45651" y="291336"/>
                  </a:lnTo>
                  <a:lnTo>
                    <a:pt x="40489" y="290586"/>
                  </a:lnTo>
                  <a:lnTo>
                    <a:pt x="36060" y="289853"/>
                  </a:lnTo>
                  <a:lnTo>
                    <a:pt x="31630" y="287639"/>
                  </a:lnTo>
                  <a:lnTo>
                    <a:pt x="27201" y="285424"/>
                  </a:lnTo>
                  <a:lnTo>
                    <a:pt x="22771" y="283209"/>
                  </a:lnTo>
                  <a:lnTo>
                    <a:pt x="19074" y="280262"/>
                  </a:lnTo>
                  <a:lnTo>
                    <a:pt x="15394" y="277297"/>
                  </a:lnTo>
                  <a:lnTo>
                    <a:pt x="12430" y="273618"/>
                  </a:lnTo>
                  <a:lnTo>
                    <a:pt x="9483" y="269921"/>
                  </a:lnTo>
                  <a:lnTo>
                    <a:pt x="7268" y="265491"/>
                  </a:lnTo>
                  <a:lnTo>
                    <a:pt x="5053" y="261794"/>
                  </a:lnTo>
                  <a:lnTo>
                    <a:pt x="3571" y="256632"/>
                  </a:lnTo>
                  <a:lnTo>
                    <a:pt x="2106" y="252202"/>
                  </a:lnTo>
                  <a:lnTo>
                    <a:pt x="1356" y="247041"/>
                  </a:lnTo>
                  <a:lnTo>
                    <a:pt x="624" y="242611"/>
                  </a:lnTo>
                  <a:close/>
                  <a:moveTo>
                    <a:pt x="4321" y="241861"/>
                  </a:moveTo>
                  <a:lnTo>
                    <a:pt x="4321" y="247041"/>
                  </a:lnTo>
                  <a:lnTo>
                    <a:pt x="4321" y="247041"/>
                  </a:lnTo>
                  <a:lnTo>
                    <a:pt x="5053" y="251470"/>
                  </a:lnTo>
                  <a:lnTo>
                    <a:pt x="5053" y="251470"/>
                  </a:lnTo>
                  <a:lnTo>
                    <a:pt x="6536" y="255900"/>
                  </a:lnTo>
                  <a:lnTo>
                    <a:pt x="5803" y="255900"/>
                  </a:lnTo>
                  <a:lnTo>
                    <a:pt x="8018" y="260329"/>
                  </a:lnTo>
                  <a:lnTo>
                    <a:pt x="8018" y="260329"/>
                  </a:lnTo>
                  <a:lnTo>
                    <a:pt x="9483" y="264759"/>
                  </a:lnTo>
                  <a:lnTo>
                    <a:pt x="9483" y="264009"/>
                  </a:lnTo>
                  <a:lnTo>
                    <a:pt x="11697" y="268438"/>
                  </a:lnTo>
                  <a:lnTo>
                    <a:pt x="11697" y="268438"/>
                  </a:lnTo>
                  <a:lnTo>
                    <a:pt x="14662" y="272135"/>
                  </a:lnTo>
                  <a:lnTo>
                    <a:pt x="14662" y="271403"/>
                  </a:lnTo>
                  <a:lnTo>
                    <a:pt x="17609" y="275083"/>
                  </a:lnTo>
                  <a:lnTo>
                    <a:pt x="17609" y="275083"/>
                  </a:lnTo>
                  <a:lnTo>
                    <a:pt x="21306" y="278047"/>
                  </a:lnTo>
                  <a:lnTo>
                    <a:pt x="20556" y="278047"/>
                  </a:lnTo>
                  <a:lnTo>
                    <a:pt x="24986" y="280994"/>
                  </a:lnTo>
                  <a:lnTo>
                    <a:pt x="24253" y="280994"/>
                  </a:lnTo>
                  <a:lnTo>
                    <a:pt x="28683" y="283209"/>
                  </a:lnTo>
                  <a:lnTo>
                    <a:pt x="28683" y="283209"/>
                  </a:lnTo>
                  <a:lnTo>
                    <a:pt x="32380" y="285424"/>
                  </a:lnTo>
                  <a:lnTo>
                    <a:pt x="32380" y="284691"/>
                  </a:lnTo>
                  <a:lnTo>
                    <a:pt x="36809" y="286906"/>
                  </a:lnTo>
                  <a:lnTo>
                    <a:pt x="36809" y="286906"/>
                  </a:lnTo>
                  <a:lnTo>
                    <a:pt x="41239" y="287639"/>
                  </a:lnTo>
                  <a:lnTo>
                    <a:pt x="41239" y="287639"/>
                  </a:lnTo>
                  <a:lnTo>
                    <a:pt x="45668" y="288371"/>
                  </a:lnTo>
                  <a:lnTo>
                    <a:pt x="873237" y="288371"/>
                  </a:lnTo>
                  <a:lnTo>
                    <a:pt x="877666" y="287639"/>
                  </a:lnTo>
                  <a:lnTo>
                    <a:pt x="877666" y="287639"/>
                  </a:lnTo>
                  <a:lnTo>
                    <a:pt x="882096" y="286906"/>
                  </a:lnTo>
                  <a:lnTo>
                    <a:pt x="882096" y="286906"/>
                  </a:lnTo>
                  <a:lnTo>
                    <a:pt x="886526" y="284691"/>
                  </a:lnTo>
                  <a:lnTo>
                    <a:pt x="886526" y="285424"/>
                  </a:lnTo>
                  <a:lnTo>
                    <a:pt x="890955" y="283209"/>
                  </a:lnTo>
                  <a:lnTo>
                    <a:pt x="890955" y="283209"/>
                  </a:lnTo>
                  <a:lnTo>
                    <a:pt x="894652" y="280994"/>
                  </a:lnTo>
                  <a:lnTo>
                    <a:pt x="894652" y="280994"/>
                  </a:lnTo>
                  <a:lnTo>
                    <a:pt x="898349" y="278047"/>
                  </a:lnTo>
                  <a:lnTo>
                    <a:pt x="898349" y="278047"/>
                  </a:lnTo>
                  <a:lnTo>
                    <a:pt x="901296" y="275083"/>
                  </a:lnTo>
                  <a:lnTo>
                    <a:pt x="901296" y="275083"/>
                  </a:lnTo>
                  <a:lnTo>
                    <a:pt x="904243" y="271403"/>
                  </a:lnTo>
                  <a:lnTo>
                    <a:pt x="904243" y="272135"/>
                  </a:lnTo>
                  <a:lnTo>
                    <a:pt x="907208" y="268438"/>
                  </a:lnTo>
                  <a:lnTo>
                    <a:pt x="907208" y="268438"/>
                  </a:lnTo>
                  <a:lnTo>
                    <a:pt x="909423" y="264009"/>
                  </a:lnTo>
                  <a:lnTo>
                    <a:pt x="909423" y="264759"/>
                  </a:lnTo>
                  <a:lnTo>
                    <a:pt x="911638" y="260329"/>
                  </a:lnTo>
                  <a:lnTo>
                    <a:pt x="911638" y="260329"/>
                  </a:lnTo>
                  <a:lnTo>
                    <a:pt x="913103" y="255900"/>
                  </a:lnTo>
                  <a:lnTo>
                    <a:pt x="913103" y="255900"/>
                  </a:lnTo>
                  <a:lnTo>
                    <a:pt x="913853" y="251470"/>
                  </a:lnTo>
                  <a:lnTo>
                    <a:pt x="913853" y="251470"/>
                  </a:lnTo>
                  <a:lnTo>
                    <a:pt x="914585" y="247041"/>
                  </a:lnTo>
                  <a:lnTo>
                    <a:pt x="914585" y="247041"/>
                  </a:lnTo>
                  <a:lnTo>
                    <a:pt x="915317" y="241861"/>
                  </a:lnTo>
                  <a:lnTo>
                    <a:pt x="915317" y="49927"/>
                  </a:lnTo>
                  <a:lnTo>
                    <a:pt x="915317" y="49927"/>
                  </a:lnTo>
                  <a:lnTo>
                    <a:pt x="914585" y="45498"/>
                  </a:lnTo>
                  <a:lnTo>
                    <a:pt x="914585" y="45498"/>
                  </a:lnTo>
                  <a:lnTo>
                    <a:pt x="913853" y="40318"/>
                  </a:lnTo>
                  <a:lnTo>
                    <a:pt x="913853" y="41068"/>
                  </a:lnTo>
                  <a:lnTo>
                    <a:pt x="913103" y="35889"/>
                  </a:lnTo>
                  <a:lnTo>
                    <a:pt x="913103" y="35889"/>
                  </a:lnTo>
                  <a:lnTo>
                    <a:pt x="911638" y="32209"/>
                  </a:lnTo>
                  <a:lnTo>
                    <a:pt x="911638" y="32209"/>
                  </a:lnTo>
                  <a:lnTo>
                    <a:pt x="909423" y="27780"/>
                  </a:lnTo>
                  <a:lnTo>
                    <a:pt x="909423" y="27780"/>
                  </a:lnTo>
                  <a:lnTo>
                    <a:pt x="907208" y="24083"/>
                  </a:lnTo>
                  <a:lnTo>
                    <a:pt x="907208" y="24083"/>
                  </a:lnTo>
                  <a:lnTo>
                    <a:pt x="904243" y="20386"/>
                  </a:lnTo>
                  <a:lnTo>
                    <a:pt x="904243" y="20386"/>
                  </a:lnTo>
                  <a:lnTo>
                    <a:pt x="901296" y="16706"/>
                  </a:lnTo>
                  <a:lnTo>
                    <a:pt x="901296" y="17439"/>
                  </a:lnTo>
                  <a:lnTo>
                    <a:pt x="898349" y="13741"/>
                  </a:lnTo>
                  <a:lnTo>
                    <a:pt x="898349" y="14491"/>
                  </a:lnTo>
                  <a:lnTo>
                    <a:pt x="894652" y="11527"/>
                  </a:lnTo>
                  <a:lnTo>
                    <a:pt x="894652" y="11527"/>
                  </a:lnTo>
                  <a:lnTo>
                    <a:pt x="890955" y="9312"/>
                  </a:lnTo>
                  <a:lnTo>
                    <a:pt x="890955" y="9312"/>
                  </a:lnTo>
                  <a:lnTo>
                    <a:pt x="886526" y="7097"/>
                  </a:lnTo>
                  <a:lnTo>
                    <a:pt x="886526" y="7097"/>
                  </a:lnTo>
                  <a:lnTo>
                    <a:pt x="882096" y="5632"/>
                  </a:lnTo>
                  <a:lnTo>
                    <a:pt x="882096" y="5632"/>
                  </a:lnTo>
                  <a:lnTo>
                    <a:pt x="877666" y="4150"/>
                  </a:lnTo>
                  <a:lnTo>
                    <a:pt x="877666" y="4150"/>
                  </a:lnTo>
                  <a:lnTo>
                    <a:pt x="873237" y="3418"/>
                  </a:lnTo>
                  <a:lnTo>
                    <a:pt x="45668" y="3418"/>
                  </a:lnTo>
                  <a:lnTo>
                    <a:pt x="41239" y="4150"/>
                  </a:lnTo>
                  <a:lnTo>
                    <a:pt x="41239" y="4150"/>
                  </a:lnTo>
                  <a:lnTo>
                    <a:pt x="36809" y="5632"/>
                  </a:lnTo>
                  <a:lnTo>
                    <a:pt x="36809" y="5632"/>
                  </a:lnTo>
                  <a:lnTo>
                    <a:pt x="32380" y="7097"/>
                  </a:lnTo>
                  <a:lnTo>
                    <a:pt x="32380" y="7097"/>
                  </a:lnTo>
                  <a:lnTo>
                    <a:pt x="28683" y="9312"/>
                  </a:lnTo>
                  <a:lnTo>
                    <a:pt x="28683" y="9312"/>
                  </a:lnTo>
                  <a:lnTo>
                    <a:pt x="24253" y="11527"/>
                  </a:lnTo>
                  <a:lnTo>
                    <a:pt x="24986" y="11527"/>
                  </a:lnTo>
                  <a:lnTo>
                    <a:pt x="20556" y="14491"/>
                  </a:lnTo>
                  <a:lnTo>
                    <a:pt x="21306" y="13741"/>
                  </a:lnTo>
                  <a:lnTo>
                    <a:pt x="17609" y="17439"/>
                  </a:lnTo>
                  <a:lnTo>
                    <a:pt x="17609" y="16706"/>
                  </a:lnTo>
                  <a:lnTo>
                    <a:pt x="14662" y="20386"/>
                  </a:lnTo>
                  <a:lnTo>
                    <a:pt x="14662" y="20386"/>
                  </a:lnTo>
                  <a:lnTo>
                    <a:pt x="11697" y="24083"/>
                  </a:lnTo>
                  <a:lnTo>
                    <a:pt x="11697" y="24083"/>
                  </a:lnTo>
                  <a:lnTo>
                    <a:pt x="9483" y="27780"/>
                  </a:lnTo>
                  <a:lnTo>
                    <a:pt x="9483" y="27780"/>
                  </a:lnTo>
                  <a:lnTo>
                    <a:pt x="8018" y="32209"/>
                  </a:lnTo>
                  <a:lnTo>
                    <a:pt x="8018" y="32209"/>
                  </a:lnTo>
                  <a:lnTo>
                    <a:pt x="5803" y="35889"/>
                  </a:lnTo>
                  <a:lnTo>
                    <a:pt x="6536" y="35889"/>
                  </a:lnTo>
                  <a:lnTo>
                    <a:pt x="5053" y="41068"/>
                  </a:lnTo>
                  <a:lnTo>
                    <a:pt x="5053" y="40318"/>
                  </a:lnTo>
                  <a:lnTo>
                    <a:pt x="4321" y="45498"/>
                  </a:lnTo>
                  <a:lnTo>
                    <a:pt x="4321" y="49927"/>
                  </a:lnTo>
                  <a:lnTo>
                    <a:pt x="4321" y="4992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3EDA55D2-713A-4BD7-96B7-CBA094EE9BFE}"/>
                </a:ext>
              </a:extLst>
            </p:cNvPr>
            <p:cNvSpPr txBox="1"/>
            <p:nvPr/>
          </p:nvSpPr>
          <p:spPr>
            <a:xfrm>
              <a:off x="9537994" y="5178122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BA2A74D-0456-4A10-90BC-57C1FD5974BE}"/>
                </a:ext>
              </a:extLst>
            </p:cNvPr>
            <p:cNvSpPr txBox="1"/>
            <p:nvPr/>
          </p:nvSpPr>
          <p:spPr>
            <a:xfrm>
              <a:off x="9622155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34626A24-F745-40FD-8E3B-CFC947E0EC03}"/>
                </a:ext>
              </a:extLst>
            </p:cNvPr>
            <p:cNvSpPr txBox="1"/>
            <p:nvPr/>
          </p:nvSpPr>
          <p:spPr>
            <a:xfrm>
              <a:off x="9671618" y="517812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9C07017-A953-4BD3-B9C7-338ACD40A17F}"/>
                </a:ext>
              </a:extLst>
            </p:cNvPr>
            <p:cNvSpPr txBox="1"/>
            <p:nvPr/>
          </p:nvSpPr>
          <p:spPr>
            <a:xfrm>
              <a:off x="970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313A184D-6FD9-4465-9BC8-29936DC5E4C5}"/>
                </a:ext>
              </a:extLst>
            </p:cNvPr>
            <p:cNvSpPr txBox="1"/>
            <p:nvPr/>
          </p:nvSpPr>
          <p:spPr>
            <a:xfrm>
              <a:off x="9753564" y="517812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04615161-231B-4FDF-8AD9-8775C2631915}"/>
                </a:ext>
              </a:extLst>
            </p:cNvPr>
            <p:cNvSpPr txBox="1"/>
            <p:nvPr/>
          </p:nvSpPr>
          <p:spPr>
            <a:xfrm>
              <a:off x="9786785" y="517812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C83EFB5-1658-4F1D-8E4E-423E6AB23421}"/>
                </a:ext>
              </a:extLst>
            </p:cNvPr>
            <p:cNvSpPr txBox="1"/>
            <p:nvPr/>
          </p:nvSpPr>
          <p:spPr>
            <a:xfrm>
              <a:off x="981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0F6418D-1297-4F11-A424-490D11677722}"/>
                </a:ext>
              </a:extLst>
            </p:cNvPr>
            <p:cNvSpPr txBox="1"/>
            <p:nvPr/>
          </p:nvSpPr>
          <p:spPr>
            <a:xfrm>
              <a:off x="9863563" y="517812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22415598-EBEC-49E8-B67D-F39022FB9451}"/>
                </a:ext>
              </a:extLst>
            </p:cNvPr>
            <p:cNvSpPr txBox="1"/>
            <p:nvPr/>
          </p:nvSpPr>
          <p:spPr>
            <a:xfrm>
              <a:off x="9438330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DC864D70-01F8-4290-B878-09948B539CF7}"/>
                </a:ext>
              </a:extLst>
            </p:cNvPr>
            <p:cNvSpPr txBox="1"/>
            <p:nvPr/>
          </p:nvSpPr>
          <p:spPr>
            <a:xfrm>
              <a:off x="9509203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C82C398-8BE2-492F-B0D4-1487336146E6}"/>
                </a:ext>
              </a:extLst>
            </p:cNvPr>
            <p:cNvSpPr txBox="1"/>
            <p:nvPr/>
          </p:nvSpPr>
          <p:spPr>
            <a:xfrm>
              <a:off x="9558665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381FEE08-3DD6-4834-961D-17B2F237675B}"/>
                </a:ext>
              </a:extLst>
            </p:cNvPr>
            <p:cNvSpPr txBox="1"/>
            <p:nvPr/>
          </p:nvSpPr>
          <p:spPr>
            <a:xfrm>
              <a:off x="9633229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A4DD191A-2F9C-4DEB-979C-3C905C1A923B}"/>
                </a:ext>
              </a:extLst>
            </p:cNvPr>
            <p:cNvSpPr txBox="1"/>
            <p:nvPr/>
          </p:nvSpPr>
          <p:spPr>
            <a:xfrm>
              <a:off x="9660544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FE7E9969-7B8B-4FD2-A73D-9B830C552220}"/>
                </a:ext>
              </a:extLst>
            </p:cNvPr>
            <p:cNvSpPr txBox="1"/>
            <p:nvPr/>
          </p:nvSpPr>
          <p:spPr>
            <a:xfrm>
              <a:off x="9710007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5DC7E6B2-3F2C-4FB1-A8D8-EB8D08ADDD02}"/>
                </a:ext>
              </a:extLst>
            </p:cNvPr>
            <p:cNvSpPr txBox="1"/>
            <p:nvPr/>
          </p:nvSpPr>
          <p:spPr>
            <a:xfrm>
              <a:off x="9737322" y="529624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B78ABE91-BAB9-4294-800A-20209BA43981}"/>
                </a:ext>
              </a:extLst>
            </p:cNvPr>
            <p:cNvSpPr txBox="1"/>
            <p:nvPr/>
          </p:nvSpPr>
          <p:spPr>
            <a:xfrm>
              <a:off x="9775711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63F5E15E-562C-45FD-9C16-945330239ABF}"/>
                </a:ext>
              </a:extLst>
            </p:cNvPr>
            <p:cNvSpPr txBox="1"/>
            <p:nvPr/>
          </p:nvSpPr>
          <p:spPr>
            <a:xfrm>
              <a:off x="9803027" y="52962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428013FB-0541-40D8-B410-5B3C4302D610}"/>
                </a:ext>
              </a:extLst>
            </p:cNvPr>
            <p:cNvSpPr txBox="1"/>
            <p:nvPr/>
          </p:nvSpPr>
          <p:spPr>
            <a:xfrm>
              <a:off x="9835510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ADED0E20-295A-4AFB-AD5B-95B431748C97}"/>
                </a:ext>
              </a:extLst>
            </p:cNvPr>
            <p:cNvSpPr txBox="1"/>
            <p:nvPr/>
          </p:nvSpPr>
          <p:spPr>
            <a:xfrm>
              <a:off x="9879805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D6C0C476-51B3-4B1A-B7C9-CCDF7A7025E4}"/>
                </a:ext>
              </a:extLst>
            </p:cNvPr>
            <p:cNvSpPr txBox="1"/>
            <p:nvPr/>
          </p:nvSpPr>
          <p:spPr>
            <a:xfrm>
              <a:off x="9907120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00787037-0BEB-419A-92B9-A4B94C20897E}"/>
                </a:ext>
              </a:extLst>
            </p:cNvPr>
            <p:cNvSpPr txBox="1"/>
            <p:nvPr/>
          </p:nvSpPr>
          <p:spPr>
            <a:xfrm>
              <a:off x="9934436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B9DE2AD3-86B0-4919-BF9B-F8C61E3DBE65}"/>
                </a:ext>
              </a:extLst>
            </p:cNvPr>
            <p:cNvSpPr txBox="1"/>
            <p:nvPr/>
          </p:nvSpPr>
          <p:spPr>
            <a:xfrm>
              <a:off x="9983899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589B990-E739-4E2F-976D-64801FEE3FB1}"/>
                </a:ext>
              </a:extLst>
            </p:cNvPr>
            <p:cNvSpPr/>
            <p:nvPr/>
          </p:nvSpPr>
          <p:spPr>
            <a:xfrm>
              <a:off x="8440842" y="3901624"/>
              <a:ext cx="176442" cy="321139"/>
            </a:xfrm>
            <a:custGeom>
              <a:avLst/>
              <a:gdLst>
                <a:gd name="connsiteX0" fmla="*/ 417 w 176442"/>
                <a:gd name="connsiteY0" fmla="*/ 88840 h 321139"/>
                <a:gd name="connsiteX1" fmla="*/ 88269 w 176442"/>
                <a:gd name="connsiteY1" fmla="*/ 250 h 321139"/>
                <a:gd name="connsiteX2" fmla="*/ 176859 w 176442"/>
                <a:gd name="connsiteY2" fmla="*/ 88840 h 321139"/>
                <a:gd name="connsiteX3" fmla="*/ 132564 w 176442"/>
                <a:gd name="connsiteY3" fmla="*/ 88840 h 321139"/>
                <a:gd name="connsiteX4" fmla="*/ 132564 w 176442"/>
                <a:gd name="connsiteY4" fmla="*/ 232799 h 321139"/>
                <a:gd name="connsiteX5" fmla="*/ 176859 w 176442"/>
                <a:gd name="connsiteY5" fmla="*/ 232799 h 321139"/>
                <a:gd name="connsiteX6" fmla="*/ 88269 w 176442"/>
                <a:gd name="connsiteY6" fmla="*/ 321389 h 321139"/>
                <a:gd name="connsiteX7" fmla="*/ 417 w 176442"/>
                <a:gd name="connsiteY7" fmla="*/ 232799 h 321139"/>
                <a:gd name="connsiteX8" fmla="*/ 44712 w 176442"/>
                <a:gd name="connsiteY8" fmla="*/ 232799 h 321139"/>
                <a:gd name="connsiteX9" fmla="*/ 44712 w 176442"/>
                <a:gd name="connsiteY9" fmla="*/ 88840 h 3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321139">
                  <a:moveTo>
                    <a:pt x="417" y="88840"/>
                  </a:moveTo>
                  <a:lnTo>
                    <a:pt x="88269" y="250"/>
                  </a:lnTo>
                  <a:lnTo>
                    <a:pt x="176859" y="88840"/>
                  </a:lnTo>
                  <a:lnTo>
                    <a:pt x="132564" y="88840"/>
                  </a:lnTo>
                  <a:lnTo>
                    <a:pt x="132564" y="232799"/>
                  </a:lnTo>
                  <a:lnTo>
                    <a:pt x="176859" y="232799"/>
                  </a:lnTo>
                  <a:lnTo>
                    <a:pt x="88269" y="321389"/>
                  </a:lnTo>
                  <a:lnTo>
                    <a:pt x="417" y="232799"/>
                  </a:lnTo>
                  <a:lnTo>
                    <a:pt x="44712" y="232799"/>
                  </a:lnTo>
                  <a:lnTo>
                    <a:pt x="44712" y="88840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BD3D25D-CC69-466C-A943-E47657E15A2B}"/>
                </a:ext>
              </a:extLst>
            </p:cNvPr>
            <p:cNvSpPr/>
            <p:nvPr/>
          </p:nvSpPr>
          <p:spPr>
            <a:xfrm>
              <a:off x="8437152" y="3899409"/>
              <a:ext cx="183824" cy="325568"/>
            </a:xfrm>
            <a:custGeom>
              <a:avLst/>
              <a:gdLst>
                <a:gd name="connsiteX0" fmla="*/ 417 w 183824"/>
                <a:gd name="connsiteY0" fmla="*/ 92537 h 325568"/>
                <a:gd name="connsiteX1" fmla="*/ 91959 w 183824"/>
                <a:gd name="connsiteY1" fmla="*/ 250 h 325568"/>
                <a:gd name="connsiteX2" fmla="*/ 184241 w 183824"/>
                <a:gd name="connsiteY2" fmla="*/ 92537 h 325568"/>
                <a:gd name="connsiteX3" fmla="*/ 136254 w 183824"/>
                <a:gd name="connsiteY3" fmla="*/ 92537 h 325568"/>
                <a:gd name="connsiteX4" fmla="*/ 137731 w 183824"/>
                <a:gd name="connsiteY4" fmla="*/ 91054 h 325568"/>
                <a:gd name="connsiteX5" fmla="*/ 137731 w 183824"/>
                <a:gd name="connsiteY5" fmla="*/ 235014 h 325568"/>
                <a:gd name="connsiteX6" fmla="*/ 136254 w 183824"/>
                <a:gd name="connsiteY6" fmla="*/ 233549 h 325568"/>
                <a:gd name="connsiteX7" fmla="*/ 184241 w 183824"/>
                <a:gd name="connsiteY7" fmla="*/ 233549 h 325568"/>
                <a:gd name="connsiteX8" fmla="*/ 91959 w 183824"/>
                <a:gd name="connsiteY8" fmla="*/ 325818 h 325568"/>
                <a:gd name="connsiteX9" fmla="*/ 417 w 183824"/>
                <a:gd name="connsiteY9" fmla="*/ 233549 h 325568"/>
                <a:gd name="connsiteX10" fmla="*/ 48402 w 183824"/>
                <a:gd name="connsiteY10" fmla="*/ 233549 h 325568"/>
                <a:gd name="connsiteX11" fmla="*/ 46189 w 183824"/>
                <a:gd name="connsiteY11" fmla="*/ 235014 h 325568"/>
                <a:gd name="connsiteX12" fmla="*/ 46189 w 183824"/>
                <a:gd name="connsiteY12" fmla="*/ 91054 h 325568"/>
                <a:gd name="connsiteX13" fmla="*/ 48402 w 183824"/>
                <a:gd name="connsiteY13" fmla="*/ 92537 h 325568"/>
                <a:gd name="connsiteX14" fmla="*/ 49879 w 183824"/>
                <a:gd name="connsiteY14" fmla="*/ 89590 h 325568"/>
                <a:gd name="connsiteX15" fmla="*/ 49879 w 183824"/>
                <a:gd name="connsiteY15" fmla="*/ 236496 h 325568"/>
                <a:gd name="connsiteX16" fmla="*/ 4107 w 183824"/>
                <a:gd name="connsiteY16" fmla="*/ 236496 h 325568"/>
                <a:gd name="connsiteX17" fmla="*/ 4846 w 183824"/>
                <a:gd name="connsiteY17" fmla="*/ 234281 h 325568"/>
                <a:gd name="connsiteX18" fmla="*/ 93436 w 183824"/>
                <a:gd name="connsiteY18" fmla="*/ 322139 h 325568"/>
                <a:gd name="connsiteX19" fmla="*/ 91222 w 183824"/>
                <a:gd name="connsiteY19" fmla="*/ 322139 h 325568"/>
                <a:gd name="connsiteX20" fmla="*/ 179072 w 183824"/>
                <a:gd name="connsiteY20" fmla="*/ 234281 h 325568"/>
                <a:gd name="connsiteX21" fmla="*/ 180549 w 183824"/>
                <a:gd name="connsiteY21" fmla="*/ 236496 h 325568"/>
                <a:gd name="connsiteX22" fmla="*/ 134777 w 183824"/>
                <a:gd name="connsiteY22" fmla="*/ 236496 h 325568"/>
                <a:gd name="connsiteX23" fmla="*/ 134777 w 183824"/>
                <a:gd name="connsiteY23" fmla="*/ 89590 h 325568"/>
                <a:gd name="connsiteX24" fmla="*/ 180549 w 183824"/>
                <a:gd name="connsiteY24" fmla="*/ 89590 h 325568"/>
                <a:gd name="connsiteX25" fmla="*/ 179072 w 183824"/>
                <a:gd name="connsiteY25" fmla="*/ 91804 h 325568"/>
                <a:gd name="connsiteX26" fmla="*/ 91222 w 183824"/>
                <a:gd name="connsiteY26" fmla="*/ 3947 h 325568"/>
                <a:gd name="connsiteX27" fmla="*/ 93436 w 183824"/>
                <a:gd name="connsiteY27" fmla="*/ 3947 h 325568"/>
                <a:gd name="connsiteX28" fmla="*/ 4846 w 183824"/>
                <a:gd name="connsiteY28" fmla="*/ 91804 h 325568"/>
                <a:gd name="connsiteX29" fmla="*/ 4107 w 183824"/>
                <a:gd name="connsiteY29" fmla="*/ 89590 h 32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325568">
                  <a:moveTo>
                    <a:pt x="417" y="92537"/>
                  </a:moveTo>
                  <a:lnTo>
                    <a:pt x="91959" y="250"/>
                  </a:lnTo>
                  <a:lnTo>
                    <a:pt x="184241" y="92537"/>
                  </a:lnTo>
                  <a:lnTo>
                    <a:pt x="136254" y="92537"/>
                  </a:lnTo>
                  <a:lnTo>
                    <a:pt x="137731" y="91054"/>
                  </a:lnTo>
                  <a:lnTo>
                    <a:pt x="137731" y="235014"/>
                  </a:lnTo>
                  <a:lnTo>
                    <a:pt x="136254" y="233549"/>
                  </a:lnTo>
                  <a:lnTo>
                    <a:pt x="184241" y="233549"/>
                  </a:lnTo>
                  <a:lnTo>
                    <a:pt x="91959" y="325818"/>
                  </a:lnTo>
                  <a:lnTo>
                    <a:pt x="417" y="233549"/>
                  </a:lnTo>
                  <a:lnTo>
                    <a:pt x="48402" y="233549"/>
                  </a:lnTo>
                  <a:lnTo>
                    <a:pt x="46189" y="235014"/>
                  </a:lnTo>
                  <a:lnTo>
                    <a:pt x="46189" y="91054"/>
                  </a:lnTo>
                  <a:lnTo>
                    <a:pt x="48402" y="92537"/>
                  </a:lnTo>
                  <a:close/>
                  <a:moveTo>
                    <a:pt x="49879" y="89590"/>
                  </a:moveTo>
                  <a:lnTo>
                    <a:pt x="49879" y="236496"/>
                  </a:lnTo>
                  <a:lnTo>
                    <a:pt x="4107" y="236496"/>
                  </a:lnTo>
                  <a:lnTo>
                    <a:pt x="4846" y="234281"/>
                  </a:lnTo>
                  <a:lnTo>
                    <a:pt x="93436" y="322139"/>
                  </a:lnTo>
                  <a:lnTo>
                    <a:pt x="91222" y="322139"/>
                  </a:lnTo>
                  <a:lnTo>
                    <a:pt x="179072" y="234281"/>
                  </a:lnTo>
                  <a:lnTo>
                    <a:pt x="180549" y="236496"/>
                  </a:lnTo>
                  <a:lnTo>
                    <a:pt x="134777" y="236496"/>
                  </a:lnTo>
                  <a:lnTo>
                    <a:pt x="134777" y="89590"/>
                  </a:lnTo>
                  <a:lnTo>
                    <a:pt x="180549" y="89590"/>
                  </a:lnTo>
                  <a:lnTo>
                    <a:pt x="179072" y="91804"/>
                  </a:lnTo>
                  <a:lnTo>
                    <a:pt x="91222" y="3947"/>
                  </a:lnTo>
                  <a:lnTo>
                    <a:pt x="93436" y="3947"/>
                  </a:lnTo>
                  <a:lnTo>
                    <a:pt x="4846" y="91804"/>
                  </a:lnTo>
                  <a:lnTo>
                    <a:pt x="4107" y="89590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861960C9-FB4D-42AD-98DF-5069059DDFFB}"/>
                </a:ext>
              </a:extLst>
            </p:cNvPr>
            <p:cNvSpPr/>
            <p:nvPr/>
          </p:nvSpPr>
          <p:spPr>
            <a:xfrm>
              <a:off x="6435015" y="4281096"/>
              <a:ext cx="541136" cy="287918"/>
            </a:xfrm>
            <a:custGeom>
              <a:avLst/>
              <a:gdLst>
                <a:gd name="connsiteX0" fmla="*/ 126 w 541136"/>
                <a:gd name="connsiteY0" fmla="*/ 48282 h 287918"/>
                <a:gd name="connsiteX1" fmla="*/ 48111 w 541136"/>
                <a:gd name="connsiteY1" fmla="*/ 307 h 287918"/>
                <a:gd name="connsiteX2" fmla="*/ 493276 w 541136"/>
                <a:gd name="connsiteY2" fmla="*/ 307 h 287918"/>
                <a:gd name="connsiteX3" fmla="*/ 541262 w 541136"/>
                <a:gd name="connsiteY3" fmla="*/ 48282 h 287918"/>
                <a:gd name="connsiteX4" fmla="*/ 541262 w 541136"/>
                <a:gd name="connsiteY4" fmla="*/ 240233 h 287918"/>
                <a:gd name="connsiteX5" fmla="*/ 493276 w 541136"/>
                <a:gd name="connsiteY5" fmla="*/ 288226 h 287918"/>
                <a:gd name="connsiteX6" fmla="*/ 48111 w 541136"/>
                <a:gd name="connsiteY6" fmla="*/ 288226 h 287918"/>
                <a:gd name="connsiteX7" fmla="*/ 126 w 541136"/>
                <a:gd name="connsiteY7" fmla="*/ 240233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7918">
                  <a:moveTo>
                    <a:pt x="126" y="48282"/>
                  </a:moveTo>
                  <a:cubicBezTo>
                    <a:pt x="126" y="21705"/>
                    <a:pt x="21534" y="307"/>
                    <a:pt x="48111" y="307"/>
                  </a:cubicBezTo>
                  <a:lnTo>
                    <a:pt x="493276" y="307"/>
                  </a:lnTo>
                  <a:cubicBezTo>
                    <a:pt x="519853" y="307"/>
                    <a:pt x="541262" y="21705"/>
                    <a:pt x="541262" y="48282"/>
                  </a:cubicBezTo>
                  <a:lnTo>
                    <a:pt x="541262" y="240233"/>
                  </a:lnTo>
                  <a:cubicBezTo>
                    <a:pt x="541262" y="266810"/>
                    <a:pt x="519853" y="288226"/>
                    <a:pt x="493276" y="288226"/>
                  </a:cubicBezTo>
                  <a:lnTo>
                    <a:pt x="48111" y="288226"/>
                  </a:lnTo>
                  <a:cubicBezTo>
                    <a:pt x="21534" y="288226"/>
                    <a:pt x="126" y="266810"/>
                    <a:pt x="126" y="240233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C2607D6-34DD-4938-8105-2F3A39EAA6A2}"/>
                </a:ext>
              </a:extLst>
            </p:cNvPr>
            <p:cNvSpPr/>
            <p:nvPr/>
          </p:nvSpPr>
          <p:spPr>
            <a:xfrm>
              <a:off x="6433538" y="4279614"/>
              <a:ext cx="544090" cy="290865"/>
            </a:xfrm>
            <a:custGeom>
              <a:avLst/>
              <a:gdLst>
                <a:gd name="connsiteX0" fmla="*/ 126 w 544090"/>
                <a:gd name="connsiteY0" fmla="*/ 49764 h 290865"/>
                <a:gd name="connsiteX1" fmla="*/ 126 w 544090"/>
                <a:gd name="connsiteY1" fmla="*/ 44602 h 290865"/>
                <a:gd name="connsiteX2" fmla="*/ 864 w 544090"/>
                <a:gd name="connsiteY2" fmla="*/ 39440 h 290865"/>
                <a:gd name="connsiteX3" fmla="*/ 2341 w 544090"/>
                <a:gd name="connsiteY3" fmla="*/ 35011 h 290865"/>
                <a:gd name="connsiteX4" fmla="*/ 3818 w 544090"/>
                <a:gd name="connsiteY4" fmla="*/ 30581 h 290865"/>
                <a:gd name="connsiteX5" fmla="*/ 6033 w 544090"/>
                <a:gd name="connsiteY5" fmla="*/ 26152 h 290865"/>
                <a:gd name="connsiteX6" fmla="*/ 8247 w 544090"/>
                <a:gd name="connsiteY6" fmla="*/ 21722 h 290865"/>
                <a:gd name="connsiteX7" fmla="*/ 11200 w 544090"/>
                <a:gd name="connsiteY7" fmla="*/ 18025 h 290865"/>
                <a:gd name="connsiteX8" fmla="*/ 14152 w 544090"/>
                <a:gd name="connsiteY8" fmla="*/ 14328 h 290865"/>
                <a:gd name="connsiteX9" fmla="*/ 17844 w 544090"/>
                <a:gd name="connsiteY9" fmla="*/ 11381 h 290865"/>
                <a:gd name="connsiteX10" fmla="*/ 21536 w 544090"/>
                <a:gd name="connsiteY10" fmla="*/ 8434 h 290865"/>
                <a:gd name="connsiteX11" fmla="*/ 25965 w 544090"/>
                <a:gd name="connsiteY11" fmla="*/ 6219 h 290865"/>
                <a:gd name="connsiteX12" fmla="*/ 30395 w 544090"/>
                <a:gd name="connsiteY12" fmla="*/ 4004 h 290865"/>
                <a:gd name="connsiteX13" fmla="*/ 34824 w 544090"/>
                <a:gd name="connsiteY13" fmla="*/ 2522 h 290865"/>
                <a:gd name="connsiteX14" fmla="*/ 39254 w 544090"/>
                <a:gd name="connsiteY14" fmla="*/ 1040 h 290865"/>
                <a:gd name="connsiteX15" fmla="*/ 44421 w 544090"/>
                <a:gd name="connsiteY15" fmla="*/ 307 h 290865"/>
                <a:gd name="connsiteX16" fmla="*/ 499921 w 544090"/>
                <a:gd name="connsiteY16" fmla="*/ 307 h 290865"/>
                <a:gd name="connsiteX17" fmla="*/ 505089 w 544090"/>
                <a:gd name="connsiteY17" fmla="*/ 1040 h 290865"/>
                <a:gd name="connsiteX18" fmla="*/ 509518 w 544090"/>
                <a:gd name="connsiteY18" fmla="*/ 2522 h 290865"/>
                <a:gd name="connsiteX19" fmla="*/ 513948 w 544090"/>
                <a:gd name="connsiteY19" fmla="*/ 4004 h 290865"/>
                <a:gd name="connsiteX20" fmla="*/ 518377 w 544090"/>
                <a:gd name="connsiteY20" fmla="*/ 6219 h 290865"/>
                <a:gd name="connsiteX21" fmla="*/ 522807 w 544090"/>
                <a:gd name="connsiteY21" fmla="*/ 8434 h 290865"/>
                <a:gd name="connsiteX22" fmla="*/ 526498 w 544090"/>
                <a:gd name="connsiteY22" fmla="*/ 11381 h 290865"/>
                <a:gd name="connsiteX23" fmla="*/ 530189 w 544090"/>
                <a:gd name="connsiteY23" fmla="*/ 14328 h 290865"/>
                <a:gd name="connsiteX24" fmla="*/ 533142 w 544090"/>
                <a:gd name="connsiteY24" fmla="*/ 18025 h 290865"/>
                <a:gd name="connsiteX25" fmla="*/ 536095 w 544090"/>
                <a:gd name="connsiteY25" fmla="*/ 21722 h 290865"/>
                <a:gd name="connsiteX26" fmla="*/ 538310 w 544090"/>
                <a:gd name="connsiteY26" fmla="*/ 26152 h 290865"/>
                <a:gd name="connsiteX27" fmla="*/ 540525 w 544090"/>
                <a:gd name="connsiteY27" fmla="*/ 30581 h 290865"/>
                <a:gd name="connsiteX28" fmla="*/ 542001 w 544090"/>
                <a:gd name="connsiteY28" fmla="*/ 35011 h 290865"/>
                <a:gd name="connsiteX29" fmla="*/ 543478 w 544090"/>
                <a:gd name="connsiteY29" fmla="*/ 39440 h 290865"/>
                <a:gd name="connsiteX30" fmla="*/ 544216 w 544090"/>
                <a:gd name="connsiteY30" fmla="*/ 44602 h 290865"/>
                <a:gd name="connsiteX31" fmla="*/ 544216 w 544090"/>
                <a:gd name="connsiteY31" fmla="*/ 246877 h 290865"/>
                <a:gd name="connsiteX32" fmla="*/ 543478 w 544090"/>
                <a:gd name="connsiteY32" fmla="*/ 252057 h 290865"/>
                <a:gd name="connsiteX33" fmla="*/ 542001 w 544090"/>
                <a:gd name="connsiteY33" fmla="*/ 256486 h 290865"/>
                <a:gd name="connsiteX34" fmla="*/ 540525 w 544090"/>
                <a:gd name="connsiteY34" fmla="*/ 260916 h 290865"/>
                <a:gd name="connsiteX35" fmla="*/ 538310 w 544090"/>
                <a:gd name="connsiteY35" fmla="*/ 265345 h 290865"/>
                <a:gd name="connsiteX36" fmla="*/ 536095 w 544090"/>
                <a:gd name="connsiteY36" fmla="*/ 269775 h 290865"/>
                <a:gd name="connsiteX37" fmla="*/ 533142 w 544090"/>
                <a:gd name="connsiteY37" fmla="*/ 273455 h 290865"/>
                <a:gd name="connsiteX38" fmla="*/ 530189 w 544090"/>
                <a:gd name="connsiteY38" fmla="*/ 277152 h 290865"/>
                <a:gd name="connsiteX39" fmla="*/ 526498 w 544090"/>
                <a:gd name="connsiteY39" fmla="*/ 280099 h 290865"/>
                <a:gd name="connsiteX40" fmla="*/ 522807 w 544090"/>
                <a:gd name="connsiteY40" fmla="*/ 283063 h 290865"/>
                <a:gd name="connsiteX41" fmla="*/ 518377 w 544090"/>
                <a:gd name="connsiteY41" fmla="*/ 285278 h 290865"/>
                <a:gd name="connsiteX42" fmla="*/ 513948 w 544090"/>
                <a:gd name="connsiteY42" fmla="*/ 287493 h 290865"/>
                <a:gd name="connsiteX43" fmla="*/ 509518 w 544090"/>
                <a:gd name="connsiteY43" fmla="*/ 288958 h 290865"/>
                <a:gd name="connsiteX44" fmla="*/ 505089 w 544090"/>
                <a:gd name="connsiteY44" fmla="*/ 290440 h 290865"/>
                <a:gd name="connsiteX45" fmla="*/ 499921 w 544090"/>
                <a:gd name="connsiteY45" fmla="*/ 291173 h 290865"/>
                <a:gd name="connsiteX46" fmla="*/ 44421 w 544090"/>
                <a:gd name="connsiteY46" fmla="*/ 291173 h 290865"/>
                <a:gd name="connsiteX47" fmla="*/ 39254 w 544090"/>
                <a:gd name="connsiteY47" fmla="*/ 290440 h 290865"/>
                <a:gd name="connsiteX48" fmla="*/ 34824 w 544090"/>
                <a:gd name="connsiteY48" fmla="*/ 288958 h 290865"/>
                <a:gd name="connsiteX49" fmla="*/ 30395 w 544090"/>
                <a:gd name="connsiteY49" fmla="*/ 287493 h 290865"/>
                <a:gd name="connsiteX50" fmla="*/ 25965 w 544090"/>
                <a:gd name="connsiteY50" fmla="*/ 285278 h 290865"/>
                <a:gd name="connsiteX51" fmla="*/ 21536 w 544090"/>
                <a:gd name="connsiteY51" fmla="*/ 283063 h 290865"/>
                <a:gd name="connsiteX52" fmla="*/ 17844 w 544090"/>
                <a:gd name="connsiteY52" fmla="*/ 280099 h 290865"/>
                <a:gd name="connsiteX53" fmla="*/ 14152 w 544090"/>
                <a:gd name="connsiteY53" fmla="*/ 277152 h 290865"/>
                <a:gd name="connsiteX54" fmla="*/ 11200 w 544090"/>
                <a:gd name="connsiteY54" fmla="*/ 273455 h 290865"/>
                <a:gd name="connsiteX55" fmla="*/ 8247 w 544090"/>
                <a:gd name="connsiteY55" fmla="*/ 269775 h 290865"/>
                <a:gd name="connsiteX56" fmla="*/ 6033 w 544090"/>
                <a:gd name="connsiteY56" fmla="*/ 265345 h 290865"/>
                <a:gd name="connsiteX57" fmla="*/ 3818 w 544090"/>
                <a:gd name="connsiteY57" fmla="*/ 260916 h 290865"/>
                <a:gd name="connsiteX58" fmla="*/ 2341 w 544090"/>
                <a:gd name="connsiteY58" fmla="*/ 256486 h 290865"/>
                <a:gd name="connsiteX59" fmla="*/ 864 w 544090"/>
                <a:gd name="connsiteY59" fmla="*/ 252057 h 290865"/>
                <a:gd name="connsiteX60" fmla="*/ 126 w 544090"/>
                <a:gd name="connsiteY60" fmla="*/ 246877 h 290865"/>
                <a:gd name="connsiteX61" fmla="*/ 126 w 544090"/>
                <a:gd name="connsiteY61" fmla="*/ 241715 h 290865"/>
                <a:gd name="connsiteX62" fmla="*/ 3078 w 544090"/>
                <a:gd name="connsiteY62" fmla="*/ 241715 h 290865"/>
                <a:gd name="connsiteX63" fmla="*/ 3078 w 544090"/>
                <a:gd name="connsiteY63" fmla="*/ 246877 h 290865"/>
                <a:gd name="connsiteX64" fmla="*/ 3078 w 544090"/>
                <a:gd name="connsiteY64" fmla="*/ 246877 h 290865"/>
                <a:gd name="connsiteX65" fmla="*/ 3818 w 544090"/>
                <a:gd name="connsiteY65" fmla="*/ 251307 h 290865"/>
                <a:gd name="connsiteX66" fmla="*/ 3818 w 544090"/>
                <a:gd name="connsiteY66" fmla="*/ 251307 h 290865"/>
                <a:gd name="connsiteX67" fmla="*/ 5293 w 544090"/>
                <a:gd name="connsiteY67" fmla="*/ 255736 h 290865"/>
                <a:gd name="connsiteX68" fmla="*/ 5293 w 544090"/>
                <a:gd name="connsiteY68" fmla="*/ 255736 h 290865"/>
                <a:gd name="connsiteX69" fmla="*/ 6770 w 544090"/>
                <a:gd name="connsiteY69" fmla="*/ 260166 h 290865"/>
                <a:gd name="connsiteX70" fmla="*/ 6770 w 544090"/>
                <a:gd name="connsiteY70" fmla="*/ 260166 h 290865"/>
                <a:gd name="connsiteX71" fmla="*/ 8985 w 544090"/>
                <a:gd name="connsiteY71" fmla="*/ 263863 h 290865"/>
                <a:gd name="connsiteX72" fmla="*/ 8985 w 544090"/>
                <a:gd name="connsiteY72" fmla="*/ 263863 h 290865"/>
                <a:gd name="connsiteX73" fmla="*/ 11200 w 544090"/>
                <a:gd name="connsiteY73" fmla="*/ 268292 h 290865"/>
                <a:gd name="connsiteX74" fmla="*/ 11200 w 544090"/>
                <a:gd name="connsiteY74" fmla="*/ 267560 h 290865"/>
                <a:gd name="connsiteX75" fmla="*/ 13414 w 544090"/>
                <a:gd name="connsiteY75" fmla="*/ 271240 h 290865"/>
                <a:gd name="connsiteX76" fmla="*/ 13414 w 544090"/>
                <a:gd name="connsiteY76" fmla="*/ 271240 h 290865"/>
                <a:gd name="connsiteX77" fmla="*/ 16367 w 544090"/>
                <a:gd name="connsiteY77" fmla="*/ 274937 h 290865"/>
                <a:gd name="connsiteX78" fmla="*/ 16367 w 544090"/>
                <a:gd name="connsiteY78" fmla="*/ 274937 h 290865"/>
                <a:gd name="connsiteX79" fmla="*/ 20059 w 544090"/>
                <a:gd name="connsiteY79" fmla="*/ 277884 h 290865"/>
                <a:gd name="connsiteX80" fmla="*/ 20059 w 544090"/>
                <a:gd name="connsiteY80" fmla="*/ 277884 h 290865"/>
                <a:gd name="connsiteX81" fmla="*/ 23751 w 544090"/>
                <a:gd name="connsiteY81" fmla="*/ 280849 h 290865"/>
                <a:gd name="connsiteX82" fmla="*/ 23751 w 544090"/>
                <a:gd name="connsiteY82" fmla="*/ 280099 h 290865"/>
                <a:gd name="connsiteX83" fmla="*/ 27441 w 544090"/>
                <a:gd name="connsiteY83" fmla="*/ 283063 h 290865"/>
                <a:gd name="connsiteX84" fmla="*/ 27441 w 544090"/>
                <a:gd name="connsiteY84" fmla="*/ 283063 h 290865"/>
                <a:gd name="connsiteX85" fmla="*/ 31870 w 544090"/>
                <a:gd name="connsiteY85" fmla="*/ 284546 h 290865"/>
                <a:gd name="connsiteX86" fmla="*/ 31133 w 544090"/>
                <a:gd name="connsiteY86" fmla="*/ 284546 h 290865"/>
                <a:gd name="connsiteX87" fmla="*/ 35562 w 544090"/>
                <a:gd name="connsiteY87" fmla="*/ 286761 h 290865"/>
                <a:gd name="connsiteX88" fmla="*/ 35562 w 544090"/>
                <a:gd name="connsiteY88" fmla="*/ 286011 h 290865"/>
                <a:gd name="connsiteX89" fmla="*/ 39992 w 544090"/>
                <a:gd name="connsiteY89" fmla="*/ 287493 h 290865"/>
                <a:gd name="connsiteX90" fmla="*/ 39992 w 544090"/>
                <a:gd name="connsiteY90" fmla="*/ 287493 h 290865"/>
                <a:gd name="connsiteX91" fmla="*/ 45159 w 544090"/>
                <a:gd name="connsiteY91" fmla="*/ 288225 h 290865"/>
                <a:gd name="connsiteX92" fmla="*/ 44421 w 544090"/>
                <a:gd name="connsiteY92" fmla="*/ 288225 h 290865"/>
                <a:gd name="connsiteX93" fmla="*/ 499921 w 544090"/>
                <a:gd name="connsiteY93" fmla="*/ 288225 h 290865"/>
                <a:gd name="connsiteX94" fmla="*/ 499183 w 544090"/>
                <a:gd name="connsiteY94" fmla="*/ 288225 h 290865"/>
                <a:gd name="connsiteX95" fmla="*/ 504351 w 544090"/>
                <a:gd name="connsiteY95" fmla="*/ 287493 h 290865"/>
                <a:gd name="connsiteX96" fmla="*/ 504351 w 544090"/>
                <a:gd name="connsiteY96" fmla="*/ 287493 h 290865"/>
                <a:gd name="connsiteX97" fmla="*/ 508780 w 544090"/>
                <a:gd name="connsiteY97" fmla="*/ 286011 h 290865"/>
                <a:gd name="connsiteX98" fmla="*/ 508780 w 544090"/>
                <a:gd name="connsiteY98" fmla="*/ 286761 h 290865"/>
                <a:gd name="connsiteX99" fmla="*/ 513210 w 544090"/>
                <a:gd name="connsiteY99" fmla="*/ 284546 h 290865"/>
                <a:gd name="connsiteX100" fmla="*/ 513210 w 544090"/>
                <a:gd name="connsiteY100" fmla="*/ 284546 h 290865"/>
                <a:gd name="connsiteX101" fmla="*/ 516901 w 544090"/>
                <a:gd name="connsiteY101" fmla="*/ 283063 h 290865"/>
                <a:gd name="connsiteX102" fmla="*/ 516901 w 544090"/>
                <a:gd name="connsiteY102" fmla="*/ 283063 h 290865"/>
                <a:gd name="connsiteX103" fmla="*/ 520592 w 544090"/>
                <a:gd name="connsiteY103" fmla="*/ 280099 h 290865"/>
                <a:gd name="connsiteX104" fmla="*/ 520592 w 544090"/>
                <a:gd name="connsiteY104" fmla="*/ 280849 h 290865"/>
                <a:gd name="connsiteX105" fmla="*/ 524283 w 544090"/>
                <a:gd name="connsiteY105" fmla="*/ 277884 h 290865"/>
                <a:gd name="connsiteX106" fmla="*/ 524283 w 544090"/>
                <a:gd name="connsiteY106" fmla="*/ 277884 h 290865"/>
                <a:gd name="connsiteX107" fmla="*/ 527975 w 544090"/>
                <a:gd name="connsiteY107" fmla="*/ 274937 h 290865"/>
                <a:gd name="connsiteX108" fmla="*/ 527975 w 544090"/>
                <a:gd name="connsiteY108" fmla="*/ 274937 h 290865"/>
                <a:gd name="connsiteX109" fmla="*/ 530928 w 544090"/>
                <a:gd name="connsiteY109" fmla="*/ 271240 h 290865"/>
                <a:gd name="connsiteX110" fmla="*/ 530928 w 544090"/>
                <a:gd name="connsiteY110" fmla="*/ 271240 h 290865"/>
                <a:gd name="connsiteX111" fmla="*/ 533143 w 544090"/>
                <a:gd name="connsiteY111" fmla="*/ 267560 h 290865"/>
                <a:gd name="connsiteX112" fmla="*/ 533143 w 544090"/>
                <a:gd name="connsiteY112" fmla="*/ 268292 h 290865"/>
                <a:gd name="connsiteX113" fmla="*/ 536095 w 544090"/>
                <a:gd name="connsiteY113" fmla="*/ 263863 h 290865"/>
                <a:gd name="connsiteX114" fmla="*/ 535357 w 544090"/>
                <a:gd name="connsiteY114" fmla="*/ 263863 h 290865"/>
                <a:gd name="connsiteX115" fmla="*/ 537572 w 544090"/>
                <a:gd name="connsiteY115" fmla="*/ 260166 h 290865"/>
                <a:gd name="connsiteX116" fmla="*/ 537572 w 544090"/>
                <a:gd name="connsiteY116" fmla="*/ 260166 h 290865"/>
                <a:gd name="connsiteX117" fmla="*/ 539048 w 544090"/>
                <a:gd name="connsiteY117" fmla="*/ 255736 h 290865"/>
                <a:gd name="connsiteX118" fmla="*/ 539048 w 544090"/>
                <a:gd name="connsiteY118" fmla="*/ 255736 h 290865"/>
                <a:gd name="connsiteX119" fmla="*/ 540525 w 544090"/>
                <a:gd name="connsiteY119" fmla="*/ 251307 h 290865"/>
                <a:gd name="connsiteX120" fmla="*/ 540525 w 544090"/>
                <a:gd name="connsiteY120" fmla="*/ 251307 h 290865"/>
                <a:gd name="connsiteX121" fmla="*/ 541263 w 544090"/>
                <a:gd name="connsiteY121" fmla="*/ 246877 h 290865"/>
                <a:gd name="connsiteX122" fmla="*/ 541263 w 544090"/>
                <a:gd name="connsiteY122" fmla="*/ 241715 h 290865"/>
                <a:gd name="connsiteX123" fmla="*/ 541263 w 544090"/>
                <a:gd name="connsiteY123" fmla="*/ 49764 h 290865"/>
                <a:gd name="connsiteX124" fmla="*/ 541263 w 544090"/>
                <a:gd name="connsiteY124" fmla="*/ 44602 h 290865"/>
                <a:gd name="connsiteX125" fmla="*/ 541263 w 544090"/>
                <a:gd name="connsiteY125" fmla="*/ 45335 h 290865"/>
                <a:gd name="connsiteX126" fmla="*/ 540525 w 544090"/>
                <a:gd name="connsiteY126" fmla="*/ 40173 h 290865"/>
                <a:gd name="connsiteX127" fmla="*/ 540525 w 544090"/>
                <a:gd name="connsiteY127" fmla="*/ 40173 h 290865"/>
                <a:gd name="connsiteX128" fmla="*/ 539048 w 544090"/>
                <a:gd name="connsiteY128" fmla="*/ 35743 h 290865"/>
                <a:gd name="connsiteX129" fmla="*/ 539048 w 544090"/>
                <a:gd name="connsiteY129" fmla="*/ 35743 h 290865"/>
                <a:gd name="connsiteX130" fmla="*/ 537572 w 544090"/>
                <a:gd name="connsiteY130" fmla="*/ 31314 h 290865"/>
                <a:gd name="connsiteX131" fmla="*/ 537572 w 544090"/>
                <a:gd name="connsiteY131" fmla="*/ 32046 h 290865"/>
                <a:gd name="connsiteX132" fmla="*/ 535357 w 544090"/>
                <a:gd name="connsiteY132" fmla="*/ 27617 h 290865"/>
                <a:gd name="connsiteX133" fmla="*/ 536095 w 544090"/>
                <a:gd name="connsiteY133" fmla="*/ 27617 h 290865"/>
                <a:gd name="connsiteX134" fmla="*/ 533143 w 544090"/>
                <a:gd name="connsiteY134" fmla="*/ 23937 h 290865"/>
                <a:gd name="connsiteX135" fmla="*/ 533143 w 544090"/>
                <a:gd name="connsiteY135" fmla="*/ 23937 h 290865"/>
                <a:gd name="connsiteX136" fmla="*/ 530928 w 544090"/>
                <a:gd name="connsiteY136" fmla="*/ 20240 h 290865"/>
                <a:gd name="connsiteX137" fmla="*/ 530928 w 544090"/>
                <a:gd name="connsiteY137" fmla="*/ 20240 h 290865"/>
                <a:gd name="connsiteX138" fmla="*/ 527975 w 544090"/>
                <a:gd name="connsiteY138" fmla="*/ 16543 h 290865"/>
                <a:gd name="connsiteX139" fmla="*/ 527975 w 544090"/>
                <a:gd name="connsiteY139" fmla="*/ 17293 h 290865"/>
                <a:gd name="connsiteX140" fmla="*/ 524283 w 544090"/>
                <a:gd name="connsiteY140" fmla="*/ 13596 h 290865"/>
                <a:gd name="connsiteX141" fmla="*/ 524283 w 544090"/>
                <a:gd name="connsiteY141" fmla="*/ 13596 h 290865"/>
                <a:gd name="connsiteX142" fmla="*/ 520592 w 544090"/>
                <a:gd name="connsiteY142" fmla="*/ 11381 h 290865"/>
                <a:gd name="connsiteX143" fmla="*/ 520592 w 544090"/>
                <a:gd name="connsiteY143" fmla="*/ 11381 h 290865"/>
                <a:gd name="connsiteX144" fmla="*/ 516901 w 544090"/>
                <a:gd name="connsiteY144" fmla="*/ 9166 h 290865"/>
                <a:gd name="connsiteX145" fmla="*/ 516901 w 544090"/>
                <a:gd name="connsiteY145" fmla="*/ 9166 h 290865"/>
                <a:gd name="connsiteX146" fmla="*/ 513210 w 544090"/>
                <a:gd name="connsiteY146" fmla="*/ 6952 h 290865"/>
                <a:gd name="connsiteX147" fmla="*/ 513210 w 544090"/>
                <a:gd name="connsiteY147" fmla="*/ 6952 h 290865"/>
                <a:gd name="connsiteX148" fmla="*/ 508780 w 544090"/>
                <a:gd name="connsiteY148" fmla="*/ 5469 h 290865"/>
                <a:gd name="connsiteX149" fmla="*/ 508780 w 544090"/>
                <a:gd name="connsiteY149" fmla="*/ 5469 h 290865"/>
                <a:gd name="connsiteX150" fmla="*/ 504351 w 544090"/>
                <a:gd name="connsiteY150" fmla="*/ 4004 h 290865"/>
                <a:gd name="connsiteX151" fmla="*/ 504351 w 544090"/>
                <a:gd name="connsiteY151" fmla="*/ 4004 h 290865"/>
                <a:gd name="connsiteX152" fmla="*/ 499183 w 544090"/>
                <a:gd name="connsiteY152" fmla="*/ 3254 h 290865"/>
                <a:gd name="connsiteX153" fmla="*/ 499921 w 544090"/>
                <a:gd name="connsiteY153" fmla="*/ 3254 h 290865"/>
                <a:gd name="connsiteX154" fmla="*/ 44421 w 544090"/>
                <a:gd name="connsiteY154" fmla="*/ 3254 h 290865"/>
                <a:gd name="connsiteX155" fmla="*/ 45159 w 544090"/>
                <a:gd name="connsiteY155" fmla="*/ 3254 h 290865"/>
                <a:gd name="connsiteX156" fmla="*/ 39992 w 544090"/>
                <a:gd name="connsiteY156" fmla="*/ 4004 h 290865"/>
                <a:gd name="connsiteX157" fmla="*/ 39992 w 544090"/>
                <a:gd name="connsiteY157" fmla="*/ 4004 h 290865"/>
                <a:gd name="connsiteX158" fmla="*/ 35562 w 544090"/>
                <a:gd name="connsiteY158" fmla="*/ 5469 h 290865"/>
                <a:gd name="connsiteX159" fmla="*/ 35562 w 544090"/>
                <a:gd name="connsiteY159" fmla="*/ 5469 h 290865"/>
                <a:gd name="connsiteX160" fmla="*/ 31133 w 544090"/>
                <a:gd name="connsiteY160" fmla="*/ 6952 h 290865"/>
                <a:gd name="connsiteX161" fmla="*/ 31870 w 544090"/>
                <a:gd name="connsiteY161" fmla="*/ 6952 h 290865"/>
                <a:gd name="connsiteX162" fmla="*/ 27441 w 544090"/>
                <a:gd name="connsiteY162" fmla="*/ 9166 h 290865"/>
                <a:gd name="connsiteX163" fmla="*/ 27441 w 544090"/>
                <a:gd name="connsiteY163" fmla="*/ 9166 h 290865"/>
                <a:gd name="connsiteX164" fmla="*/ 23751 w 544090"/>
                <a:gd name="connsiteY164" fmla="*/ 11381 h 290865"/>
                <a:gd name="connsiteX165" fmla="*/ 23751 w 544090"/>
                <a:gd name="connsiteY165" fmla="*/ 11381 h 290865"/>
                <a:gd name="connsiteX166" fmla="*/ 20059 w 544090"/>
                <a:gd name="connsiteY166" fmla="*/ 13596 h 290865"/>
                <a:gd name="connsiteX167" fmla="*/ 20059 w 544090"/>
                <a:gd name="connsiteY167" fmla="*/ 13596 h 290865"/>
                <a:gd name="connsiteX168" fmla="*/ 16367 w 544090"/>
                <a:gd name="connsiteY168" fmla="*/ 17293 h 290865"/>
                <a:gd name="connsiteX169" fmla="*/ 16367 w 544090"/>
                <a:gd name="connsiteY169" fmla="*/ 16543 h 290865"/>
                <a:gd name="connsiteX170" fmla="*/ 13414 w 544090"/>
                <a:gd name="connsiteY170" fmla="*/ 20240 h 290865"/>
                <a:gd name="connsiteX171" fmla="*/ 13414 w 544090"/>
                <a:gd name="connsiteY171" fmla="*/ 20240 h 290865"/>
                <a:gd name="connsiteX172" fmla="*/ 11200 w 544090"/>
                <a:gd name="connsiteY172" fmla="*/ 23937 h 290865"/>
                <a:gd name="connsiteX173" fmla="*/ 11200 w 544090"/>
                <a:gd name="connsiteY173" fmla="*/ 23937 h 290865"/>
                <a:gd name="connsiteX174" fmla="*/ 8985 w 544090"/>
                <a:gd name="connsiteY174" fmla="*/ 27617 h 290865"/>
                <a:gd name="connsiteX175" fmla="*/ 8985 w 544090"/>
                <a:gd name="connsiteY175" fmla="*/ 27617 h 290865"/>
                <a:gd name="connsiteX176" fmla="*/ 6770 w 544090"/>
                <a:gd name="connsiteY176" fmla="*/ 32046 h 290865"/>
                <a:gd name="connsiteX177" fmla="*/ 6770 w 544090"/>
                <a:gd name="connsiteY177" fmla="*/ 31314 h 290865"/>
                <a:gd name="connsiteX178" fmla="*/ 5293 w 544090"/>
                <a:gd name="connsiteY178" fmla="*/ 35743 h 290865"/>
                <a:gd name="connsiteX179" fmla="*/ 5293 w 544090"/>
                <a:gd name="connsiteY179" fmla="*/ 35743 h 290865"/>
                <a:gd name="connsiteX180" fmla="*/ 3818 w 544090"/>
                <a:gd name="connsiteY180" fmla="*/ 40173 h 290865"/>
                <a:gd name="connsiteX181" fmla="*/ 3818 w 544090"/>
                <a:gd name="connsiteY181" fmla="*/ 40173 h 290865"/>
                <a:gd name="connsiteX182" fmla="*/ 3078 w 544090"/>
                <a:gd name="connsiteY182" fmla="*/ 45335 h 290865"/>
                <a:gd name="connsiteX183" fmla="*/ 3078 w 544090"/>
                <a:gd name="connsiteY183" fmla="*/ 44602 h 290865"/>
                <a:gd name="connsiteX184" fmla="*/ 3078 w 544090"/>
                <a:gd name="connsiteY184" fmla="*/ 49764 h 290865"/>
                <a:gd name="connsiteX185" fmla="*/ 3078 w 544090"/>
                <a:gd name="connsiteY185" fmla="*/ 49764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44090" h="290865">
                  <a:moveTo>
                    <a:pt x="126" y="49764"/>
                  </a:moveTo>
                  <a:lnTo>
                    <a:pt x="126" y="44602"/>
                  </a:lnTo>
                  <a:lnTo>
                    <a:pt x="864" y="39440"/>
                  </a:lnTo>
                  <a:lnTo>
                    <a:pt x="2341" y="35011"/>
                  </a:lnTo>
                  <a:lnTo>
                    <a:pt x="3818" y="30581"/>
                  </a:lnTo>
                  <a:lnTo>
                    <a:pt x="6033" y="26152"/>
                  </a:lnTo>
                  <a:lnTo>
                    <a:pt x="8247" y="21722"/>
                  </a:lnTo>
                  <a:lnTo>
                    <a:pt x="11200" y="18025"/>
                  </a:lnTo>
                  <a:lnTo>
                    <a:pt x="14152" y="14328"/>
                  </a:lnTo>
                  <a:lnTo>
                    <a:pt x="17844" y="11381"/>
                  </a:lnTo>
                  <a:lnTo>
                    <a:pt x="21536" y="8434"/>
                  </a:lnTo>
                  <a:lnTo>
                    <a:pt x="25965" y="6219"/>
                  </a:lnTo>
                  <a:lnTo>
                    <a:pt x="30395" y="4004"/>
                  </a:lnTo>
                  <a:lnTo>
                    <a:pt x="34824" y="2522"/>
                  </a:lnTo>
                  <a:lnTo>
                    <a:pt x="39254" y="1040"/>
                  </a:lnTo>
                  <a:lnTo>
                    <a:pt x="44421" y="307"/>
                  </a:lnTo>
                  <a:lnTo>
                    <a:pt x="499921" y="307"/>
                  </a:lnTo>
                  <a:lnTo>
                    <a:pt x="505089" y="1040"/>
                  </a:lnTo>
                  <a:lnTo>
                    <a:pt x="509518" y="2522"/>
                  </a:lnTo>
                  <a:lnTo>
                    <a:pt x="513948" y="4004"/>
                  </a:lnTo>
                  <a:lnTo>
                    <a:pt x="518377" y="6219"/>
                  </a:lnTo>
                  <a:lnTo>
                    <a:pt x="522807" y="8434"/>
                  </a:lnTo>
                  <a:lnTo>
                    <a:pt x="526498" y="11381"/>
                  </a:lnTo>
                  <a:lnTo>
                    <a:pt x="530189" y="14328"/>
                  </a:lnTo>
                  <a:lnTo>
                    <a:pt x="533142" y="18025"/>
                  </a:lnTo>
                  <a:lnTo>
                    <a:pt x="536095" y="21722"/>
                  </a:lnTo>
                  <a:lnTo>
                    <a:pt x="538310" y="26152"/>
                  </a:lnTo>
                  <a:lnTo>
                    <a:pt x="540525" y="30581"/>
                  </a:lnTo>
                  <a:lnTo>
                    <a:pt x="542001" y="35011"/>
                  </a:lnTo>
                  <a:lnTo>
                    <a:pt x="543478" y="39440"/>
                  </a:lnTo>
                  <a:lnTo>
                    <a:pt x="544216" y="44602"/>
                  </a:lnTo>
                  <a:lnTo>
                    <a:pt x="544216" y="246877"/>
                  </a:lnTo>
                  <a:lnTo>
                    <a:pt x="543478" y="252057"/>
                  </a:lnTo>
                  <a:lnTo>
                    <a:pt x="542001" y="256486"/>
                  </a:lnTo>
                  <a:lnTo>
                    <a:pt x="540525" y="260916"/>
                  </a:lnTo>
                  <a:lnTo>
                    <a:pt x="538310" y="265345"/>
                  </a:lnTo>
                  <a:lnTo>
                    <a:pt x="536095" y="269775"/>
                  </a:lnTo>
                  <a:lnTo>
                    <a:pt x="533142" y="273455"/>
                  </a:lnTo>
                  <a:lnTo>
                    <a:pt x="530189" y="277152"/>
                  </a:lnTo>
                  <a:lnTo>
                    <a:pt x="526498" y="280099"/>
                  </a:lnTo>
                  <a:lnTo>
                    <a:pt x="522807" y="283063"/>
                  </a:lnTo>
                  <a:lnTo>
                    <a:pt x="518377" y="285278"/>
                  </a:lnTo>
                  <a:lnTo>
                    <a:pt x="513948" y="287493"/>
                  </a:lnTo>
                  <a:lnTo>
                    <a:pt x="509518" y="288958"/>
                  </a:lnTo>
                  <a:lnTo>
                    <a:pt x="505089" y="290440"/>
                  </a:lnTo>
                  <a:lnTo>
                    <a:pt x="499921" y="291173"/>
                  </a:lnTo>
                  <a:lnTo>
                    <a:pt x="44421" y="291173"/>
                  </a:lnTo>
                  <a:lnTo>
                    <a:pt x="39254" y="290440"/>
                  </a:lnTo>
                  <a:lnTo>
                    <a:pt x="34824" y="288958"/>
                  </a:lnTo>
                  <a:lnTo>
                    <a:pt x="30395" y="287493"/>
                  </a:lnTo>
                  <a:lnTo>
                    <a:pt x="25965" y="285278"/>
                  </a:lnTo>
                  <a:lnTo>
                    <a:pt x="21536" y="283063"/>
                  </a:lnTo>
                  <a:lnTo>
                    <a:pt x="17844" y="280099"/>
                  </a:lnTo>
                  <a:lnTo>
                    <a:pt x="14152" y="277152"/>
                  </a:lnTo>
                  <a:lnTo>
                    <a:pt x="11200" y="273455"/>
                  </a:lnTo>
                  <a:lnTo>
                    <a:pt x="8247" y="269775"/>
                  </a:lnTo>
                  <a:lnTo>
                    <a:pt x="6033" y="265345"/>
                  </a:lnTo>
                  <a:lnTo>
                    <a:pt x="3818" y="260916"/>
                  </a:lnTo>
                  <a:lnTo>
                    <a:pt x="2341" y="256486"/>
                  </a:lnTo>
                  <a:lnTo>
                    <a:pt x="864" y="252057"/>
                  </a:lnTo>
                  <a:lnTo>
                    <a:pt x="126" y="246877"/>
                  </a:lnTo>
                  <a:lnTo>
                    <a:pt x="126" y="241715"/>
                  </a:lnTo>
                  <a:close/>
                  <a:moveTo>
                    <a:pt x="3078" y="241715"/>
                  </a:moveTo>
                  <a:lnTo>
                    <a:pt x="3078" y="246877"/>
                  </a:lnTo>
                  <a:lnTo>
                    <a:pt x="3078" y="246877"/>
                  </a:lnTo>
                  <a:lnTo>
                    <a:pt x="3818" y="251307"/>
                  </a:lnTo>
                  <a:lnTo>
                    <a:pt x="3818" y="251307"/>
                  </a:lnTo>
                  <a:lnTo>
                    <a:pt x="5293" y="255736"/>
                  </a:lnTo>
                  <a:lnTo>
                    <a:pt x="5293" y="255736"/>
                  </a:lnTo>
                  <a:lnTo>
                    <a:pt x="6770" y="260166"/>
                  </a:lnTo>
                  <a:lnTo>
                    <a:pt x="6770" y="260166"/>
                  </a:lnTo>
                  <a:lnTo>
                    <a:pt x="8985" y="263863"/>
                  </a:lnTo>
                  <a:lnTo>
                    <a:pt x="8985" y="263863"/>
                  </a:lnTo>
                  <a:lnTo>
                    <a:pt x="11200" y="268292"/>
                  </a:lnTo>
                  <a:lnTo>
                    <a:pt x="11200" y="267560"/>
                  </a:lnTo>
                  <a:lnTo>
                    <a:pt x="13414" y="271240"/>
                  </a:lnTo>
                  <a:lnTo>
                    <a:pt x="13414" y="271240"/>
                  </a:lnTo>
                  <a:lnTo>
                    <a:pt x="16367" y="274937"/>
                  </a:lnTo>
                  <a:lnTo>
                    <a:pt x="16367" y="274937"/>
                  </a:lnTo>
                  <a:lnTo>
                    <a:pt x="20059" y="277884"/>
                  </a:lnTo>
                  <a:lnTo>
                    <a:pt x="20059" y="277884"/>
                  </a:lnTo>
                  <a:lnTo>
                    <a:pt x="23751" y="280849"/>
                  </a:lnTo>
                  <a:lnTo>
                    <a:pt x="23751" y="280099"/>
                  </a:lnTo>
                  <a:lnTo>
                    <a:pt x="27441" y="283063"/>
                  </a:lnTo>
                  <a:lnTo>
                    <a:pt x="27441" y="283063"/>
                  </a:lnTo>
                  <a:lnTo>
                    <a:pt x="31870" y="284546"/>
                  </a:lnTo>
                  <a:lnTo>
                    <a:pt x="31133" y="284546"/>
                  </a:lnTo>
                  <a:lnTo>
                    <a:pt x="35562" y="286761"/>
                  </a:lnTo>
                  <a:lnTo>
                    <a:pt x="35562" y="286011"/>
                  </a:lnTo>
                  <a:lnTo>
                    <a:pt x="39992" y="287493"/>
                  </a:lnTo>
                  <a:lnTo>
                    <a:pt x="39992" y="287493"/>
                  </a:lnTo>
                  <a:lnTo>
                    <a:pt x="45159" y="288225"/>
                  </a:lnTo>
                  <a:lnTo>
                    <a:pt x="44421" y="288225"/>
                  </a:lnTo>
                  <a:lnTo>
                    <a:pt x="499921" y="288225"/>
                  </a:lnTo>
                  <a:lnTo>
                    <a:pt x="499183" y="288225"/>
                  </a:lnTo>
                  <a:lnTo>
                    <a:pt x="504351" y="287493"/>
                  </a:lnTo>
                  <a:lnTo>
                    <a:pt x="504351" y="287493"/>
                  </a:lnTo>
                  <a:lnTo>
                    <a:pt x="508780" y="286011"/>
                  </a:lnTo>
                  <a:lnTo>
                    <a:pt x="508780" y="286761"/>
                  </a:lnTo>
                  <a:lnTo>
                    <a:pt x="513210" y="284546"/>
                  </a:lnTo>
                  <a:lnTo>
                    <a:pt x="513210" y="284546"/>
                  </a:lnTo>
                  <a:lnTo>
                    <a:pt x="516901" y="283063"/>
                  </a:lnTo>
                  <a:lnTo>
                    <a:pt x="516901" y="283063"/>
                  </a:lnTo>
                  <a:lnTo>
                    <a:pt x="520592" y="280099"/>
                  </a:lnTo>
                  <a:lnTo>
                    <a:pt x="520592" y="280849"/>
                  </a:lnTo>
                  <a:lnTo>
                    <a:pt x="524283" y="277884"/>
                  </a:lnTo>
                  <a:lnTo>
                    <a:pt x="524283" y="277884"/>
                  </a:lnTo>
                  <a:lnTo>
                    <a:pt x="527975" y="274937"/>
                  </a:lnTo>
                  <a:lnTo>
                    <a:pt x="527975" y="274937"/>
                  </a:lnTo>
                  <a:lnTo>
                    <a:pt x="530928" y="271240"/>
                  </a:lnTo>
                  <a:lnTo>
                    <a:pt x="530928" y="271240"/>
                  </a:lnTo>
                  <a:lnTo>
                    <a:pt x="533143" y="267560"/>
                  </a:lnTo>
                  <a:lnTo>
                    <a:pt x="533143" y="268292"/>
                  </a:lnTo>
                  <a:lnTo>
                    <a:pt x="536095" y="263863"/>
                  </a:lnTo>
                  <a:lnTo>
                    <a:pt x="535357" y="263863"/>
                  </a:lnTo>
                  <a:lnTo>
                    <a:pt x="537572" y="260166"/>
                  </a:lnTo>
                  <a:lnTo>
                    <a:pt x="537572" y="260166"/>
                  </a:lnTo>
                  <a:lnTo>
                    <a:pt x="539048" y="255736"/>
                  </a:lnTo>
                  <a:lnTo>
                    <a:pt x="539048" y="255736"/>
                  </a:lnTo>
                  <a:lnTo>
                    <a:pt x="540525" y="251307"/>
                  </a:lnTo>
                  <a:lnTo>
                    <a:pt x="540525" y="251307"/>
                  </a:lnTo>
                  <a:lnTo>
                    <a:pt x="541263" y="246877"/>
                  </a:lnTo>
                  <a:lnTo>
                    <a:pt x="541263" y="241715"/>
                  </a:lnTo>
                  <a:lnTo>
                    <a:pt x="541263" y="49764"/>
                  </a:lnTo>
                  <a:lnTo>
                    <a:pt x="541263" y="44602"/>
                  </a:lnTo>
                  <a:lnTo>
                    <a:pt x="541263" y="45335"/>
                  </a:lnTo>
                  <a:lnTo>
                    <a:pt x="540525" y="40173"/>
                  </a:lnTo>
                  <a:lnTo>
                    <a:pt x="540525" y="40173"/>
                  </a:lnTo>
                  <a:lnTo>
                    <a:pt x="539048" y="35743"/>
                  </a:lnTo>
                  <a:lnTo>
                    <a:pt x="539048" y="35743"/>
                  </a:lnTo>
                  <a:lnTo>
                    <a:pt x="537572" y="31314"/>
                  </a:lnTo>
                  <a:lnTo>
                    <a:pt x="537572" y="32046"/>
                  </a:lnTo>
                  <a:lnTo>
                    <a:pt x="535357" y="27617"/>
                  </a:lnTo>
                  <a:lnTo>
                    <a:pt x="536095" y="27617"/>
                  </a:lnTo>
                  <a:lnTo>
                    <a:pt x="533143" y="23937"/>
                  </a:lnTo>
                  <a:lnTo>
                    <a:pt x="533143" y="23937"/>
                  </a:lnTo>
                  <a:lnTo>
                    <a:pt x="530928" y="20240"/>
                  </a:lnTo>
                  <a:lnTo>
                    <a:pt x="530928" y="20240"/>
                  </a:lnTo>
                  <a:lnTo>
                    <a:pt x="527975" y="16543"/>
                  </a:lnTo>
                  <a:lnTo>
                    <a:pt x="527975" y="17293"/>
                  </a:lnTo>
                  <a:lnTo>
                    <a:pt x="524283" y="13596"/>
                  </a:lnTo>
                  <a:lnTo>
                    <a:pt x="524283" y="13596"/>
                  </a:lnTo>
                  <a:lnTo>
                    <a:pt x="520592" y="11381"/>
                  </a:lnTo>
                  <a:lnTo>
                    <a:pt x="520592" y="11381"/>
                  </a:lnTo>
                  <a:lnTo>
                    <a:pt x="516901" y="9166"/>
                  </a:lnTo>
                  <a:lnTo>
                    <a:pt x="516901" y="9166"/>
                  </a:lnTo>
                  <a:lnTo>
                    <a:pt x="513210" y="6952"/>
                  </a:lnTo>
                  <a:lnTo>
                    <a:pt x="513210" y="6952"/>
                  </a:lnTo>
                  <a:lnTo>
                    <a:pt x="508780" y="5469"/>
                  </a:lnTo>
                  <a:lnTo>
                    <a:pt x="508780" y="5469"/>
                  </a:lnTo>
                  <a:lnTo>
                    <a:pt x="504351" y="4004"/>
                  </a:lnTo>
                  <a:lnTo>
                    <a:pt x="504351" y="4004"/>
                  </a:lnTo>
                  <a:lnTo>
                    <a:pt x="499183" y="3254"/>
                  </a:lnTo>
                  <a:lnTo>
                    <a:pt x="499921" y="3254"/>
                  </a:lnTo>
                  <a:lnTo>
                    <a:pt x="44421" y="3254"/>
                  </a:lnTo>
                  <a:lnTo>
                    <a:pt x="45159" y="3254"/>
                  </a:lnTo>
                  <a:lnTo>
                    <a:pt x="39992" y="4004"/>
                  </a:lnTo>
                  <a:lnTo>
                    <a:pt x="39992" y="4004"/>
                  </a:lnTo>
                  <a:lnTo>
                    <a:pt x="35562" y="5469"/>
                  </a:lnTo>
                  <a:lnTo>
                    <a:pt x="35562" y="5469"/>
                  </a:lnTo>
                  <a:lnTo>
                    <a:pt x="31133" y="6952"/>
                  </a:lnTo>
                  <a:lnTo>
                    <a:pt x="31870" y="6952"/>
                  </a:lnTo>
                  <a:lnTo>
                    <a:pt x="27441" y="9166"/>
                  </a:lnTo>
                  <a:lnTo>
                    <a:pt x="27441" y="9166"/>
                  </a:lnTo>
                  <a:lnTo>
                    <a:pt x="23751" y="11381"/>
                  </a:lnTo>
                  <a:lnTo>
                    <a:pt x="23751" y="11381"/>
                  </a:lnTo>
                  <a:lnTo>
                    <a:pt x="20059" y="13596"/>
                  </a:lnTo>
                  <a:lnTo>
                    <a:pt x="20059" y="13596"/>
                  </a:lnTo>
                  <a:lnTo>
                    <a:pt x="16367" y="17293"/>
                  </a:lnTo>
                  <a:lnTo>
                    <a:pt x="16367" y="16543"/>
                  </a:lnTo>
                  <a:lnTo>
                    <a:pt x="13414" y="20240"/>
                  </a:lnTo>
                  <a:lnTo>
                    <a:pt x="13414" y="20240"/>
                  </a:lnTo>
                  <a:lnTo>
                    <a:pt x="11200" y="23937"/>
                  </a:lnTo>
                  <a:lnTo>
                    <a:pt x="11200" y="23937"/>
                  </a:lnTo>
                  <a:lnTo>
                    <a:pt x="8985" y="27617"/>
                  </a:lnTo>
                  <a:lnTo>
                    <a:pt x="8985" y="27617"/>
                  </a:lnTo>
                  <a:lnTo>
                    <a:pt x="6770" y="32046"/>
                  </a:lnTo>
                  <a:lnTo>
                    <a:pt x="6770" y="31314"/>
                  </a:lnTo>
                  <a:lnTo>
                    <a:pt x="5293" y="35743"/>
                  </a:lnTo>
                  <a:lnTo>
                    <a:pt x="5293" y="35743"/>
                  </a:lnTo>
                  <a:lnTo>
                    <a:pt x="3818" y="40173"/>
                  </a:lnTo>
                  <a:lnTo>
                    <a:pt x="3818" y="40173"/>
                  </a:lnTo>
                  <a:lnTo>
                    <a:pt x="3078" y="45335"/>
                  </a:lnTo>
                  <a:lnTo>
                    <a:pt x="3078" y="44602"/>
                  </a:lnTo>
                  <a:lnTo>
                    <a:pt x="3078" y="49764"/>
                  </a:lnTo>
                  <a:lnTo>
                    <a:pt x="3078" y="49764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C6A292DF-6F6E-4DC2-AE7F-66F095EC10FB}"/>
                </a:ext>
              </a:extLst>
            </p:cNvPr>
            <p:cNvSpPr txBox="1"/>
            <p:nvPr/>
          </p:nvSpPr>
          <p:spPr>
            <a:xfrm>
              <a:off x="6474246" y="43239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8BDB9810-9683-4831-A1B5-59AA51CB146F}"/>
                </a:ext>
              </a:extLst>
            </p:cNvPr>
            <p:cNvSpPr txBox="1"/>
            <p:nvPr/>
          </p:nvSpPr>
          <p:spPr>
            <a:xfrm>
              <a:off x="6545118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66CAD66A-1746-4F19-9517-1EC7F0163B17}"/>
                </a:ext>
              </a:extLst>
            </p:cNvPr>
            <p:cNvSpPr txBox="1"/>
            <p:nvPr/>
          </p:nvSpPr>
          <p:spPr>
            <a:xfrm>
              <a:off x="6588675" y="4323964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2422A1D9-34AC-4975-86B5-E9EB5D07C6CB}"/>
                </a:ext>
              </a:extLst>
            </p:cNvPr>
            <p:cNvSpPr txBox="1"/>
            <p:nvPr/>
          </p:nvSpPr>
          <p:spPr>
            <a:xfrm>
              <a:off x="6627064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DA380E87-26BA-4820-8BE9-66D60F60F671}"/>
                </a:ext>
              </a:extLst>
            </p:cNvPr>
            <p:cNvSpPr txBox="1"/>
            <p:nvPr/>
          </p:nvSpPr>
          <p:spPr>
            <a:xfrm>
              <a:off x="6654379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D0D077B4-8E24-4DF5-9E1E-B81E97BDE543}"/>
                </a:ext>
              </a:extLst>
            </p:cNvPr>
            <p:cNvSpPr txBox="1"/>
            <p:nvPr/>
          </p:nvSpPr>
          <p:spPr>
            <a:xfrm>
              <a:off x="6678742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5DAB0EA-6E1D-43CC-86FD-7CB926FE631E}"/>
                </a:ext>
              </a:extLst>
            </p:cNvPr>
            <p:cNvSpPr txBox="1"/>
            <p:nvPr/>
          </p:nvSpPr>
          <p:spPr>
            <a:xfrm>
              <a:off x="6703842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51D00EC-5C4F-4E1A-8184-66765EFA9EB4}"/>
                </a:ext>
              </a:extLst>
            </p:cNvPr>
            <p:cNvSpPr/>
            <p:nvPr/>
          </p:nvSpPr>
          <p:spPr>
            <a:xfrm>
              <a:off x="8110106" y="3553176"/>
              <a:ext cx="407514" cy="224420"/>
            </a:xfrm>
            <a:custGeom>
              <a:avLst/>
              <a:gdLst>
                <a:gd name="connsiteX0" fmla="*/ 382 w 407514"/>
                <a:gd name="connsiteY0" fmla="*/ 37099 h 224420"/>
                <a:gd name="connsiteX1" fmla="*/ 38033 w 407514"/>
                <a:gd name="connsiteY1" fmla="*/ 186 h 224420"/>
                <a:gd name="connsiteX2" fmla="*/ 370246 w 407514"/>
                <a:gd name="connsiteY2" fmla="*/ 186 h 224420"/>
                <a:gd name="connsiteX3" fmla="*/ 407897 w 407514"/>
                <a:gd name="connsiteY3" fmla="*/ 37099 h 224420"/>
                <a:gd name="connsiteX4" fmla="*/ 407897 w 407514"/>
                <a:gd name="connsiteY4" fmla="*/ 187706 h 224420"/>
                <a:gd name="connsiteX5" fmla="*/ 370246 w 407514"/>
                <a:gd name="connsiteY5" fmla="*/ 224607 h 224420"/>
                <a:gd name="connsiteX6" fmla="*/ 38033 w 407514"/>
                <a:gd name="connsiteY6" fmla="*/ 224607 h 224420"/>
                <a:gd name="connsiteX7" fmla="*/ 38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82" y="37099"/>
                  </a:moveTo>
                  <a:cubicBezTo>
                    <a:pt x="382" y="16427"/>
                    <a:pt x="17363" y="186"/>
                    <a:pt x="38033" y="186"/>
                  </a:cubicBezTo>
                  <a:lnTo>
                    <a:pt x="370246" y="186"/>
                  </a:lnTo>
                  <a:cubicBezTo>
                    <a:pt x="390917" y="186"/>
                    <a:pt x="407897" y="16427"/>
                    <a:pt x="407897" y="37099"/>
                  </a:cubicBezTo>
                  <a:lnTo>
                    <a:pt x="407897" y="187706"/>
                  </a:lnTo>
                  <a:cubicBezTo>
                    <a:pt x="407897" y="208372"/>
                    <a:pt x="390917" y="224607"/>
                    <a:pt x="370246" y="224607"/>
                  </a:cubicBezTo>
                  <a:lnTo>
                    <a:pt x="38033" y="224607"/>
                  </a:lnTo>
                  <a:cubicBezTo>
                    <a:pt x="17363" y="224607"/>
                    <a:pt x="382" y="208372"/>
                    <a:pt x="38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BB5DCFDE-7801-4201-826A-F4E9B8528CC4}"/>
                </a:ext>
              </a:extLst>
            </p:cNvPr>
            <p:cNvSpPr/>
            <p:nvPr/>
          </p:nvSpPr>
          <p:spPr>
            <a:xfrm>
              <a:off x="8108629" y="3551699"/>
              <a:ext cx="410469" cy="228112"/>
            </a:xfrm>
            <a:custGeom>
              <a:avLst/>
              <a:gdLst>
                <a:gd name="connsiteX0" fmla="*/ 382 w 410469"/>
                <a:gd name="connsiteY0" fmla="*/ 38577 h 228112"/>
                <a:gd name="connsiteX1" fmla="*/ 1122 w 410469"/>
                <a:gd name="connsiteY1" fmla="*/ 34885 h 228112"/>
                <a:gd name="connsiteX2" fmla="*/ 1122 w 410469"/>
                <a:gd name="connsiteY2" fmla="*/ 31193 h 228112"/>
                <a:gd name="connsiteX3" fmla="*/ 2599 w 410469"/>
                <a:gd name="connsiteY3" fmla="*/ 27503 h 228112"/>
                <a:gd name="connsiteX4" fmla="*/ 3337 w 410469"/>
                <a:gd name="connsiteY4" fmla="*/ 23811 h 228112"/>
                <a:gd name="connsiteX5" fmla="*/ 5551 w 410469"/>
                <a:gd name="connsiteY5" fmla="*/ 20119 h 228112"/>
                <a:gd name="connsiteX6" fmla="*/ 7027 w 410469"/>
                <a:gd name="connsiteY6" fmla="*/ 17167 h 228112"/>
                <a:gd name="connsiteX7" fmla="*/ 9241 w 410469"/>
                <a:gd name="connsiteY7" fmla="*/ 14214 h 228112"/>
                <a:gd name="connsiteX8" fmla="*/ 12195 w 410469"/>
                <a:gd name="connsiteY8" fmla="*/ 11260 h 228112"/>
                <a:gd name="connsiteX9" fmla="*/ 15148 w 410469"/>
                <a:gd name="connsiteY9" fmla="*/ 9045 h 228112"/>
                <a:gd name="connsiteX10" fmla="*/ 18102 w 410469"/>
                <a:gd name="connsiteY10" fmla="*/ 6831 h 228112"/>
                <a:gd name="connsiteX11" fmla="*/ 21055 w 410469"/>
                <a:gd name="connsiteY11" fmla="*/ 4616 h 228112"/>
                <a:gd name="connsiteX12" fmla="*/ 24745 w 410469"/>
                <a:gd name="connsiteY12" fmla="*/ 3141 h 228112"/>
                <a:gd name="connsiteX13" fmla="*/ 27699 w 410469"/>
                <a:gd name="connsiteY13" fmla="*/ 1663 h 228112"/>
                <a:gd name="connsiteX14" fmla="*/ 32128 w 410469"/>
                <a:gd name="connsiteY14" fmla="*/ 926 h 228112"/>
                <a:gd name="connsiteX15" fmla="*/ 35820 w 410469"/>
                <a:gd name="connsiteY15" fmla="*/ 186 h 228112"/>
                <a:gd name="connsiteX16" fmla="*/ 376153 w 410469"/>
                <a:gd name="connsiteY16" fmla="*/ 186 h 228112"/>
                <a:gd name="connsiteX17" fmla="*/ 379845 w 410469"/>
                <a:gd name="connsiteY17" fmla="*/ 926 h 228112"/>
                <a:gd name="connsiteX18" fmla="*/ 383535 w 410469"/>
                <a:gd name="connsiteY18" fmla="*/ 1663 h 228112"/>
                <a:gd name="connsiteX19" fmla="*/ 387227 w 410469"/>
                <a:gd name="connsiteY19" fmla="*/ 3141 h 228112"/>
                <a:gd name="connsiteX20" fmla="*/ 390919 w 410469"/>
                <a:gd name="connsiteY20" fmla="*/ 4616 h 228112"/>
                <a:gd name="connsiteX21" fmla="*/ 393871 w 410469"/>
                <a:gd name="connsiteY21" fmla="*/ 6831 h 228112"/>
                <a:gd name="connsiteX22" fmla="*/ 396823 w 410469"/>
                <a:gd name="connsiteY22" fmla="*/ 9045 h 228112"/>
                <a:gd name="connsiteX23" fmla="*/ 399778 w 410469"/>
                <a:gd name="connsiteY23" fmla="*/ 11260 h 228112"/>
                <a:gd name="connsiteX24" fmla="*/ 401992 w 410469"/>
                <a:gd name="connsiteY24" fmla="*/ 14214 h 228112"/>
                <a:gd name="connsiteX25" fmla="*/ 404207 w 410469"/>
                <a:gd name="connsiteY25" fmla="*/ 17167 h 228112"/>
                <a:gd name="connsiteX26" fmla="*/ 406422 w 410469"/>
                <a:gd name="connsiteY26" fmla="*/ 20119 h 228112"/>
                <a:gd name="connsiteX27" fmla="*/ 407897 w 410469"/>
                <a:gd name="connsiteY27" fmla="*/ 23811 h 228112"/>
                <a:gd name="connsiteX28" fmla="*/ 409374 w 410469"/>
                <a:gd name="connsiteY28" fmla="*/ 27503 h 228112"/>
                <a:gd name="connsiteX29" fmla="*/ 410112 w 410469"/>
                <a:gd name="connsiteY29" fmla="*/ 31193 h 228112"/>
                <a:gd name="connsiteX30" fmla="*/ 410851 w 410469"/>
                <a:gd name="connsiteY30" fmla="*/ 34885 h 228112"/>
                <a:gd name="connsiteX31" fmla="*/ 410851 w 410469"/>
                <a:gd name="connsiteY31" fmla="*/ 192863 h 228112"/>
                <a:gd name="connsiteX32" fmla="*/ 410112 w 410469"/>
                <a:gd name="connsiteY32" fmla="*/ 196560 h 228112"/>
                <a:gd name="connsiteX33" fmla="*/ 409374 w 410469"/>
                <a:gd name="connsiteY33" fmla="*/ 200257 h 228112"/>
                <a:gd name="connsiteX34" fmla="*/ 407897 w 410469"/>
                <a:gd name="connsiteY34" fmla="*/ 203937 h 228112"/>
                <a:gd name="connsiteX35" fmla="*/ 406422 w 410469"/>
                <a:gd name="connsiteY35" fmla="*/ 207634 h 228112"/>
                <a:gd name="connsiteX36" fmla="*/ 404207 w 410469"/>
                <a:gd name="connsiteY36" fmla="*/ 210581 h 228112"/>
                <a:gd name="connsiteX37" fmla="*/ 401992 w 410469"/>
                <a:gd name="connsiteY37" fmla="*/ 213546 h 228112"/>
                <a:gd name="connsiteX38" fmla="*/ 399778 w 410469"/>
                <a:gd name="connsiteY38" fmla="*/ 216493 h 228112"/>
                <a:gd name="connsiteX39" fmla="*/ 396823 w 410469"/>
                <a:gd name="connsiteY39" fmla="*/ 218708 h 228112"/>
                <a:gd name="connsiteX40" fmla="*/ 393871 w 410469"/>
                <a:gd name="connsiteY40" fmla="*/ 221655 h 228112"/>
                <a:gd name="connsiteX41" fmla="*/ 390919 w 410469"/>
                <a:gd name="connsiteY41" fmla="*/ 223137 h 228112"/>
                <a:gd name="connsiteX42" fmla="*/ 387227 w 410469"/>
                <a:gd name="connsiteY42" fmla="*/ 224620 h 228112"/>
                <a:gd name="connsiteX43" fmla="*/ 383535 w 410469"/>
                <a:gd name="connsiteY43" fmla="*/ 226102 h 228112"/>
                <a:gd name="connsiteX44" fmla="*/ 379845 w 410469"/>
                <a:gd name="connsiteY44" fmla="*/ 226834 h 228112"/>
                <a:gd name="connsiteX45" fmla="*/ 376153 w 410469"/>
                <a:gd name="connsiteY45" fmla="*/ 227567 h 228112"/>
                <a:gd name="connsiteX46" fmla="*/ 371723 w 410469"/>
                <a:gd name="connsiteY46" fmla="*/ 228299 h 228112"/>
                <a:gd name="connsiteX47" fmla="*/ 39510 w 410469"/>
                <a:gd name="connsiteY47" fmla="*/ 228299 h 228112"/>
                <a:gd name="connsiteX48" fmla="*/ 35820 w 410469"/>
                <a:gd name="connsiteY48" fmla="*/ 227567 h 228112"/>
                <a:gd name="connsiteX49" fmla="*/ 32128 w 410469"/>
                <a:gd name="connsiteY49" fmla="*/ 226834 h 228112"/>
                <a:gd name="connsiteX50" fmla="*/ 27699 w 410469"/>
                <a:gd name="connsiteY50" fmla="*/ 226102 h 228112"/>
                <a:gd name="connsiteX51" fmla="*/ 24745 w 410469"/>
                <a:gd name="connsiteY51" fmla="*/ 224620 h 228112"/>
                <a:gd name="connsiteX52" fmla="*/ 21055 w 410469"/>
                <a:gd name="connsiteY52" fmla="*/ 223137 h 228112"/>
                <a:gd name="connsiteX53" fmla="*/ 18102 w 410469"/>
                <a:gd name="connsiteY53" fmla="*/ 221655 h 228112"/>
                <a:gd name="connsiteX54" fmla="*/ 15148 w 410469"/>
                <a:gd name="connsiteY54" fmla="*/ 218708 h 228112"/>
                <a:gd name="connsiteX55" fmla="*/ 12195 w 410469"/>
                <a:gd name="connsiteY55" fmla="*/ 216493 h 228112"/>
                <a:gd name="connsiteX56" fmla="*/ 9241 w 410469"/>
                <a:gd name="connsiteY56" fmla="*/ 213546 h 228112"/>
                <a:gd name="connsiteX57" fmla="*/ 7027 w 410469"/>
                <a:gd name="connsiteY57" fmla="*/ 210581 h 228112"/>
                <a:gd name="connsiteX58" fmla="*/ 5551 w 410469"/>
                <a:gd name="connsiteY58" fmla="*/ 207634 h 228112"/>
                <a:gd name="connsiteX59" fmla="*/ 3337 w 410469"/>
                <a:gd name="connsiteY59" fmla="*/ 203937 h 228112"/>
                <a:gd name="connsiteX60" fmla="*/ 2599 w 410469"/>
                <a:gd name="connsiteY60" fmla="*/ 200257 h 228112"/>
                <a:gd name="connsiteX61" fmla="*/ 1122 w 410469"/>
                <a:gd name="connsiteY61" fmla="*/ 196560 h 228112"/>
                <a:gd name="connsiteX62" fmla="*/ 1122 w 410469"/>
                <a:gd name="connsiteY62" fmla="*/ 192863 h 228112"/>
                <a:gd name="connsiteX63" fmla="*/ 382 w 410469"/>
                <a:gd name="connsiteY63" fmla="*/ 189183 h 228112"/>
                <a:gd name="connsiteX64" fmla="*/ 3337 w 410469"/>
                <a:gd name="connsiteY64" fmla="*/ 189183 h 228112"/>
                <a:gd name="connsiteX65" fmla="*/ 3337 w 410469"/>
                <a:gd name="connsiteY65" fmla="*/ 189183 h 228112"/>
                <a:gd name="connsiteX66" fmla="*/ 4074 w 410469"/>
                <a:gd name="connsiteY66" fmla="*/ 192863 h 228112"/>
                <a:gd name="connsiteX67" fmla="*/ 4074 w 410469"/>
                <a:gd name="connsiteY67" fmla="*/ 192863 h 228112"/>
                <a:gd name="connsiteX68" fmla="*/ 4812 w 410469"/>
                <a:gd name="connsiteY68" fmla="*/ 196560 h 228112"/>
                <a:gd name="connsiteX69" fmla="*/ 4074 w 410469"/>
                <a:gd name="connsiteY69" fmla="*/ 195828 h 228112"/>
                <a:gd name="connsiteX70" fmla="*/ 5551 w 410469"/>
                <a:gd name="connsiteY70" fmla="*/ 199507 h 228112"/>
                <a:gd name="connsiteX71" fmla="*/ 5551 w 410469"/>
                <a:gd name="connsiteY71" fmla="*/ 199507 h 228112"/>
                <a:gd name="connsiteX72" fmla="*/ 6289 w 410469"/>
                <a:gd name="connsiteY72" fmla="*/ 203204 h 228112"/>
                <a:gd name="connsiteX73" fmla="*/ 6289 w 410469"/>
                <a:gd name="connsiteY73" fmla="*/ 203204 h 228112"/>
                <a:gd name="connsiteX74" fmla="*/ 7766 w 410469"/>
                <a:gd name="connsiteY74" fmla="*/ 206152 h 228112"/>
                <a:gd name="connsiteX75" fmla="*/ 7766 w 410469"/>
                <a:gd name="connsiteY75" fmla="*/ 206152 h 228112"/>
                <a:gd name="connsiteX76" fmla="*/ 9981 w 410469"/>
                <a:gd name="connsiteY76" fmla="*/ 209116 h 228112"/>
                <a:gd name="connsiteX77" fmla="*/ 9981 w 410469"/>
                <a:gd name="connsiteY77" fmla="*/ 209116 h 228112"/>
                <a:gd name="connsiteX78" fmla="*/ 12195 w 410469"/>
                <a:gd name="connsiteY78" fmla="*/ 212063 h 228112"/>
                <a:gd name="connsiteX79" fmla="*/ 12195 w 410469"/>
                <a:gd name="connsiteY79" fmla="*/ 212063 h 228112"/>
                <a:gd name="connsiteX80" fmla="*/ 14410 w 410469"/>
                <a:gd name="connsiteY80" fmla="*/ 214278 h 228112"/>
                <a:gd name="connsiteX81" fmla="*/ 14410 w 410469"/>
                <a:gd name="connsiteY81" fmla="*/ 214278 h 228112"/>
                <a:gd name="connsiteX82" fmla="*/ 16625 w 410469"/>
                <a:gd name="connsiteY82" fmla="*/ 216493 h 228112"/>
                <a:gd name="connsiteX83" fmla="*/ 16625 w 410469"/>
                <a:gd name="connsiteY83" fmla="*/ 216493 h 228112"/>
                <a:gd name="connsiteX84" fmla="*/ 19577 w 410469"/>
                <a:gd name="connsiteY84" fmla="*/ 218708 h 228112"/>
                <a:gd name="connsiteX85" fmla="*/ 19577 w 410469"/>
                <a:gd name="connsiteY85" fmla="*/ 218708 h 228112"/>
                <a:gd name="connsiteX86" fmla="*/ 22530 w 410469"/>
                <a:gd name="connsiteY86" fmla="*/ 220922 h 228112"/>
                <a:gd name="connsiteX87" fmla="*/ 22530 w 410469"/>
                <a:gd name="connsiteY87" fmla="*/ 220190 h 228112"/>
                <a:gd name="connsiteX88" fmla="*/ 25484 w 410469"/>
                <a:gd name="connsiteY88" fmla="*/ 222405 h 228112"/>
                <a:gd name="connsiteX89" fmla="*/ 25484 w 410469"/>
                <a:gd name="connsiteY89" fmla="*/ 222405 h 228112"/>
                <a:gd name="connsiteX90" fmla="*/ 29174 w 410469"/>
                <a:gd name="connsiteY90" fmla="*/ 223137 h 228112"/>
                <a:gd name="connsiteX91" fmla="*/ 29174 w 410469"/>
                <a:gd name="connsiteY91" fmla="*/ 223137 h 228112"/>
                <a:gd name="connsiteX92" fmla="*/ 32128 w 410469"/>
                <a:gd name="connsiteY92" fmla="*/ 223870 h 228112"/>
                <a:gd name="connsiteX93" fmla="*/ 32128 w 410469"/>
                <a:gd name="connsiteY93" fmla="*/ 223870 h 228112"/>
                <a:gd name="connsiteX94" fmla="*/ 35820 w 410469"/>
                <a:gd name="connsiteY94" fmla="*/ 224620 h 228112"/>
                <a:gd name="connsiteX95" fmla="*/ 375415 w 410469"/>
                <a:gd name="connsiteY95" fmla="*/ 224620 h 228112"/>
                <a:gd name="connsiteX96" fmla="*/ 379105 w 410469"/>
                <a:gd name="connsiteY96" fmla="*/ 223870 h 228112"/>
                <a:gd name="connsiteX97" fmla="*/ 379105 w 410469"/>
                <a:gd name="connsiteY97" fmla="*/ 223870 h 228112"/>
                <a:gd name="connsiteX98" fmla="*/ 382797 w 410469"/>
                <a:gd name="connsiteY98" fmla="*/ 223137 h 228112"/>
                <a:gd name="connsiteX99" fmla="*/ 382797 w 410469"/>
                <a:gd name="connsiteY99" fmla="*/ 223137 h 228112"/>
                <a:gd name="connsiteX100" fmla="*/ 385750 w 410469"/>
                <a:gd name="connsiteY100" fmla="*/ 222405 h 228112"/>
                <a:gd name="connsiteX101" fmla="*/ 385750 w 410469"/>
                <a:gd name="connsiteY101" fmla="*/ 222405 h 228112"/>
                <a:gd name="connsiteX102" fmla="*/ 389442 w 410469"/>
                <a:gd name="connsiteY102" fmla="*/ 220190 h 228112"/>
                <a:gd name="connsiteX103" fmla="*/ 388704 w 410469"/>
                <a:gd name="connsiteY103" fmla="*/ 220922 h 228112"/>
                <a:gd name="connsiteX104" fmla="*/ 392394 w 410469"/>
                <a:gd name="connsiteY104" fmla="*/ 218708 h 228112"/>
                <a:gd name="connsiteX105" fmla="*/ 391656 w 410469"/>
                <a:gd name="connsiteY105" fmla="*/ 218708 h 228112"/>
                <a:gd name="connsiteX106" fmla="*/ 394610 w 410469"/>
                <a:gd name="connsiteY106" fmla="*/ 216493 h 228112"/>
                <a:gd name="connsiteX107" fmla="*/ 394610 w 410469"/>
                <a:gd name="connsiteY107" fmla="*/ 216493 h 228112"/>
                <a:gd name="connsiteX108" fmla="*/ 397563 w 410469"/>
                <a:gd name="connsiteY108" fmla="*/ 214278 h 228112"/>
                <a:gd name="connsiteX109" fmla="*/ 397563 w 410469"/>
                <a:gd name="connsiteY109" fmla="*/ 214278 h 228112"/>
                <a:gd name="connsiteX110" fmla="*/ 399778 w 410469"/>
                <a:gd name="connsiteY110" fmla="*/ 212063 h 228112"/>
                <a:gd name="connsiteX111" fmla="*/ 399778 w 410469"/>
                <a:gd name="connsiteY111" fmla="*/ 212063 h 228112"/>
                <a:gd name="connsiteX112" fmla="*/ 401992 w 410469"/>
                <a:gd name="connsiteY112" fmla="*/ 209116 h 228112"/>
                <a:gd name="connsiteX113" fmla="*/ 401992 w 410469"/>
                <a:gd name="connsiteY113" fmla="*/ 209116 h 228112"/>
                <a:gd name="connsiteX114" fmla="*/ 403469 w 410469"/>
                <a:gd name="connsiteY114" fmla="*/ 206152 h 228112"/>
                <a:gd name="connsiteX115" fmla="*/ 403469 w 410469"/>
                <a:gd name="connsiteY115" fmla="*/ 206152 h 228112"/>
                <a:gd name="connsiteX116" fmla="*/ 404945 w 410469"/>
                <a:gd name="connsiteY116" fmla="*/ 203204 h 228112"/>
                <a:gd name="connsiteX117" fmla="*/ 404945 w 410469"/>
                <a:gd name="connsiteY117" fmla="*/ 203204 h 228112"/>
                <a:gd name="connsiteX118" fmla="*/ 406422 w 410469"/>
                <a:gd name="connsiteY118" fmla="*/ 199507 h 228112"/>
                <a:gd name="connsiteX119" fmla="*/ 406422 w 410469"/>
                <a:gd name="connsiteY119" fmla="*/ 199507 h 228112"/>
                <a:gd name="connsiteX120" fmla="*/ 407160 w 410469"/>
                <a:gd name="connsiteY120" fmla="*/ 195828 h 228112"/>
                <a:gd name="connsiteX121" fmla="*/ 407160 w 410469"/>
                <a:gd name="connsiteY121" fmla="*/ 196560 h 228112"/>
                <a:gd name="connsiteX122" fmla="*/ 407899 w 410469"/>
                <a:gd name="connsiteY122" fmla="*/ 192863 h 228112"/>
                <a:gd name="connsiteX123" fmla="*/ 407899 w 410469"/>
                <a:gd name="connsiteY123" fmla="*/ 189183 h 228112"/>
                <a:gd name="connsiteX124" fmla="*/ 407899 w 410469"/>
                <a:gd name="connsiteY124" fmla="*/ 38577 h 228112"/>
                <a:gd name="connsiteX125" fmla="*/ 407899 w 410469"/>
                <a:gd name="connsiteY125" fmla="*/ 39314 h 228112"/>
                <a:gd name="connsiteX126" fmla="*/ 407899 w 410469"/>
                <a:gd name="connsiteY126" fmla="*/ 34885 h 228112"/>
                <a:gd name="connsiteX127" fmla="*/ 407899 w 410469"/>
                <a:gd name="connsiteY127" fmla="*/ 35622 h 228112"/>
                <a:gd name="connsiteX128" fmla="*/ 407160 w 410469"/>
                <a:gd name="connsiteY128" fmla="*/ 31932 h 228112"/>
                <a:gd name="connsiteX129" fmla="*/ 407160 w 410469"/>
                <a:gd name="connsiteY129" fmla="*/ 31932 h 228112"/>
                <a:gd name="connsiteX130" fmla="*/ 406422 w 410469"/>
                <a:gd name="connsiteY130" fmla="*/ 28241 h 228112"/>
                <a:gd name="connsiteX131" fmla="*/ 406422 w 410469"/>
                <a:gd name="connsiteY131" fmla="*/ 28241 h 228112"/>
                <a:gd name="connsiteX132" fmla="*/ 404945 w 410469"/>
                <a:gd name="connsiteY132" fmla="*/ 24549 h 228112"/>
                <a:gd name="connsiteX133" fmla="*/ 404945 w 410469"/>
                <a:gd name="connsiteY133" fmla="*/ 25288 h 228112"/>
                <a:gd name="connsiteX134" fmla="*/ 403469 w 410469"/>
                <a:gd name="connsiteY134" fmla="*/ 21596 h 228112"/>
                <a:gd name="connsiteX135" fmla="*/ 403469 w 410469"/>
                <a:gd name="connsiteY135" fmla="*/ 21596 h 228112"/>
                <a:gd name="connsiteX136" fmla="*/ 401992 w 410469"/>
                <a:gd name="connsiteY136" fmla="*/ 18644 h 228112"/>
                <a:gd name="connsiteX137" fmla="*/ 401992 w 410469"/>
                <a:gd name="connsiteY137" fmla="*/ 18644 h 228112"/>
                <a:gd name="connsiteX138" fmla="*/ 399778 w 410469"/>
                <a:gd name="connsiteY138" fmla="*/ 15690 h 228112"/>
                <a:gd name="connsiteX139" fmla="*/ 399778 w 410469"/>
                <a:gd name="connsiteY139" fmla="*/ 16427 h 228112"/>
                <a:gd name="connsiteX140" fmla="*/ 397563 w 410469"/>
                <a:gd name="connsiteY140" fmla="*/ 13475 h 228112"/>
                <a:gd name="connsiteX141" fmla="*/ 397563 w 410469"/>
                <a:gd name="connsiteY141" fmla="*/ 13475 h 228112"/>
                <a:gd name="connsiteX142" fmla="*/ 394610 w 410469"/>
                <a:gd name="connsiteY142" fmla="*/ 11260 h 228112"/>
                <a:gd name="connsiteX143" fmla="*/ 394610 w 410469"/>
                <a:gd name="connsiteY143" fmla="*/ 11260 h 228112"/>
                <a:gd name="connsiteX144" fmla="*/ 391656 w 410469"/>
                <a:gd name="connsiteY144" fmla="*/ 9045 h 228112"/>
                <a:gd name="connsiteX145" fmla="*/ 392394 w 410469"/>
                <a:gd name="connsiteY145" fmla="*/ 9045 h 228112"/>
                <a:gd name="connsiteX146" fmla="*/ 388704 w 410469"/>
                <a:gd name="connsiteY146" fmla="*/ 7568 h 228112"/>
                <a:gd name="connsiteX147" fmla="*/ 389442 w 410469"/>
                <a:gd name="connsiteY147" fmla="*/ 7568 h 228112"/>
                <a:gd name="connsiteX148" fmla="*/ 385750 w 410469"/>
                <a:gd name="connsiteY148" fmla="*/ 6093 h 228112"/>
                <a:gd name="connsiteX149" fmla="*/ 385750 w 410469"/>
                <a:gd name="connsiteY149" fmla="*/ 6093 h 228112"/>
                <a:gd name="connsiteX150" fmla="*/ 382797 w 410469"/>
                <a:gd name="connsiteY150" fmla="*/ 4616 h 228112"/>
                <a:gd name="connsiteX151" fmla="*/ 382797 w 410469"/>
                <a:gd name="connsiteY151" fmla="*/ 4616 h 228112"/>
                <a:gd name="connsiteX152" fmla="*/ 379105 w 410469"/>
                <a:gd name="connsiteY152" fmla="*/ 3878 h 228112"/>
                <a:gd name="connsiteX153" fmla="*/ 379105 w 410469"/>
                <a:gd name="connsiteY153" fmla="*/ 3878 h 228112"/>
                <a:gd name="connsiteX154" fmla="*/ 375415 w 410469"/>
                <a:gd name="connsiteY154" fmla="*/ 3139 h 228112"/>
                <a:gd name="connsiteX155" fmla="*/ 35820 w 410469"/>
                <a:gd name="connsiteY155" fmla="*/ 3139 h 228112"/>
                <a:gd name="connsiteX156" fmla="*/ 32128 w 410469"/>
                <a:gd name="connsiteY156" fmla="*/ 3878 h 228112"/>
                <a:gd name="connsiteX157" fmla="*/ 32128 w 410469"/>
                <a:gd name="connsiteY157" fmla="*/ 3878 h 228112"/>
                <a:gd name="connsiteX158" fmla="*/ 29174 w 410469"/>
                <a:gd name="connsiteY158" fmla="*/ 4616 h 228112"/>
                <a:gd name="connsiteX159" fmla="*/ 29174 w 410469"/>
                <a:gd name="connsiteY159" fmla="*/ 4616 h 228112"/>
                <a:gd name="connsiteX160" fmla="*/ 25484 w 410469"/>
                <a:gd name="connsiteY160" fmla="*/ 6093 h 228112"/>
                <a:gd name="connsiteX161" fmla="*/ 25484 w 410469"/>
                <a:gd name="connsiteY161" fmla="*/ 6093 h 228112"/>
                <a:gd name="connsiteX162" fmla="*/ 22530 w 410469"/>
                <a:gd name="connsiteY162" fmla="*/ 7568 h 228112"/>
                <a:gd name="connsiteX163" fmla="*/ 22530 w 410469"/>
                <a:gd name="connsiteY163" fmla="*/ 7568 h 228112"/>
                <a:gd name="connsiteX164" fmla="*/ 19577 w 410469"/>
                <a:gd name="connsiteY164" fmla="*/ 9045 h 228112"/>
                <a:gd name="connsiteX165" fmla="*/ 19577 w 410469"/>
                <a:gd name="connsiteY165" fmla="*/ 9045 h 228112"/>
                <a:gd name="connsiteX166" fmla="*/ 16625 w 410469"/>
                <a:gd name="connsiteY166" fmla="*/ 11260 h 228112"/>
                <a:gd name="connsiteX167" fmla="*/ 16625 w 410469"/>
                <a:gd name="connsiteY167" fmla="*/ 11260 h 228112"/>
                <a:gd name="connsiteX168" fmla="*/ 14410 w 410469"/>
                <a:gd name="connsiteY168" fmla="*/ 13475 h 228112"/>
                <a:gd name="connsiteX169" fmla="*/ 14410 w 410469"/>
                <a:gd name="connsiteY169" fmla="*/ 13475 h 228112"/>
                <a:gd name="connsiteX170" fmla="*/ 12195 w 410469"/>
                <a:gd name="connsiteY170" fmla="*/ 16427 h 228112"/>
                <a:gd name="connsiteX171" fmla="*/ 12195 w 410469"/>
                <a:gd name="connsiteY171" fmla="*/ 15690 h 228112"/>
                <a:gd name="connsiteX172" fmla="*/ 9981 w 410469"/>
                <a:gd name="connsiteY172" fmla="*/ 18644 h 228112"/>
                <a:gd name="connsiteX173" fmla="*/ 9981 w 410469"/>
                <a:gd name="connsiteY173" fmla="*/ 18644 h 228112"/>
                <a:gd name="connsiteX174" fmla="*/ 7766 w 410469"/>
                <a:gd name="connsiteY174" fmla="*/ 21596 h 228112"/>
                <a:gd name="connsiteX175" fmla="*/ 7766 w 410469"/>
                <a:gd name="connsiteY175" fmla="*/ 21596 h 228112"/>
                <a:gd name="connsiteX176" fmla="*/ 6289 w 410469"/>
                <a:gd name="connsiteY176" fmla="*/ 25288 h 228112"/>
                <a:gd name="connsiteX177" fmla="*/ 6289 w 410469"/>
                <a:gd name="connsiteY177" fmla="*/ 24549 h 228112"/>
                <a:gd name="connsiteX178" fmla="*/ 5551 w 410469"/>
                <a:gd name="connsiteY178" fmla="*/ 28241 h 228112"/>
                <a:gd name="connsiteX179" fmla="*/ 5551 w 410469"/>
                <a:gd name="connsiteY179" fmla="*/ 28241 h 228112"/>
                <a:gd name="connsiteX180" fmla="*/ 4074 w 410469"/>
                <a:gd name="connsiteY180" fmla="*/ 31932 h 228112"/>
                <a:gd name="connsiteX181" fmla="*/ 4812 w 410469"/>
                <a:gd name="connsiteY181" fmla="*/ 31932 h 228112"/>
                <a:gd name="connsiteX182" fmla="*/ 4074 w 410469"/>
                <a:gd name="connsiteY182" fmla="*/ 35622 h 228112"/>
                <a:gd name="connsiteX183" fmla="*/ 4074 w 410469"/>
                <a:gd name="connsiteY183" fmla="*/ 34885 h 228112"/>
                <a:gd name="connsiteX184" fmla="*/ 3337 w 410469"/>
                <a:gd name="connsiteY184" fmla="*/ 39314 h 228112"/>
                <a:gd name="connsiteX185" fmla="*/ 3337 w 410469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9" h="228112">
                  <a:moveTo>
                    <a:pt x="382" y="38577"/>
                  </a:moveTo>
                  <a:lnTo>
                    <a:pt x="1122" y="34885"/>
                  </a:lnTo>
                  <a:lnTo>
                    <a:pt x="1122" y="31193"/>
                  </a:lnTo>
                  <a:lnTo>
                    <a:pt x="2599" y="27503"/>
                  </a:lnTo>
                  <a:lnTo>
                    <a:pt x="3337" y="23811"/>
                  </a:lnTo>
                  <a:lnTo>
                    <a:pt x="5551" y="20119"/>
                  </a:lnTo>
                  <a:lnTo>
                    <a:pt x="7027" y="17167"/>
                  </a:lnTo>
                  <a:lnTo>
                    <a:pt x="9241" y="14214"/>
                  </a:lnTo>
                  <a:lnTo>
                    <a:pt x="12195" y="11260"/>
                  </a:lnTo>
                  <a:lnTo>
                    <a:pt x="15148" y="9045"/>
                  </a:lnTo>
                  <a:lnTo>
                    <a:pt x="18102" y="6831"/>
                  </a:lnTo>
                  <a:lnTo>
                    <a:pt x="21055" y="4616"/>
                  </a:lnTo>
                  <a:lnTo>
                    <a:pt x="24745" y="3141"/>
                  </a:lnTo>
                  <a:lnTo>
                    <a:pt x="27699" y="1663"/>
                  </a:lnTo>
                  <a:lnTo>
                    <a:pt x="32128" y="926"/>
                  </a:lnTo>
                  <a:lnTo>
                    <a:pt x="35820" y="186"/>
                  </a:lnTo>
                  <a:lnTo>
                    <a:pt x="376153" y="186"/>
                  </a:lnTo>
                  <a:lnTo>
                    <a:pt x="379845" y="926"/>
                  </a:lnTo>
                  <a:lnTo>
                    <a:pt x="383535" y="1663"/>
                  </a:lnTo>
                  <a:lnTo>
                    <a:pt x="387227" y="3141"/>
                  </a:lnTo>
                  <a:lnTo>
                    <a:pt x="390919" y="4616"/>
                  </a:lnTo>
                  <a:lnTo>
                    <a:pt x="393871" y="6831"/>
                  </a:lnTo>
                  <a:lnTo>
                    <a:pt x="396823" y="9045"/>
                  </a:lnTo>
                  <a:lnTo>
                    <a:pt x="399778" y="11260"/>
                  </a:lnTo>
                  <a:lnTo>
                    <a:pt x="401992" y="14214"/>
                  </a:lnTo>
                  <a:lnTo>
                    <a:pt x="404207" y="17167"/>
                  </a:lnTo>
                  <a:lnTo>
                    <a:pt x="406422" y="20119"/>
                  </a:lnTo>
                  <a:lnTo>
                    <a:pt x="407897" y="23811"/>
                  </a:lnTo>
                  <a:lnTo>
                    <a:pt x="409374" y="27503"/>
                  </a:lnTo>
                  <a:lnTo>
                    <a:pt x="410112" y="31193"/>
                  </a:lnTo>
                  <a:lnTo>
                    <a:pt x="410851" y="34885"/>
                  </a:lnTo>
                  <a:lnTo>
                    <a:pt x="410851" y="192863"/>
                  </a:lnTo>
                  <a:lnTo>
                    <a:pt x="410112" y="196560"/>
                  </a:lnTo>
                  <a:lnTo>
                    <a:pt x="409374" y="200257"/>
                  </a:lnTo>
                  <a:lnTo>
                    <a:pt x="407897" y="203937"/>
                  </a:lnTo>
                  <a:lnTo>
                    <a:pt x="406422" y="207634"/>
                  </a:lnTo>
                  <a:lnTo>
                    <a:pt x="404207" y="210581"/>
                  </a:lnTo>
                  <a:lnTo>
                    <a:pt x="401992" y="213546"/>
                  </a:lnTo>
                  <a:lnTo>
                    <a:pt x="399778" y="216493"/>
                  </a:lnTo>
                  <a:lnTo>
                    <a:pt x="396823" y="218708"/>
                  </a:lnTo>
                  <a:lnTo>
                    <a:pt x="393871" y="221655"/>
                  </a:lnTo>
                  <a:lnTo>
                    <a:pt x="390919" y="223137"/>
                  </a:lnTo>
                  <a:lnTo>
                    <a:pt x="387227" y="224620"/>
                  </a:lnTo>
                  <a:lnTo>
                    <a:pt x="383535" y="226102"/>
                  </a:lnTo>
                  <a:lnTo>
                    <a:pt x="379845" y="226834"/>
                  </a:lnTo>
                  <a:lnTo>
                    <a:pt x="376153" y="227567"/>
                  </a:lnTo>
                  <a:lnTo>
                    <a:pt x="371723" y="228299"/>
                  </a:lnTo>
                  <a:lnTo>
                    <a:pt x="39510" y="228299"/>
                  </a:lnTo>
                  <a:lnTo>
                    <a:pt x="35820" y="227567"/>
                  </a:lnTo>
                  <a:lnTo>
                    <a:pt x="32128" y="226834"/>
                  </a:lnTo>
                  <a:lnTo>
                    <a:pt x="27699" y="226102"/>
                  </a:lnTo>
                  <a:lnTo>
                    <a:pt x="24745" y="224620"/>
                  </a:lnTo>
                  <a:lnTo>
                    <a:pt x="21055" y="223137"/>
                  </a:lnTo>
                  <a:lnTo>
                    <a:pt x="18102" y="221655"/>
                  </a:lnTo>
                  <a:lnTo>
                    <a:pt x="15148" y="218708"/>
                  </a:lnTo>
                  <a:lnTo>
                    <a:pt x="12195" y="216493"/>
                  </a:lnTo>
                  <a:lnTo>
                    <a:pt x="9241" y="213546"/>
                  </a:lnTo>
                  <a:lnTo>
                    <a:pt x="7027" y="210581"/>
                  </a:lnTo>
                  <a:lnTo>
                    <a:pt x="5551" y="207634"/>
                  </a:lnTo>
                  <a:lnTo>
                    <a:pt x="3337" y="203937"/>
                  </a:lnTo>
                  <a:lnTo>
                    <a:pt x="2599" y="200257"/>
                  </a:lnTo>
                  <a:lnTo>
                    <a:pt x="1122" y="196560"/>
                  </a:lnTo>
                  <a:lnTo>
                    <a:pt x="1122" y="192863"/>
                  </a:lnTo>
                  <a:lnTo>
                    <a:pt x="382" y="189183"/>
                  </a:lnTo>
                  <a:close/>
                  <a:moveTo>
                    <a:pt x="3337" y="189183"/>
                  </a:moveTo>
                  <a:lnTo>
                    <a:pt x="3337" y="189183"/>
                  </a:lnTo>
                  <a:lnTo>
                    <a:pt x="4074" y="192863"/>
                  </a:lnTo>
                  <a:lnTo>
                    <a:pt x="4074" y="192863"/>
                  </a:lnTo>
                  <a:lnTo>
                    <a:pt x="4812" y="196560"/>
                  </a:lnTo>
                  <a:lnTo>
                    <a:pt x="4074" y="195828"/>
                  </a:lnTo>
                  <a:lnTo>
                    <a:pt x="5551" y="199507"/>
                  </a:lnTo>
                  <a:lnTo>
                    <a:pt x="5551" y="199507"/>
                  </a:lnTo>
                  <a:lnTo>
                    <a:pt x="6289" y="203204"/>
                  </a:lnTo>
                  <a:lnTo>
                    <a:pt x="6289" y="203204"/>
                  </a:lnTo>
                  <a:lnTo>
                    <a:pt x="7766" y="206152"/>
                  </a:lnTo>
                  <a:lnTo>
                    <a:pt x="7766" y="206152"/>
                  </a:lnTo>
                  <a:lnTo>
                    <a:pt x="9981" y="209116"/>
                  </a:lnTo>
                  <a:lnTo>
                    <a:pt x="9981" y="209116"/>
                  </a:lnTo>
                  <a:lnTo>
                    <a:pt x="12195" y="212063"/>
                  </a:lnTo>
                  <a:lnTo>
                    <a:pt x="12195" y="212063"/>
                  </a:lnTo>
                  <a:lnTo>
                    <a:pt x="14410" y="214278"/>
                  </a:lnTo>
                  <a:lnTo>
                    <a:pt x="14410" y="214278"/>
                  </a:lnTo>
                  <a:lnTo>
                    <a:pt x="16625" y="216493"/>
                  </a:lnTo>
                  <a:lnTo>
                    <a:pt x="16625" y="216493"/>
                  </a:lnTo>
                  <a:lnTo>
                    <a:pt x="19577" y="218708"/>
                  </a:lnTo>
                  <a:lnTo>
                    <a:pt x="19577" y="218708"/>
                  </a:lnTo>
                  <a:lnTo>
                    <a:pt x="22530" y="220922"/>
                  </a:lnTo>
                  <a:lnTo>
                    <a:pt x="22530" y="220190"/>
                  </a:lnTo>
                  <a:lnTo>
                    <a:pt x="25484" y="222405"/>
                  </a:lnTo>
                  <a:lnTo>
                    <a:pt x="25484" y="222405"/>
                  </a:lnTo>
                  <a:lnTo>
                    <a:pt x="29174" y="223137"/>
                  </a:lnTo>
                  <a:lnTo>
                    <a:pt x="29174" y="223137"/>
                  </a:lnTo>
                  <a:lnTo>
                    <a:pt x="32128" y="223870"/>
                  </a:lnTo>
                  <a:lnTo>
                    <a:pt x="32128" y="223870"/>
                  </a:lnTo>
                  <a:lnTo>
                    <a:pt x="35820" y="224620"/>
                  </a:lnTo>
                  <a:lnTo>
                    <a:pt x="375415" y="224620"/>
                  </a:lnTo>
                  <a:lnTo>
                    <a:pt x="379105" y="223870"/>
                  </a:lnTo>
                  <a:lnTo>
                    <a:pt x="379105" y="223870"/>
                  </a:lnTo>
                  <a:lnTo>
                    <a:pt x="382797" y="223137"/>
                  </a:lnTo>
                  <a:lnTo>
                    <a:pt x="382797" y="223137"/>
                  </a:lnTo>
                  <a:lnTo>
                    <a:pt x="385750" y="222405"/>
                  </a:lnTo>
                  <a:lnTo>
                    <a:pt x="385750" y="222405"/>
                  </a:lnTo>
                  <a:lnTo>
                    <a:pt x="389442" y="220190"/>
                  </a:lnTo>
                  <a:lnTo>
                    <a:pt x="388704" y="220922"/>
                  </a:lnTo>
                  <a:lnTo>
                    <a:pt x="392394" y="218708"/>
                  </a:lnTo>
                  <a:lnTo>
                    <a:pt x="391656" y="218708"/>
                  </a:lnTo>
                  <a:lnTo>
                    <a:pt x="394610" y="216493"/>
                  </a:lnTo>
                  <a:lnTo>
                    <a:pt x="394610" y="216493"/>
                  </a:lnTo>
                  <a:lnTo>
                    <a:pt x="397563" y="214278"/>
                  </a:lnTo>
                  <a:lnTo>
                    <a:pt x="397563" y="214278"/>
                  </a:lnTo>
                  <a:lnTo>
                    <a:pt x="399778" y="212063"/>
                  </a:lnTo>
                  <a:lnTo>
                    <a:pt x="399778" y="212063"/>
                  </a:lnTo>
                  <a:lnTo>
                    <a:pt x="401992" y="209116"/>
                  </a:lnTo>
                  <a:lnTo>
                    <a:pt x="401992" y="209116"/>
                  </a:lnTo>
                  <a:lnTo>
                    <a:pt x="403469" y="206152"/>
                  </a:lnTo>
                  <a:lnTo>
                    <a:pt x="403469" y="206152"/>
                  </a:lnTo>
                  <a:lnTo>
                    <a:pt x="404945" y="203204"/>
                  </a:lnTo>
                  <a:lnTo>
                    <a:pt x="404945" y="203204"/>
                  </a:lnTo>
                  <a:lnTo>
                    <a:pt x="406422" y="199507"/>
                  </a:lnTo>
                  <a:lnTo>
                    <a:pt x="406422" y="199507"/>
                  </a:lnTo>
                  <a:lnTo>
                    <a:pt x="407160" y="195828"/>
                  </a:lnTo>
                  <a:lnTo>
                    <a:pt x="407160" y="196560"/>
                  </a:lnTo>
                  <a:lnTo>
                    <a:pt x="407899" y="192863"/>
                  </a:lnTo>
                  <a:lnTo>
                    <a:pt x="407899" y="189183"/>
                  </a:lnTo>
                  <a:lnTo>
                    <a:pt x="407899" y="38577"/>
                  </a:lnTo>
                  <a:lnTo>
                    <a:pt x="407899" y="39314"/>
                  </a:lnTo>
                  <a:lnTo>
                    <a:pt x="407899" y="34885"/>
                  </a:lnTo>
                  <a:lnTo>
                    <a:pt x="407899" y="35622"/>
                  </a:lnTo>
                  <a:lnTo>
                    <a:pt x="407160" y="31932"/>
                  </a:lnTo>
                  <a:lnTo>
                    <a:pt x="407160" y="31932"/>
                  </a:lnTo>
                  <a:lnTo>
                    <a:pt x="406422" y="28241"/>
                  </a:lnTo>
                  <a:lnTo>
                    <a:pt x="406422" y="28241"/>
                  </a:lnTo>
                  <a:lnTo>
                    <a:pt x="404945" y="24549"/>
                  </a:lnTo>
                  <a:lnTo>
                    <a:pt x="404945" y="25288"/>
                  </a:lnTo>
                  <a:lnTo>
                    <a:pt x="403469" y="21596"/>
                  </a:lnTo>
                  <a:lnTo>
                    <a:pt x="403469" y="21596"/>
                  </a:lnTo>
                  <a:lnTo>
                    <a:pt x="401992" y="18644"/>
                  </a:lnTo>
                  <a:lnTo>
                    <a:pt x="401992" y="18644"/>
                  </a:lnTo>
                  <a:lnTo>
                    <a:pt x="399778" y="15690"/>
                  </a:lnTo>
                  <a:lnTo>
                    <a:pt x="399778" y="16427"/>
                  </a:lnTo>
                  <a:lnTo>
                    <a:pt x="397563" y="13475"/>
                  </a:lnTo>
                  <a:lnTo>
                    <a:pt x="397563" y="13475"/>
                  </a:lnTo>
                  <a:lnTo>
                    <a:pt x="394610" y="11260"/>
                  </a:lnTo>
                  <a:lnTo>
                    <a:pt x="394610" y="11260"/>
                  </a:lnTo>
                  <a:lnTo>
                    <a:pt x="391656" y="9045"/>
                  </a:lnTo>
                  <a:lnTo>
                    <a:pt x="392394" y="9045"/>
                  </a:lnTo>
                  <a:lnTo>
                    <a:pt x="388704" y="7568"/>
                  </a:lnTo>
                  <a:lnTo>
                    <a:pt x="389442" y="7568"/>
                  </a:lnTo>
                  <a:lnTo>
                    <a:pt x="385750" y="6093"/>
                  </a:lnTo>
                  <a:lnTo>
                    <a:pt x="385750" y="6093"/>
                  </a:lnTo>
                  <a:lnTo>
                    <a:pt x="382797" y="4616"/>
                  </a:lnTo>
                  <a:lnTo>
                    <a:pt x="382797" y="4616"/>
                  </a:lnTo>
                  <a:lnTo>
                    <a:pt x="379105" y="3878"/>
                  </a:lnTo>
                  <a:lnTo>
                    <a:pt x="379105" y="3878"/>
                  </a:lnTo>
                  <a:lnTo>
                    <a:pt x="375415" y="3139"/>
                  </a:lnTo>
                  <a:lnTo>
                    <a:pt x="35820" y="3139"/>
                  </a:lnTo>
                  <a:lnTo>
                    <a:pt x="32128" y="3878"/>
                  </a:lnTo>
                  <a:lnTo>
                    <a:pt x="32128" y="3878"/>
                  </a:lnTo>
                  <a:lnTo>
                    <a:pt x="29174" y="4616"/>
                  </a:lnTo>
                  <a:lnTo>
                    <a:pt x="29174" y="4616"/>
                  </a:lnTo>
                  <a:lnTo>
                    <a:pt x="25484" y="6093"/>
                  </a:lnTo>
                  <a:lnTo>
                    <a:pt x="25484" y="6093"/>
                  </a:lnTo>
                  <a:lnTo>
                    <a:pt x="22530" y="7568"/>
                  </a:lnTo>
                  <a:lnTo>
                    <a:pt x="22530" y="7568"/>
                  </a:lnTo>
                  <a:lnTo>
                    <a:pt x="19577" y="9045"/>
                  </a:lnTo>
                  <a:lnTo>
                    <a:pt x="19577" y="9045"/>
                  </a:lnTo>
                  <a:lnTo>
                    <a:pt x="16625" y="11260"/>
                  </a:lnTo>
                  <a:lnTo>
                    <a:pt x="16625" y="11260"/>
                  </a:lnTo>
                  <a:lnTo>
                    <a:pt x="14410" y="13475"/>
                  </a:lnTo>
                  <a:lnTo>
                    <a:pt x="14410" y="13475"/>
                  </a:lnTo>
                  <a:lnTo>
                    <a:pt x="12195" y="16427"/>
                  </a:lnTo>
                  <a:lnTo>
                    <a:pt x="12195" y="15690"/>
                  </a:lnTo>
                  <a:lnTo>
                    <a:pt x="9981" y="18644"/>
                  </a:lnTo>
                  <a:lnTo>
                    <a:pt x="9981" y="18644"/>
                  </a:lnTo>
                  <a:lnTo>
                    <a:pt x="7766" y="21596"/>
                  </a:lnTo>
                  <a:lnTo>
                    <a:pt x="7766" y="21596"/>
                  </a:lnTo>
                  <a:lnTo>
                    <a:pt x="6289" y="25288"/>
                  </a:lnTo>
                  <a:lnTo>
                    <a:pt x="6289" y="24549"/>
                  </a:lnTo>
                  <a:lnTo>
                    <a:pt x="5551" y="28241"/>
                  </a:lnTo>
                  <a:lnTo>
                    <a:pt x="5551" y="28241"/>
                  </a:lnTo>
                  <a:lnTo>
                    <a:pt x="4074" y="31932"/>
                  </a:lnTo>
                  <a:lnTo>
                    <a:pt x="4812" y="31932"/>
                  </a:lnTo>
                  <a:lnTo>
                    <a:pt x="4074" y="35622"/>
                  </a:lnTo>
                  <a:lnTo>
                    <a:pt x="4074" y="34885"/>
                  </a:lnTo>
                  <a:lnTo>
                    <a:pt x="3337" y="39314"/>
                  </a:lnTo>
                  <a:lnTo>
                    <a:pt x="3337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4B66932-21DA-4817-8F52-F99619A6BA8C}"/>
                </a:ext>
              </a:extLst>
            </p:cNvPr>
            <p:cNvSpPr txBox="1"/>
            <p:nvPr/>
          </p:nvSpPr>
          <p:spPr>
            <a:xfrm>
              <a:off x="8082161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FE1D056B-061B-4157-86B3-1AF643B52312}"/>
                </a:ext>
              </a:extLst>
            </p:cNvPr>
            <p:cNvSpPr txBox="1"/>
            <p:nvPr/>
          </p:nvSpPr>
          <p:spPr>
            <a:xfrm>
              <a:off x="8136792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AF91AA4A-0D67-44AD-AA7D-E9F13988D1FD}"/>
                </a:ext>
              </a:extLst>
            </p:cNvPr>
            <p:cNvSpPr txBox="1"/>
            <p:nvPr/>
          </p:nvSpPr>
          <p:spPr>
            <a:xfrm>
              <a:off x="8169275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92D237D3-A60E-487B-B4A2-9762493A0DD7}"/>
                </a:ext>
              </a:extLst>
            </p:cNvPr>
            <p:cNvSpPr txBox="1"/>
            <p:nvPr/>
          </p:nvSpPr>
          <p:spPr>
            <a:xfrm>
              <a:off x="8218738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F49C188B-FAD3-4EC0-93E0-9FD3FB34B041}"/>
                </a:ext>
              </a:extLst>
            </p:cNvPr>
            <p:cNvSpPr txBox="1"/>
            <p:nvPr/>
          </p:nvSpPr>
          <p:spPr>
            <a:xfrm>
              <a:off x="8262295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C422BAC7-FFF4-4214-B757-626AD9C86D06}"/>
                </a:ext>
              </a:extLst>
            </p:cNvPr>
            <p:cNvSpPr txBox="1"/>
            <p:nvPr/>
          </p:nvSpPr>
          <p:spPr>
            <a:xfrm>
              <a:off x="8286657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38E41C7B-AFAF-4784-8FC3-CB2006B1CF54}"/>
                </a:ext>
              </a:extLst>
            </p:cNvPr>
            <p:cNvSpPr txBox="1"/>
            <p:nvPr/>
          </p:nvSpPr>
          <p:spPr>
            <a:xfrm>
              <a:off x="8311758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151AB5E-7078-4285-B185-D6433E056CDC}"/>
                </a:ext>
              </a:extLst>
            </p:cNvPr>
            <p:cNvSpPr/>
            <p:nvPr/>
          </p:nvSpPr>
          <p:spPr>
            <a:xfrm>
              <a:off x="8559701" y="3553176"/>
              <a:ext cx="407518" cy="224420"/>
            </a:xfrm>
            <a:custGeom>
              <a:avLst/>
              <a:gdLst>
                <a:gd name="connsiteX0" fmla="*/ 454 w 407518"/>
                <a:gd name="connsiteY0" fmla="*/ 37099 h 224420"/>
                <a:gd name="connsiteX1" fmla="*/ 38105 w 407518"/>
                <a:gd name="connsiteY1" fmla="*/ 186 h 224420"/>
                <a:gd name="connsiteX2" fmla="*/ 370321 w 407518"/>
                <a:gd name="connsiteY2" fmla="*/ 186 h 224420"/>
                <a:gd name="connsiteX3" fmla="*/ 407972 w 407518"/>
                <a:gd name="connsiteY3" fmla="*/ 37099 h 224420"/>
                <a:gd name="connsiteX4" fmla="*/ 407972 w 407518"/>
                <a:gd name="connsiteY4" fmla="*/ 187706 h 224420"/>
                <a:gd name="connsiteX5" fmla="*/ 370321 w 407518"/>
                <a:gd name="connsiteY5" fmla="*/ 224607 h 224420"/>
                <a:gd name="connsiteX6" fmla="*/ 38105 w 407518"/>
                <a:gd name="connsiteY6" fmla="*/ 224607 h 224420"/>
                <a:gd name="connsiteX7" fmla="*/ 454 w 407518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8" h="224420">
                  <a:moveTo>
                    <a:pt x="454" y="37099"/>
                  </a:moveTo>
                  <a:cubicBezTo>
                    <a:pt x="454" y="16427"/>
                    <a:pt x="17434" y="186"/>
                    <a:pt x="38105" y="186"/>
                  </a:cubicBezTo>
                  <a:lnTo>
                    <a:pt x="370321" y="186"/>
                  </a:lnTo>
                  <a:cubicBezTo>
                    <a:pt x="390987" y="186"/>
                    <a:pt x="407972" y="16427"/>
                    <a:pt x="407972" y="37099"/>
                  </a:cubicBezTo>
                  <a:lnTo>
                    <a:pt x="407972" y="187706"/>
                  </a:lnTo>
                  <a:cubicBezTo>
                    <a:pt x="407972" y="208372"/>
                    <a:pt x="390987" y="224607"/>
                    <a:pt x="370321" y="224607"/>
                  </a:cubicBezTo>
                  <a:lnTo>
                    <a:pt x="38105" y="224607"/>
                  </a:lnTo>
                  <a:cubicBezTo>
                    <a:pt x="17434" y="224607"/>
                    <a:pt x="454" y="208372"/>
                    <a:pt x="454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1B28B92-B739-40C1-9A7D-169A71569046}"/>
                </a:ext>
              </a:extLst>
            </p:cNvPr>
            <p:cNvSpPr/>
            <p:nvPr/>
          </p:nvSpPr>
          <p:spPr>
            <a:xfrm>
              <a:off x="8558224" y="3551699"/>
              <a:ext cx="410460" cy="228112"/>
            </a:xfrm>
            <a:custGeom>
              <a:avLst/>
              <a:gdLst>
                <a:gd name="connsiteX0" fmla="*/ 454 w 410460"/>
                <a:gd name="connsiteY0" fmla="*/ 38577 h 228112"/>
                <a:gd name="connsiteX1" fmla="*/ 1193 w 410460"/>
                <a:gd name="connsiteY1" fmla="*/ 34885 h 228112"/>
                <a:gd name="connsiteX2" fmla="*/ 1931 w 410460"/>
                <a:gd name="connsiteY2" fmla="*/ 31193 h 228112"/>
                <a:gd name="connsiteX3" fmla="*/ 2669 w 410460"/>
                <a:gd name="connsiteY3" fmla="*/ 27503 h 228112"/>
                <a:gd name="connsiteX4" fmla="*/ 4146 w 410460"/>
                <a:gd name="connsiteY4" fmla="*/ 23811 h 228112"/>
                <a:gd name="connsiteX5" fmla="*/ 5623 w 410460"/>
                <a:gd name="connsiteY5" fmla="*/ 20119 h 228112"/>
                <a:gd name="connsiteX6" fmla="*/ 7098 w 410460"/>
                <a:gd name="connsiteY6" fmla="*/ 17167 h 228112"/>
                <a:gd name="connsiteX7" fmla="*/ 10052 w 410460"/>
                <a:gd name="connsiteY7" fmla="*/ 14214 h 228112"/>
                <a:gd name="connsiteX8" fmla="*/ 12267 w 410460"/>
                <a:gd name="connsiteY8" fmla="*/ 11260 h 228112"/>
                <a:gd name="connsiteX9" fmla="*/ 15220 w 410460"/>
                <a:gd name="connsiteY9" fmla="*/ 9045 h 228112"/>
                <a:gd name="connsiteX10" fmla="*/ 18172 w 410460"/>
                <a:gd name="connsiteY10" fmla="*/ 6831 h 228112"/>
                <a:gd name="connsiteX11" fmla="*/ 21126 w 410460"/>
                <a:gd name="connsiteY11" fmla="*/ 4616 h 228112"/>
                <a:gd name="connsiteX12" fmla="*/ 24816 w 410460"/>
                <a:gd name="connsiteY12" fmla="*/ 3141 h 228112"/>
                <a:gd name="connsiteX13" fmla="*/ 28508 w 410460"/>
                <a:gd name="connsiteY13" fmla="*/ 1663 h 228112"/>
                <a:gd name="connsiteX14" fmla="*/ 32200 w 410460"/>
                <a:gd name="connsiteY14" fmla="*/ 926 h 228112"/>
                <a:gd name="connsiteX15" fmla="*/ 35890 w 410460"/>
                <a:gd name="connsiteY15" fmla="*/ 186 h 228112"/>
                <a:gd name="connsiteX16" fmla="*/ 376228 w 410460"/>
                <a:gd name="connsiteY16" fmla="*/ 186 h 228112"/>
                <a:gd name="connsiteX17" fmla="*/ 379908 w 410460"/>
                <a:gd name="connsiteY17" fmla="*/ 926 h 228112"/>
                <a:gd name="connsiteX18" fmla="*/ 383605 w 410460"/>
                <a:gd name="connsiteY18" fmla="*/ 1663 h 228112"/>
                <a:gd name="connsiteX19" fmla="*/ 387302 w 410460"/>
                <a:gd name="connsiteY19" fmla="*/ 3141 h 228112"/>
                <a:gd name="connsiteX20" fmla="*/ 390982 w 410460"/>
                <a:gd name="connsiteY20" fmla="*/ 4616 h 228112"/>
                <a:gd name="connsiteX21" fmla="*/ 393946 w 410460"/>
                <a:gd name="connsiteY21" fmla="*/ 6831 h 228112"/>
                <a:gd name="connsiteX22" fmla="*/ 396893 w 410460"/>
                <a:gd name="connsiteY22" fmla="*/ 9045 h 228112"/>
                <a:gd name="connsiteX23" fmla="*/ 399841 w 410460"/>
                <a:gd name="connsiteY23" fmla="*/ 11260 h 228112"/>
                <a:gd name="connsiteX24" fmla="*/ 402055 w 410460"/>
                <a:gd name="connsiteY24" fmla="*/ 14214 h 228112"/>
                <a:gd name="connsiteX25" fmla="*/ 404270 w 410460"/>
                <a:gd name="connsiteY25" fmla="*/ 17167 h 228112"/>
                <a:gd name="connsiteX26" fmla="*/ 406485 w 410460"/>
                <a:gd name="connsiteY26" fmla="*/ 20119 h 228112"/>
                <a:gd name="connsiteX27" fmla="*/ 407967 w 410460"/>
                <a:gd name="connsiteY27" fmla="*/ 23811 h 228112"/>
                <a:gd name="connsiteX28" fmla="*/ 409450 w 410460"/>
                <a:gd name="connsiteY28" fmla="*/ 27503 h 228112"/>
                <a:gd name="connsiteX29" fmla="*/ 410182 w 410460"/>
                <a:gd name="connsiteY29" fmla="*/ 31193 h 228112"/>
                <a:gd name="connsiteX30" fmla="*/ 410914 w 410460"/>
                <a:gd name="connsiteY30" fmla="*/ 34885 h 228112"/>
                <a:gd name="connsiteX31" fmla="*/ 410914 w 410460"/>
                <a:gd name="connsiteY31" fmla="*/ 192863 h 228112"/>
                <a:gd name="connsiteX32" fmla="*/ 410182 w 410460"/>
                <a:gd name="connsiteY32" fmla="*/ 196560 h 228112"/>
                <a:gd name="connsiteX33" fmla="*/ 409450 w 410460"/>
                <a:gd name="connsiteY33" fmla="*/ 200257 h 228112"/>
                <a:gd name="connsiteX34" fmla="*/ 407967 w 410460"/>
                <a:gd name="connsiteY34" fmla="*/ 203937 h 228112"/>
                <a:gd name="connsiteX35" fmla="*/ 406485 w 410460"/>
                <a:gd name="connsiteY35" fmla="*/ 207634 h 228112"/>
                <a:gd name="connsiteX36" fmla="*/ 404270 w 410460"/>
                <a:gd name="connsiteY36" fmla="*/ 210581 h 228112"/>
                <a:gd name="connsiteX37" fmla="*/ 402055 w 410460"/>
                <a:gd name="connsiteY37" fmla="*/ 213546 h 228112"/>
                <a:gd name="connsiteX38" fmla="*/ 399841 w 410460"/>
                <a:gd name="connsiteY38" fmla="*/ 216493 h 228112"/>
                <a:gd name="connsiteX39" fmla="*/ 396893 w 410460"/>
                <a:gd name="connsiteY39" fmla="*/ 218708 h 228112"/>
                <a:gd name="connsiteX40" fmla="*/ 393946 w 410460"/>
                <a:gd name="connsiteY40" fmla="*/ 221655 h 228112"/>
                <a:gd name="connsiteX41" fmla="*/ 390982 w 410460"/>
                <a:gd name="connsiteY41" fmla="*/ 223137 h 228112"/>
                <a:gd name="connsiteX42" fmla="*/ 387302 w 410460"/>
                <a:gd name="connsiteY42" fmla="*/ 224620 h 228112"/>
                <a:gd name="connsiteX43" fmla="*/ 383605 w 410460"/>
                <a:gd name="connsiteY43" fmla="*/ 226102 h 228112"/>
                <a:gd name="connsiteX44" fmla="*/ 379908 w 410460"/>
                <a:gd name="connsiteY44" fmla="*/ 226834 h 228112"/>
                <a:gd name="connsiteX45" fmla="*/ 376228 w 410460"/>
                <a:gd name="connsiteY45" fmla="*/ 227567 h 228112"/>
                <a:gd name="connsiteX46" fmla="*/ 371799 w 410460"/>
                <a:gd name="connsiteY46" fmla="*/ 228299 h 228112"/>
                <a:gd name="connsiteX47" fmla="*/ 39582 w 410460"/>
                <a:gd name="connsiteY47" fmla="*/ 228299 h 228112"/>
                <a:gd name="connsiteX48" fmla="*/ 35890 w 410460"/>
                <a:gd name="connsiteY48" fmla="*/ 227567 h 228112"/>
                <a:gd name="connsiteX49" fmla="*/ 32200 w 410460"/>
                <a:gd name="connsiteY49" fmla="*/ 226834 h 228112"/>
                <a:gd name="connsiteX50" fmla="*/ 28508 w 410460"/>
                <a:gd name="connsiteY50" fmla="*/ 226102 h 228112"/>
                <a:gd name="connsiteX51" fmla="*/ 24816 w 410460"/>
                <a:gd name="connsiteY51" fmla="*/ 224620 h 228112"/>
                <a:gd name="connsiteX52" fmla="*/ 21126 w 410460"/>
                <a:gd name="connsiteY52" fmla="*/ 223137 h 228112"/>
                <a:gd name="connsiteX53" fmla="*/ 18172 w 410460"/>
                <a:gd name="connsiteY53" fmla="*/ 221655 h 228112"/>
                <a:gd name="connsiteX54" fmla="*/ 15220 w 410460"/>
                <a:gd name="connsiteY54" fmla="*/ 218708 h 228112"/>
                <a:gd name="connsiteX55" fmla="*/ 12267 w 410460"/>
                <a:gd name="connsiteY55" fmla="*/ 216493 h 228112"/>
                <a:gd name="connsiteX56" fmla="*/ 10052 w 410460"/>
                <a:gd name="connsiteY56" fmla="*/ 213546 h 228112"/>
                <a:gd name="connsiteX57" fmla="*/ 7098 w 410460"/>
                <a:gd name="connsiteY57" fmla="*/ 210581 h 228112"/>
                <a:gd name="connsiteX58" fmla="*/ 5623 w 410460"/>
                <a:gd name="connsiteY58" fmla="*/ 207634 h 228112"/>
                <a:gd name="connsiteX59" fmla="*/ 4146 w 410460"/>
                <a:gd name="connsiteY59" fmla="*/ 203937 h 228112"/>
                <a:gd name="connsiteX60" fmla="*/ 2669 w 410460"/>
                <a:gd name="connsiteY60" fmla="*/ 200257 h 228112"/>
                <a:gd name="connsiteX61" fmla="*/ 1931 w 410460"/>
                <a:gd name="connsiteY61" fmla="*/ 196560 h 228112"/>
                <a:gd name="connsiteX62" fmla="*/ 1193 w 410460"/>
                <a:gd name="connsiteY62" fmla="*/ 192863 h 228112"/>
                <a:gd name="connsiteX63" fmla="*/ 454 w 410460"/>
                <a:gd name="connsiteY63" fmla="*/ 189183 h 228112"/>
                <a:gd name="connsiteX64" fmla="*/ 4146 w 410460"/>
                <a:gd name="connsiteY64" fmla="*/ 189183 h 228112"/>
                <a:gd name="connsiteX65" fmla="*/ 4146 w 410460"/>
                <a:gd name="connsiteY65" fmla="*/ 192863 h 228112"/>
                <a:gd name="connsiteX66" fmla="*/ 4146 w 410460"/>
                <a:gd name="connsiteY66" fmla="*/ 192863 h 228112"/>
                <a:gd name="connsiteX67" fmla="*/ 4884 w 410460"/>
                <a:gd name="connsiteY67" fmla="*/ 196560 h 228112"/>
                <a:gd name="connsiteX68" fmla="*/ 4884 w 410460"/>
                <a:gd name="connsiteY68" fmla="*/ 195828 h 228112"/>
                <a:gd name="connsiteX69" fmla="*/ 5623 w 410460"/>
                <a:gd name="connsiteY69" fmla="*/ 199507 h 228112"/>
                <a:gd name="connsiteX70" fmla="*/ 5623 w 410460"/>
                <a:gd name="connsiteY70" fmla="*/ 199507 h 228112"/>
                <a:gd name="connsiteX71" fmla="*/ 6361 w 410460"/>
                <a:gd name="connsiteY71" fmla="*/ 203204 h 228112"/>
                <a:gd name="connsiteX72" fmla="*/ 6361 w 410460"/>
                <a:gd name="connsiteY72" fmla="*/ 203204 h 228112"/>
                <a:gd name="connsiteX73" fmla="*/ 8575 w 410460"/>
                <a:gd name="connsiteY73" fmla="*/ 206152 h 228112"/>
                <a:gd name="connsiteX74" fmla="*/ 7838 w 410460"/>
                <a:gd name="connsiteY74" fmla="*/ 206152 h 228112"/>
                <a:gd name="connsiteX75" fmla="*/ 10052 w 410460"/>
                <a:gd name="connsiteY75" fmla="*/ 209116 h 228112"/>
                <a:gd name="connsiteX76" fmla="*/ 10052 w 410460"/>
                <a:gd name="connsiteY76" fmla="*/ 209116 h 228112"/>
                <a:gd name="connsiteX77" fmla="*/ 12267 w 410460"/>
                <a:gd name="connsiteY77" fmla="*/ 212063 h 228112"/>
                <a:gd name="connsiteX78" fmla="*/ 12267 w 410460"/>
                <a:gd name="connsiteY78" fmla="*/ 212063 h 228112"/>
                <a:gd name="connsiteX79" fmla="*/ 14482 w 410460"/>
                <a:gd name="connsiteY79" fmla="*/ 214278 h 228112"/>
                <a:gd name="connsiteX80" fmla="*/ 14482 w 410460"/>
                <a:gd name="connsiteY80" fmla="*/ 214278 h 228112"/>
                <a:gd name="connsiteX81" fmla="*/ 16697 w 410460"/>
                <a:gd name="connsiteY81" fmla="*/ 216493 h 228112"/>
                <a:gd name="connsiteX82" fmla="*/ 16697 w 410460"/>
                <a:gd name="connsiteY82" fmla="*/ 216493 h 228112"/>
                <a:gd name="connsiteX83" fmla="*/ 19649 w 410460"/>
                <a:gd name="connsiteY83" fmla="*/ 218708 h 228112"/>
                <a:gd name="connsiteX84" fmla="*/ 19649 w 410460"/>
                <a:gd name="connsiteY84" fmla="*/ 218708 h 228112"/>
                <a:gd name="connsiteX85" fmla="*/ 22602 w 410460"/>
                <a:gd name="connsiteY85" fmla="*/ 220922 h 228112"/>
                <a:gd name="connsiteX86" fmla="*/ 22602 w 410460"/>
                <a:gd name="connsiteY86" fmla="*/ 220190 h 228112"/>
                <a:gd name="connsiteX87" fmla="*/ 25556 w 410460"/>
                <a:gd name="connsiteY87" fmla="*/ 222405 h 228112"/>
                <a:gd name="connsiteX88" fmla="*/ 25556 w 410460"/>
                <a:gd name="connsiteY88" fmla="*/ 222405 h 228112"/>
                <a:gd name="connsiteX89" fmla="*/ 29246 w 410460"/>
                <a:gd name="connsiteY89" fmla="*/ 223137 h 228112"/>
                <a:gd name="connsiteX90" fmla="*/ 29246 w 410460"/>
                <a:gd name="connsiteY90" fmla="*/ 223137 h 228112"/>
                <a:gd name="connsiteX91" fmla="*/ 32938 w 410460"/>
                <a:gd name="connsiteY91" fmla="*/ 223870 h 228112"/>
                <a:gd name="connsiteX92" fmla="*/ 32200 w 410460"/>
                <a:gd name="connsiteY92" fmla="*/ 223870 h 228112"/>
                <a:gd name="connsiteX93" fmla="*/ 35890 w 410460"/>
                <a:gd name="connsiteY93" fmla="*/ 224620 h 228112"/>
                <a:gd name="connsiteX94" fmla="*/ 376228 w 410460"/>
                <a:gd name="connsiteY94" fmla="*/ 224620 h 228112"/>
                <a:gd name="connsiteX95" fmla="*/ 375496 w 410460"/>
                <a:gd name="connsiteY95" fmla="*/ 224620 h 228112"/>
                <a:gd name="connsiteX96" fmla="*/ 379175 w 410460"/>
                <a:gd name="connsiteY96" fmla="*/ 223870 h 228112"/>
                <a:gd name="connsiteX97" fmla="*/ 379175 w 410460"/>
                <a:gd name="connsiteY97" fmla="*/ 223870 h 228112"/>
                <a:gd name="connsiteX98" fmla="*/ 382872 w 410460"/>
                <a:gd name="connsiteY98" fmla="*/ 223137 h 228112"/>
                <a:gd name="connsiteX99" fmla="*/ 382872 w 410460"/>
                <a:gd name="connsiteY99" fmla="*/ 223137 h 228112"/>
                <a:gd name="connsiteX100" fmla="*/ 385820 w 410460"/>
                <a:gd name="connsiteY100" fmla="*/ 222405 h 228112"/>
                <a:gd name="connsiteX101" fmla="*/ 385820 w 410460"/>
                <a:gd name="connsiteY101" fmla="*/ 222405 h 228112"/>
                <a:gd name="connsiteX102" fmla="*/ 389517 w 410460"/>
                <a:gd name="connsiteY102" fmla="*/ 220190 h 228112"/>
                <a:gd name="connsiteX103" fmla="*/ 389517 w 410460"/>
                <a:gd name="connsiteY103" fmla="*/ 220922 h 228112"/>
                <a:gd name="connsiteX104" fmla="*/ 392464 w 410460"/>
                <a:gd name="connsiteY104" fmla="*/ 218708 h 228112"/>
                <a:gd name="connsiteX105" fmla="*/ 392464 w 410460"/>
                <a:gd name="connsiteY105" fmla="*/ 218708 h 228112"/>
                <a:gd name="connsiteX106" fmla="*/ 394679 w 410460"/>
                <a:gd name="connsiteY106" fmla="*/ 216493 h 228112"/>
                <a:gd name="connsiteX107" fmla="*/ 394679 w 410460"/>
                <a:gd name="connsiteY107" fmla="*/ 216493 h 228112"/>
                <a:gd name="connsiteX108" fmla="*/ 397643 w 410460"/>
                <a:gd name="connsiteY108" fmla="*/ 214278 h 228112"/>
                <a:gd name="connsiteX109" fmla="*/ 397643 w 410460"/>
                <a:gd name="connsiteY109" fmla="*/ 214278 h 228112"/>
                <a:gd name="connsiteX110" fmla="*/ 399858 w 410460"/>
                <a:gd name="connsiteY110" fmla="*/ 212063 h 228112"/>
                <a:gd name="connsiteX111" fmla="*/ 399858 w 410460"/>
                <a:gd name="connsiteY111" fmla="*/ 212063 h 228112"/>
                <a:gd name="connsiteX112" fmla="*/ 402073 w 410460"/>
                <a:gd name="connsiteY112" fmla="*/ 209116 h 228112"/>
                <a:gd name="connsiteX113" fmla="*/ 402073 w 410460"/>
                <a:gd name="connsiteY113" fmla="*/ 209116 h 228112"/>
                <a:gd name="connsiteX114" fmla="*/ 403538 w 410460"/>
                <a:gd name="connsiteY114" fmla="*/ 206152 h 228112"/>
                <a:gd name="connsiteX115" fmla="*/ 403538 w 410460"/>
                <a:gd name="connsiteY115" fmla="*/ 206152 h 228112"/>
                <a:gd name="connsiteX116" fmla="*/ 405020 w 410460"/>
                <a:gd name="connsiteY116" fmla="*/ 203204 h 228112"/>
                <a:gd name="connsiteX117" fmla="*/ 405020 w 410460"/>
                <a:gd name="connsiteY117" fmla="*/ 203204 h 228112"/>
                <a:gd name="connsiteX118" fmla="*/ 406502 w 410460"/>
                <a:gd name="connsiteY118" fmla="*/ 199507 h 228112"/>
                <a:gd name="connsiteX119" fmla="*/ 406502 w 410460"/>
                <a:gd name="connsiteY119" fmla="*/ 199507 h 228112"/>
                <a:gd name="connsiteX120" fmla="*/ 407235 w 410460"/>
                <a:gd name="connsiteY120" fmla="*/ 195828 h 228112"/>
                <a:gd name="connsiteX121" fmla="*/ 407235 w 410460"/>
                <a:gd name="connsiteY121" fmla="*/ 196560 h 228112"/>
                <a:gd name="connsiteX122" fmla="*/ 407967 w 410460"/>
                <a:gd name="connsiteY122" fmla="*/ 192863 h 228112"/>
                <a:gd name="connsiteX123" fmla="*/ 407967 w 410460"/>
                <a:gd name="connsiteY123" fmla="*/ 189183 h 228112"/>
                <a:gd name="connsiteX124" fmla="*/ 407967 w 410460"/>
                <a:gd name="connsiteY124" fmla="*/ 38577 h 228112"/>
                <a:gd name="connsiteX125" fmla="*/ 407967 w 410460"/>
                <a:gd name="connsiteY125" fmla="*/ 39314 h 228112"/>
                <a:gd name="connsiteX126" fmla="*/ 407967 w 410460"/>
                <a:gd name="connsiteY126" fmla="*/ 34885 h 228112"/>
                <a:gd name="connsiteX127" fmla="*/ 407967 w 410460"/>
                <a:gd name="connsiteY127" fmla="*/ 35622 h 228112"/>
                <a:gd name="connsiteX128" fmla="*/ 407235 w 410460"/>
                <a:gd name="connsiteY128" fmla="*/ 31932 h 228112"/>
                <a:gd name="connsiteX129" fmla="*/ 407235 w 410460"/>
                <a:gd name="connsiteY129" fmla="*/ 31932 h 228112"/>
                <a:gd name="connsiteX130" fmla="*/ 406502 w 410460"/>
                <a:gd name="connsiteY130" fmla="*/ 28241 h 228112"/>
                <a:gd name="connsiteX131" fmla="*/ 406502 w 410460"/>
                <a:gd name="connsiteY131" fmla="*/ 28241 h 228112"/>
                <a:gd name="connsiteX132" fmla="*/ 405020 w 410460"/>
                <a:gd name="connsiteY132" fmla="*/ 24549 h 228112"/>
                <a:gd name="connsiteX133" fmla="*/ 405020 w 410460"/>
                <a:gd name="connsiteY133" fmla="*/ 25288 h 228112"/>
                <a:gd name="connsiteX134" fmla="*/ 403538 w 410460"/>
                <a:gd name="connsiteY134" fmla="*/ 21596 h 228112"/>
                <a:gd name="connsiteX135" fmla="*/ 403538 w 410460"/>
                <a:gd name="connsiteY135" fmla="*/ 21596 h 228112"/>
                <a:gd name="connsiteX136" fmla="*/ 402073 w 410460"/>
                <a:gd name="connsiteY136" fmla="*/ 18644 h 228112"/>
                <a:gd name="connsiteX137" fmla="*/ 402073 w 410460"/>
                <a:gd name="connsiteY137" fmla="*/ 18644 h 228112"/>
                <a:gd name="connsiteX138" fmla="*/ 399858 w 410460"/>
                <a:gd name="connsiteY138" fmla="*/ 15690 h 228112"/>
                <a:gd name="connsiteX139" fmla="*/ 399858 w 410460"/>
                <a:gd name="connsiteY139" fmla="*/ 16427 h 228112"/>
                <a:gd name="connsiteX140" fmla="*/ 397643 w 410460"/>
                <a:gd name="connsiteY140" fmla="*/ 13475 h 228112"/>
                <a:gd name="connsiteX141" fmla="*/ 397643 w 410460"/>
                <a:gd name="connsiteY141" fmla="*/ 13475 h 228112"/>
                <a:gd name="connsiteX142" fmla="*/ 394679 w 410460"/>
                <a:gd name="connsiteY142" fmla="*/ 11260 h 228112"/>
                <a:gd name="connsiteX143" fmla="*/ 394679 w 410460"/>
                <a:gd name="connsiteY143" fmla="*/ 11260 h 228112"/>
                <a:gd name="connsiteX144" fmla="*/ 392464 w 410460"/>
                <a:gd name="connsiteY144" fmla="*/ 9045 h 228112"/>
                <a:gd name="connsiteX145" fmla="*/ 392464 w 410460"/>
                <a:gd name="connsiteY145" fmla="*/ 9045 h 228112"/>
                <a:gd name="connsiteX146" fmla="*/ 389517 w 410460"/>
                <a:gd name="connsiteY146" fmla="*/ 7568 h 228112"/>
                <a:gd name="connsiteX147" fmla="*/ 389517 w 410460"/>
                <a:gd name="connsiteY147" fmla="*/ 7568 h 228112"/>
                <a:gd name="connsiteX148" fmla="*/ 385820 w 410460"/>
                <a:gd name="connsiteY148" fmla="*/ 6093 h 228112"/>
                <a:gd name="connsiteX149" fmla="*/ 385820 w 410460"/>
                <a:gd name="connsiteY149" fmla="*/ 6093 h 228112"/>
                <a:gd name="connsiteX150" fmla="*/ 382872 w 410460"/>
                <a:gd name="connsiteY150" fmla="*/ 4616 h 228112"/>
                <a:gd name="connsiteX151" fmla="*/ 382872 w 410460"/>
                <a:gd name="connsiteY151" fmla="*/ 4616 h 228112"/>
                <a:gd name="connsiteX152" fmla="*/ 379175 w 410460"/>
                <a:gd name="connsiteY152" fmla="*/ 3878 h 228112"/>
                <a:gd name="connsiteX153" fmla="*/ 379175 w 410460"/>
                <a:gd name="connsiteY153" fmla="*/ 3878 h 228112"/>
                <a:gd name="connsiteX154" fmla="*/ 375496 w 410460"/>
                <a:gd name="connsiteY154" fmla="*/ 3139 h 228112"/>
                <a:gd name="connsiteX155" fmla="*/ 376228 w 410460"/>
                <a:gd name="connsiteY155" fmla="*/ 3139 h 228112"/>
                <a:gd name="connsiteX156" fmla="*/ 35890 w 410460"/>
                <a:gd name="connsiteY156" fmla="*/ 3139 h 228112"/>
                <a:gd name="connsiteX157" fmla="*/ 32200 w 410460"/>
                <a:gd name="connsiteY157" fmla="*/ 3878 h 228112"/>
                <a:gd name="connsiteX158" fmla="*/ 32938 w 410460"/>
                <a:gd name="connsiteY158" fmla="*/ 3878 h 228112"/>
                <a:gd name="connsiteX159" fmla="*/ 29246 w 410460"/>
                <a:gd name="connsiteY159" fmla="*/ 4616 h 228112"/>
                <a:gd name="connsiteX160" fmla="*/ 29246 w 410460"/>
                <a:gd name="connsiteY160" fmla="*/ 4616 h 228112"/>
                <a:gd name="connsiteX161" fmla="*/ 25556 w 410460"/>
                <a:gd name="connsiteY161" fmla="*/ 6093 h 228112"/>
                <a:gd name="connsiteX162" fmla="*/ 25556 w 410460"/>
                <a:gd name="connsiteY162" fmla="*/ 6093 h 228112"/>
                <a:gd name="connsiteX163" fmla="*/ 22602 w 410460"/>
                <a:gd name="connsiteY163" fmla="*/ 7568 h 228112"/>
                <a:gd name="connsiteX164" fmla="*/ 22602 w 410460"/>
                <a:gd name="connsiteY164" fmla="*/ 7568 h 228112"/>
                <a:gd name="connsiteX165" fmla="*/ 19649 w 410460"/>
                <a:gd name="connsiteY165" fmla="*/ 9045 h 228112"/>
                <a:gd name="connsiteX166" fmla="*/ 19649 w 410460"/>
                <a:gd name="connsiteY166" fmla="*/ 9045 h 228112"/>
                <a:gd name="connsiteX167" fmla="*/ 16697 w 410460"/>
                <a:gd name="connsiteY167" fmla="*/ 11260 h 228112"/>
                <a:gd name="connsiteX168" fmla="*/ 16697 w 410460"/>
                <a:gd name="connsiteY168" fmla="*/ 11260 h 228112"/>
                <a:gd name="connsiteX169" fmla="*/ 14482 w 410460"/>
                <a:gd name="connsiteY169" fmla="*/ 13475 h 228112"/>
                <a:gd name="connsiteX170" fmla="*/ 14482 w 410460"/>
                <a:gd name="connsiteY170" fmla="*/ 13475 h 228112"/>
                <a:gd name="connsiteX171" fmla="*/ 12267 w 410460"/>
                <a:gd name="connsiteY171" fmla="*/ 16427 h 228112"/>
                <a:gd name="connsiteX172" fmla="*/ 12267 w 410460"/>
                <a:gd name="connsiteY172" fmla="*/ 15690 h 228112"/>
                <a:gd name="connsiteX173" fmla="*/ 10052 w 410460"/>
                <a:gd name="connsiteY173" fmla="*/ 18644 h 228112"/>
                <a:gd name="connsiteX174" fmla="*/ 10052 w 410460"/>
                <a:gd name="connsiteY174" fmla="*/ 18644 h 228112"/>
                <a:gd name="connsiteX175" fmla="*/ 7838 w 410460"/>
                <a:gd name="connsiteY175" fmla="*/ 21596 h 228112"/>
                <a:gd name="connsiteX176" fmla="*/ 8575 w 410460"/>
                <a:gd name="connsiteY176" fmla="*/ 21596 h 228112"/>
                <a:gd name="connsiteX177" fmla="*/ 6361 w 410460"/>
                <a:gd name="connsiteY177" fmla="*/ 25288 h 228112"/>
                <a:gd name="connsiteX178" fmla="*/ 6361 w 410460"/>
                <a:gd name="connsiteY178" fmla="*/ 24549 h 228112"/>
                <a:gd name="connsiteX179" fmla="*/ 5623 w 410460"/>
                <a:gd name="connsiteY179" fmla="*/ 28241 h 228112"/>
                <a:gd name="connsiteX180" fmla="*/ 5623 w 410460"/>
                <a:gd name="connsiteY180" fmla="*/ 28241 h 228112"/>
                <a:gd name="connsiteX181" fmla="*/ 4884 w 410460"/>
                <a:gd name="connsiteY181" fmla="*/ 31932 h 228112"/>
                <a:gd name="connsiteX182" fmla="*/ 4884 w 410460"/>
                <a:gd name="connsiteY182" fmla="*/ 31932 h 228112"/>
                <a:gd name="connsiteX183" fmla="*/ 4146 w 410460"/>
                <a:gd name="connsiteY183" fmla="*/ 35622 h 228112"/>
                <a:gd name="connsiteX184" fmla="*/ 4146 w 410460"/>
                <a:gd name="connsiteY184" fmla="*/ 34885 h 228112"/>
                <a:gd name="connsiteX185" fmla="*/ 4146 w 410460"/>
                <a:gd name="connsiteY185" fmla="*/ 39314 h 228112"/>
                <a:gd name="connsiteX186" fmla="*/ 4146 w 410460"/>
                <a:gd name="connsiteY186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410460" h="228112">
                  <a:moveTo>
                    <a:pt x="454" y="38577"/>
                  </a:moveTo>
                  <a:lnTo>
                    <a:pt x="1193" y="34885"/>
                  </a:lnTo>
                  <a:lnTo>
                    <a:pt x="1931" y="31193"/>
                  </a:lnTo>
                  <a:lnTo>
                    <a:pt x="2669" y="27503"/>
                  </a:lnTo>
                  <a:lnTo>
                    <a:pt x="4146" y="23811"/>
                  </a:lnTo>
                  <a:lnTo>
                    <a:pt x="5623" y="20119"/>
                  </a:lnTo>
                  <a:lnTo>
                    <a:pt x="7098" y="17167"/>
                  </a:lnTo>
                  <a:lnTo>
                    <a:pt x="10052" y="14214"/>
                  </a:lnTo>
                  <a:lnTo>
                    <a:pt x="12267" y="11260"/>
                  </a:lnTo>
                  <a:lnTo>
                    <a:pt x="15220" y="9045"/>
                  </a:lnTo>
                  <a:lnTo>
                    <a:pt x="18172" y="6831"/>
                  </a:lnTo>
                  <a:lnTo>
                    <a:pt x="21126" y="4616"/>
                  </a:lnTo>
                  <a:lnTo>
                    <a:pt x="24816" y="3141"/>
                  </a:lnTo>
                  <a:lnTo>
                    <a:pt x="28508" y="1663"/>
                  </a:lnTo>
                  <a:lnTo>
                    <a:pt x="32200" y="926"/>
                  </a:lnTo>
                  <a:lnTo>
                    <a:pt x="35890" y="186"/>
                  </a:lnTo>
                  <a:lnTo>
                    <a:pt x="376228" y="186"/>
                  </a:lnTo>
                  <a:lnTo>
                    <a:pt x="379908" y="926"/>
                  </a:lnTo>
                  <a:lnTo>
                    <a:pt x="383605" y="1663"/>
                  </a:lnTo>
                  <a:lnTo>
                    <a:pt x="387302" y="3141"/>
                  </a:lnTo>
                  <a:lnTo>
                    <a:pt x="390982" y="4616"/>
                  </a:lnTo>
                  <a:lnTo>
                    <a:pt x="393946" y="6831"/>
                  </a:lnTo>
                  <a:lnTo>
                    <a:pt x="396893" y="9045"/>
                  </a:lnTo>
                  <a:lnTo>
                    <a:pt x="399841" y="11260"/>
                  </a:lnTo>
                  <a:lnTo>
                    <a:pt x="402055" y="14214"/>
                  </a:lnTo>
                  <a:lnTo>
                    <a:pt x="404270" y="17167"/>
                  </a:lnTo>
                  <a:lnTo>
                    <a:pt x="406485" y="20119"/>
                  </a:lnTo>
                  <a:lnTo>
                    <a:pt x="407967" y="23811"/>
                  </a:lnTo>
                  <a:lnTo>
                    <a:pt x="409450" y="27503"/>
                  </a:lnTo>
                  <a:lnTo>
                    <a:pt x="410182" y="31193"/>
                  </a:lnTo>
                  <a:lnTo>
                    <a:pt x="410914" y="34885"/>
                  </a:lnTo>
                  <a:lnTo>
                    <a:pt x="410914" y="192863"/>
                  </a:lnTo>
                  <a:lnTo>
                    <a:pt x="410182" y="196560"/>
                  </a:lnTo>
                  <a:lnTo>
                    <a:pt x="409450" y="200257"/>
                  </a:lnTo>
                  <a:lnTo>
                    <a:pt x="407967" y="203937"/>
                  </a:lnTo>
                  <a:lnTo>
                    <a:pt x="406485" y="207634"/>
                  </a:lnTo>
                  <a:lnTo>
                    <a:pt x="404270" y="210581"/>
                  </a:lnTo>
                  <a:lnTo>
                    <a:pt x="402055" y="213546"/>
                  </a:lnTo>
                  <a:lnTo>
                    <a:pt x="399841" y="216493"/>
                  </a:lnTo>
                  <a:lnTo>
                    <a:pt x="396893" y="218708"/>
                  </a:lnTo>
                  <a:lnTo>
                    <a:pt x="393946" y="221655"/>
                  </a:lnTo>
                  <a:lnTo>
                    <a:pt x="390982" y="223137"/>
                  </a:lnTo>
                  <a:lnTo>
                    <a:pt x="387302" y="224620"/>
                  </a:lnTo>
                  <a:lnTo>
                    <a:pt x="383605" y="226102"/>
                  </a:lnTo>
                  <a:lnTo>
                    <a:pt x="379908" y="226834"/>
                  </a:lnTo>
                  <a:lnTo>
                    <a:pt x="376228" y="227567"/>
                  </a:lnTo>
                  <a:lnTo>
                    <a:pt x="371799" y="228299"/>
                  </a:lnTo>
                  <a:lnTo>
                    <a:pt x="39582" y="228299"/>
                  </a:lnTo>
                  <a:lnTo>
                    <a:pt x="35890" y="227567"/>
                  </a:lnTo>
                  <a:lnTo>
                    <a:pt x="32200" y="226834"/>
                  </a:lnTo>
                  <a:lnTo>
                    <a:pt x="28508" y="226102"/>
                  </a:lnTo>
                  <a:lnTo>
                    <a:pt x="24816" y="224620"/>
                  </a:lnTo>
                  <a:lnTo>
                    <a:pt x="21126" y="223137"/>
                  </a:lnTo>
                  <a:lnTo>
                    <a:pt x="18172" y="221655"/>
                  </a:lnTo>
                  <a:lnTo>
                    <a:pt x="15220" y="218708"/>
                  </a:lnTo>
                  <a:lnTo>
                    <a:pt x="12267" y="216493"/>
                  </a:lnTo>
                  <a:lnTo>
                    <a:pt x="10052" y="213546"/>
                  </a:lnTo>
                  <a:lnTo>
                    <a:pt x="7098" y="210581"/>
                  </a:lnTo>
                  <a:lnTo>
                    <a:pt x="5623" y="207634"/>
                  </a:lnTo>
                  <a:lnTo>
                    <a:pt x="4146" y="203937"/>
                  </a:lnTo>
                  <a:lnTo>
                    <a:pt x="2669" y="200257"/>
                  </a:lnTo>
                  <a:lnTo>
                    <a:pt x="1931" y="196560"/>
                  </a:lnTo>
                  <a:lnTo>
                    <a:pt x="1193" y="192863"/>
                  </a:lnTo>
                  <a:lnTo>
                    <a:pt x="454" y="189183"/>
                  </a:lnTo>
                  <a:close/>
                  <a:moveTo>
                    <a:pt x="4146" y="189183"/>
                  </a:moveTo>
                  <a:lnTo>
                    <a:pt x="4146" y="192863"/>
                  </a:lnTo>
                  <a:lnTo>
                    <a:pt x="4146" y="192863"/>
                  </a:lnTo>
                  <a:lnTo>
                    <a:pt x="4884" y="196560"/>
                  </a:lnTo>
                  <a:lnTo>
                    <a:pt x="4884" y="195828"/>
                  </a:lnTo>
                  <a:lnTo>
                    <a:pt x="5623" y="199507"/>
                  </a:lnTo>
                  <a:lnTo>
                    <a:pt x="5623" y="199507"/>
                  </a:lnTo>
                  <a:lnTo>
                    <a:pt x="6361" y="203204"/>
                  </a:lnTo>
                  <a:lnTo>
                    <a:pt x="6361" y="203204"/>
                  </a:lnTo>
                  <a:lnTo>
                    <a:pt x="8575" y="206152"/>
                  </a:lnTo>
                  <a:lnTo>
                    <a:pt x="7838" y="206152"/>
                  </a:lnTo>
                  <a:lnTo>
                    <a:pt x="10052" y="209116"/>
                  </a:lnTo>
                  <a:lnTo>
                    <a:pt x="10052" y="209116"/>
                  </a:lnTo>
                  <a:lnTo>
                    <a:pt x="12267" y="212063"/>
                  </a:lnTo>
                  <a:lnTo>
                    <a:pt x="12267" y="212063"/>
                  </a:lnTo>
                  <a:lnTo>
                    <a:pt x="14482" y="214278"/>
                  </a:lnTo>
                  <a:lnTo>
                    <a:pt x="14482" y="214278"/>
                  </a:lnTo>
                  <a:lnTo>
                    <a:pt x="16697" y="216493"/>
                  </a:lnTo>
                  <a:lnTo>
                    <a:pt x="16697" y="216493"/>
                  </a:lnTo>
                  <a:lnTo>
                    <a:pt x="19649" y="218708"/>
                  </a:lnTo>
                  <a:lnTo>
                    <a:pt x="19649" y="218708"/>
                  </a:lnTo>
                  <a:lnTo>
                    <a:pt x="22602" y="220922"/>
                  </a:lnTo>
                  <a:lnTo>
                    <a:pt x="22602" y="220190"/>
                  </a:lnTo>
                  <a:lnTo>
                    <a:pt x="25556" y="222405"/>
                  </a:lnTo>
                  <a:lnTo>
                    <a:pt x="25556" y="222405"/>
                  </a:lnTo>
                  <a:lnTo>
                    <a:pt x="29246" y="223137"/>
                  </a:lnTo>
                  <a:lnTo>
                    <a:pt x="29246" y="223137"/>
                  </a:lnTo>
                  <a:lnTo>
                    <a:pt x="32938" y="223870"/>
                  </a:lnTo>
                  <a:lnTo>
                    <a:pt x="32200" y="223870"/>
                  </a:lnTo>
                  <a:lnTo>
                    <a:pt x="35890" y="224620"/>
                  </a:lnTo>
                  <a:lnTo>
                    <a:pt x="376228" y="224620"/>
                  </a:lnTo>
                  <a:lnTo>
                    <a:pt x="375496" y="224620"/>
                  </a:lnTo>
                  <a:lnTo>
                    <a:pt x="379175" y="223870"/>
                  </a:lnTo>
                  <a:lnTo>
                    <a:pt x="379175" y="223870"/>
                  </a:lnTo>
                  <a:lnTo>
                    <a:pt x="382872" y="223137"/>
                  </a:lnTo>
                  <a:lnTo>
                    <a:pt x="382872" y="223137"/>
                  </a:lnTo>
                  <a:lnTo>
                    <a:pt x="385820" y="222405"/>
                  </a:lnTo>
                  <a:lnTo>
                    <a:pt x="385820" y="222405"/>
                  </a:lnTo>
                  <a:lnTo>
                    <a:pt x="389517" y="220190"/>
                  </a:lnTo>
                  <a:lnTo>
                    <a:pt x="389517" y="220922"/>
                  </a:lnTo>
                  <a:lnTo>
                    <a:pt x="392464" y="218708"/>
                  </a:lnTo>
                  <a:lnTo>
                    <a:pt x="392464" y="218708"/>
                  </a:lnTo>
                  <a:lnTo>
                    <a:pt x="394679" y="216493"/>
                  </a:lnTo>
                  <a:lnTo>
                    <a:pt x="394679" y="216493"/>
                  </a:lnTo>
                  <a:lnTo>
                    <a:pt x="397643" y="214278"/>
                  </a:lnTo>
                  <a:lnTo>
                    <a:pt x="397643" y="214278"/>
                  </a:lnTo>
                  <a:lnTo>
                    <a:pt x="399858" y="212063"/>
                  </a:lnTo>
                  <a:lnTo>
                    <a:pt x="399858" y="212063"/>
                  </a:lnTo>
                  <a:lnTo>
                    <a:pt x="402073" y="209116"/>
                  </a:lnTo>
                  <a:lnTo>
                    <a:pt x="402073" y="209116"/>
                  </a:lnTo>
                  <a:lnTo>
                    <a:pt x="403538" y="206152"/>
                  </a:lnTo>
                  <a:lnTo>
                    <a:pt x="403538" y="206152"/>
                  </a:lnTo>
                  <a:lnTo>
                    <a:pt x="405020" y="203204"/>
                  </a:lnTo>
                  <a:lnTo>
                    <a:pt x="405020" y="203204"/>
                  </a:lnTo>
                  <a:lnTo>
                    <a:pt x="406502" y="199507"/>
                  </a:lnTo>
                  <a:lnTo>
                    <a:pt x="406502" y="199507"/>
                  </a:lnTo>
                  <a:lnTo>
                    <a:pt x="407235" y="195828"/>
                  </a:lnTo>
                  <a:lnTo>
                    <a:pt x="407235" y="196560"/>
                  </a:lnTo>
                  <a:lnTo>
                    <a:pt x="407967" y="192863"/>
                  </a:lnTo>
                  <a:lnTo>
                    <a:pt x="407967" y="189183"/>
                  </a:lnTo>
                  <a:lnTo>
                    <a:pt x="407967" y="38577"/>
                  </a:lnTo>
                  <a:lnTo>
                    <a:pt x="407967" y="39314"/>
                  </a:lnTo>
                  <a:lnTo>
                    <a:pt x="407967" y="34885"/>
                  </a:lnTo>
                  <a:lnTo>
                    <a:pt x="407967" y="35622"/>
                  </a:lnTo>
                  <a:lnTo>
                    <a:pt x="407235" y="31932"/>
                  </a:lnTo>
                  <a:lnTo>
                    <a:pt x="407235" y="31932"/>
                  </a:lnTo>
                  <a:lnTo>
                    <a:pt x="406502" y="28241"/>
                  </a:lnTo>
                  <a:lnTo>
                    <a:pt x="406502" y="28241"/>
                  </a:lnTo>
                  <a:lnTo>
                    <a:pt x="405020" y="24549"/>
                  </a:lnTo>
                  <a:lnTo>
                    <a:pt x="405020" y="25288"/>
                  </a:lnTo>
                  <a:lnTo>
                    <a:pt x="403538" y="21596"/>
                  </a:lnTo>
                  <a:lnTo>
                    <a:pt x="403538" y="21596"/>
                  </a:lnTo>
                  <a:lnTo>
                    <a:pt x="402073" y="18644"/>
                  </a:lnTo>
                  <a:lnTo>
                    <a:pt x="402073" y="18644"/>
                  </a:lnTo>
                  <a:lnTo>
                    <a:pt x="399858" y="15690"/>
                  </a:lnTo>
                  <a:lnTo>
                    <a:pt x="399858" y="16427"/>
                  </a:lnTo>
                  <a:lnTo>
                    <a:pt x="397643" y="13475"/>
                  </a:lnTo>
                  <a:lnTo>
                    <a:pt x="397643" y="13475"/>
                  </a:lnTo>
                  <a:lnTo>
                    <a:pt x="394679" y="11260"/>
                  </a:lnTo>
                  <a:lnTo>
                    <a:pt x="394679" y="11260"/>
                  </a:lnTo>
                  <a:lnTo>
                    <a:pt x="392464" y="9045"/>
                  </a:lnTo>
                  <a:lnTo>
                    <a:pt x="392464" y="9045"/>
                  </a:lnTo>
                  <a:lnTo>
                    <a:pt x="389517" y="7568"/>
                  </a:lnTo>
                  <a:lnTo>
                    <a:pt x="389517" y="7568"/>
                  </a:lnTo>
                  <a:lnTo>
                    <a:pt x="385820" y="6093"/>
                  </a:lnTo>
                  <a:lnTo>
                    <a:pt x="385820" y="6093"/>
                  </a:lnTo>
                  <a:lnTo>
                    <a:pt x="382872" y="4616"/>
                  </a:lnTo>
                  <a:lnTo>
                    <a:pt x="382872" y="4616"/>
                  </a:lnTo>
                  <a:lnTo>
                    <a:pt x="379175" y="3878"/>
                  </a:lnTo>
                  <a:lnTo>
                    <a:pt x="379175" y="3878"/>
                  </a:lnTo>
                  <a:lnTo>
                    <a:pt x="375496" y="3139"/>
                  </a:lnTo>
                  <a:lnTo>
                    <a:pt x="376228" y="3139"/>
                  </a:lnTo>
                  <a:lnTo>
                    <a:pt x="35890" y="3139"/>
                  </a:lnTo>
                  <a:lnTo>
                    <a:pt x="32200" y="3878"/>
                  </a:lnTo>
                  <a:lnTo>
                    <a:pt x="32938" y="3878"/>
                  </a:lnTo>
                  <a:lnTo>
                    <a:pt x="29246" y="4616"/>
                  </a:lnTo>
                  <a:lnTo>
                    <a:pt x="29246" y="4616"/>
                  </a:lnTo>
                  <a:lnTo>
                    <a:pt x="25556" y="6093"/>
                  </a:lnTo>
                  <a:lnTo>
                    <a:pt x="25556" y="6093"/>
                  </a:lnTo>
                  <a:lnTo>
                    <a:pt x="22602" y="7568"/>
                  </a:lnTo>
                  <a:lnTo>
                    <a:pt x="22602" y="7568"/>
                  </a:lnTo>
                  <a:lnTo>
                    <a:pt x="19649" y="9045"/>
                  </a:lnTo>
                  <a:lnTo>
                    <a:pt x="19649" y="9045"/>
                  </a:lnTo>
                  <a:lnTo>
                    <a:pt x="16697" y="11260"/>
                  </a:lnTo>
                  <a:lnTo>
                    <a:pt x="16697" y="11260"/>
                  </a:lnTo>
                  <a:lnTo>
                    <a:pt x="14482" y="13475"/>
                  </a:lnTo>
                  <a:lnTo>
                    <a:pt x="14482" y="13475"/>
                  </a:lnTo>
                  <a:lnTo>
                    <a:pt x="12267" y="16427"/>
                  </a:lnTo>
                  <a:lnTo>
                    <a:pt x="12267" y="15690"/>
                  </a:lnTo>
                  <a:lnTo>
                    <a:pt x="10052" y="18644"/>
                  </a:lnTo>
                  <a:lnTo>
                    <a:pt x="10052" y="18644"/>
                  </a:lnTo>
                  <a:lnTo>
                    <a:pt x="7838" y="21596"/>
                  </a:lnTo>
                  <a:lnTo>
                    <a:pt x="8575" y="21596"/>
                  </a:lnTo>
                  <a:lnTo>
                    <a:pt x="6361" y="25288"/>
                  </a:lnTo>
                  <a:lnTo>
                    <a:pt x="6361" y="24549"/>
                  </a:lnTo>
                  <a:lnTo>
                    <a:pt x="5623" y="28241"/>
                  </a:lnTo>
                  <a:lnTo>
                    <a:pt x="5623" y="28241"/>
                  </a:lnTo>
                  <a:lnTo>
                    <a:pt x="4884" y="31932"/>
                  </a:lnTo>
                  <a:lnTo>
                    <a:pt x="4884" y="31932"/>
                  </a:lnTo>
                  <a:lnTo>
                    <a:pt x="4146" y="35622"/>
                  </a:lnTo>
                  <a:lnTo>
                    <a:pt x="4146" y="34885"/>
                  </a:lnTo>
                  <a:lnTo>
                    <a:pt x="4146" y="39314"/>
                  </a:lnTo>
                  <a:lnTo>
                    <a:pt x="4146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6EAEC71-7FDE-4036-BD48-ECAE7394C5E6}"/>
                </a:ext>
              </a:extLst>
            </p:cNvPr>
            <p:cNvSpPr txBox="1"/>
            <p:nvPr/>
          </p:nvSpPr>
          <p:spPr>
            <a:xfrm>
              <a:off x="8622562" y="3563564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C8CB6F-C7A4-4033-93F0-4CA0D95772AA}"/>
                </a:ext>
              </a:extLst>
            </p:cNvPr>
            <p:cNvSpPr/>
            <p:nvPr/>
          </p:nvSpPr>
          <p:spPr>
            <a:xfrm>
              <a:off x="9010032" y="3553176"/>
              <a:ext cx="427447" cy="224420"/>
            </a:xfrm>
            <a:custGeom>
              <a:avLst/>
              <a:gdLst>
                <a:gd name="connsiteX0" fmla="*/ 527 w 427447"/>
                <a:gd name="connsiteY0" fmla="*/ 37099 h 224420"/>
                <a:gd name="connsiteX1" fmla="*/ 37446 w 427447"/>
                <a:gd name="connsiteY1" fmla="*/ 186 h 224420"/>
                <a:gd name="connsiteX2" fmla="*/ 390324 w 427447"/>
                <a:gd name="connsiteY2" fmla="*/ 186 h 224420"/>
                <a:gd name="connsiteX3" fmla="*/ 427975 w 427447"/>
                <a:gd name="connsiteY3" fmla="*/ 37099 h 224420"/>
                <a:gd name="connsiteX4" fmla="*/ 427975 w 427447"/>
                <a:gd name="connsiteY4" fmla="*/ 187706 h 224420"/>
                <a:gd name="connsiteX5" fmla="*/ 390324 w 427447"/>
                <a:gd name="connsiteY5" fmla="*/ 224607 h 224420"/>
                <a:gd name="connsiteX6" fmla="*/ 37446 w 427447"/>
                <a:gd name="connsiteY6" fmla="*/ 224607 h 224420"/>
                <a:gd name="connsiteX7" fmla="*/ 527 w 427447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447" h="224420">
                  <a:moveTo>
                    <a:pt x="527" y="37099"/>
                  </a:moveTo>
                  <a:cubicBezTo>
                    <a:pt x="527" y="16427"/>
                    <a:pt x="16763" y="186"/>
                    <a:pt x="37446" y="186"/>
                  </a:cubicBezTo>
                  <a:lnTo>
                    <a:pt x="390324" y="186"/>
                  </a:lnTo>
                  <a:cubicBezTo>
                    <a:pt x="410989" y="186"/>
                    <a:pt x="427975" y="16427"/>
                    <a:pt x="427975" y="37099"/>
                  </a:cubicBezTo>
                  <a:lnTo>
                    <a:pt x="427975" y="187706"/>
                  </a:lnTo>
                  <a:cubicBezTo>
                    <a:pt x="427975" y="208372"/>
                    <a:pt x="410989" y="224607"/>
                    <a:pt x="390324" y="224607"/>
                  </a:cubicBezTo>
                  <a:lnTo>
                    <a:pt x="37446" y="224607"/>
                  </a:lnTo>
                  <a:cubicBezTo>
                    <a:pt x="16763" y="224607"/>
                    <a:pt x="527" y="208372"/>
                    <a:pt x="527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8190E5D-6867-4BE3-A202-D10F515826EA}"/>
                </a:ext>
              </a:extLst>
            </p:cNvPr>
            <p:cNvSpPr/>
            <p:nvPr/>
          </p:nvSpPr>
          <p:spPr>
            <a:xfrm>
              <a:off x="9008550" y="3551699"/>
              <a:ext cx="430412" cy="228112"/>
            </a:xfrm>
            <a:custGeom>
              <a:avLst/>
              <a:gdLst>
                <a:gd name="connsiteX0" fmla="*/ 527 w 430412"/>
                <a:gd name="connsiteY0" fmla="*/ 38577 h 228112"/>
                <a:gd name="connsiteX1" fmla="*/ 527 w 430412"/>
                <a:gd name="connsiteY1" fmla="*/ 34885 h 228112"/>
                <a:gd name="connsiteX2" fmla="*/ 1277 w 430412"/>
                <a:gd name="connsiteY2" fmla="*/ 31193 h 228112"/>
                <a:gd name="connsiteX3" fmla="*/ 2010 w 430412"/>
                <a:gd name="connsiteY3" fmla="*/ 27503 h 228112"/>
                <a:gd name="connsiteX4" fmla="*/ 3492 w 430412"/>
                <a:gd name="connsiteY4" fmla="*/ 23811 h 228112"/>
                <a:gd name="connsiteX5" fmla="*/ 4957 w 430412"/>
                <a:gd name="connsiteY5" fmla="*/ 20119 h 228112"/>
                <a:gd name="connsiteX6" fmla="*/ 7172 w 430412"/>
                <a:gd name="connsiteY6" fmla="*/ 17167 h 228112"/>
                <a:gd name="connsiteX7" fmla="*/ 9386 w 430412"/>
                <a:gd name="connsiteY7" fmla="*/ 14214 h 228112"/>
                <a:gd name="connsiteX8" fmla="*/ 11601 w 430412"/>
                <a:gd name="connsiteY8" fmla="*/ 11260 h 228112"/>
                <a:gd name="connsiteX9" fmla="*/ 14566 w 430412"/>
                <a:gd name="connsiteY9" fmla="*/ 9045 h 228112"/>
                <a:gd name="connsiteX10" fmla="*/ 17513 w 430412"/>
                <a:gd name="connsiteY10" fmla="*/ 6831 h 228112"/>
                <a:gd name="connsiteX11" fmla="*/ 20460 w 430412"/>
                <a:gd name="connsiteY11" fmla="*/ 4616 h 228112"/>
                <a:gd name="connsiteX12" fmla="*/ 24157 w 430412"/>
                <a:gd name="connsiteY12" fmla="*/ 3141 h 228112"/>
                <a:gd name="connsiteX13" fmla="*/ 27854 w 430412"/>
                <a:gd name="connsiteY13" fmla="*/ 1663 h 228112"/>
                <a:gd name="connsiteX14" fmla="*/ 31534 w 430412"/>
                <a:gd name="connsiteY14" fmla="*/ 926 h 228112"/>
                <a:gd name="connsiteX15" fmla="*/ 35231 w 430412"/>
                <a:gd name="connsiteY15" fmla="*/ 186 h 228112"/>
                <a:gd name="connsiteX16" fmla="*/ 395504 w 430412"/>
                <a:gd name="connsiteY16" fmla="*/ 186 h 228112"/>
                <a:gd name="connsiteX17" fmla="*/ 399183 w 430412"/>
                <a:gd name="connsiteY17" fmla="*/ 926 h 228112"/>
                <a:gd name="connsiteX18" fmla="*/ 403613 w 430412"/>
                <a:gd name="connsiteY18" fmla="*/ 1663 h 228112"/>
                <a:gd name="connsiteX19" fmla="*/ 406577 w 430412"/>
                <a:gd name="connsiteY19" fmla="*/ 3141 h 228112"/>
                <a:gd name="connsiteX20" fmla="*/ 410257 w 430412"/>
                <a:gd name="connsiteY20" fmla="*/ 4616 h 228112"/>
                <a:gd name="connsiteX21" fmla="*/ 413222 w 430412"/>
                <a:gd name="connsiteY21" fmla="*/ 6831 h 228112"/>
                <a:gd name="connsiteX22" fmla="*/ 416169 w 430412"/>
                <a:gd name="connsiteY22" fmla="*/ 9045 h 228112"/>
                <a:gd name="connsiteX23" fmla="*/ 419116 w 430412"/>
                <a:gd name="connsiteY23" fmla="*/ 11260 h 228112"/>
                <a:gd name="connsiteX24" fmla="*/ 422081 w 430412"/>
                <a:gd name="connsiteY24" fmla="*/ 14214 h 228112"/>
                <a:gd name="connsiteX25" fmla="*/ 424296 w 430412"/>
                <a:gd name="connsiteY25" fmla="*/ 17167 h 228112"/>
                <a:gd name="connsiteX26" fmla="*/ 425778 w 430412"/>
                <a:gd name="connsiteY26" fmla="*/ 20119 h 228112"/>
                <a:gd name="connsiteX27" fmla="*/ 427992 w 430412"/>
                <a:gd name="connsiteY27" fmla="*/ 23811 h 228112"/>
                <a:gd name="connsiteX28" fmla="*/ 428725 w 430412"/>
                <a:gd name="connsiteY28" fmla="*/ 27503 h 228112"/>
                <a:gd name="connsiteX29" fmla="*/ 430207 w 430412"/>
                <a:gd name="connsiteY29" fmla="*/ 31193 h 228112"/>
                <a:gd name="connsiteX30" fmla="*/ 430207 w 430412"/>
                <a:gd name="connsiteY30" fmla="*/ 34885 h 228112"/>
                <a:gd name="connsiteX31" fmla="*/ 430940 w 430412"/>
                <a:gd name="connsiteY31" fmla="*/ 38577 h 228112"/>
                <a:gd name="connsiteX32" fmla="*/ 430940 w 430412"/>
                <a:gd name="connsiteY32" fmla="*/ 189183 h 228112"/>
                <a:gd name="connsiteX33" fmla="*/ 430207 w 430412"/>
                <a:gd name="connsiteY33" fmla="*/ 192863 h 228112"/>
                <a:gd name="connsiteX34" fmla="*/ 430207 w 430412"/>
                <a:gd name="connsiteY34" fmla="*/ 196560 h 228112"/>
                <a:gd name="connsiteX35" fmla="*/ 428725 w 430412"/>
                <a:gd name="connsiteY35" fmla="*/ 200257 h 228112"/>
                <a:gd name="connsiteX36" fmla="*/ 427992 w 430412"/>
                <a:gd name="connsiteY36" fmla="*/ 203937 h 228112"/>
                <a:gd name="connsiteX37" fmla="*/ 425778 w 430412"/>
                <a:gd name="connsiteY37" fmla="*/ 207634 h 228112"/>
                <a:gd name="connsiteX38" fmla="*/ 424296 w 430412"/>
                <a:gd name="connsiteY38" fmla="*/ 210581 h 228112"/>
                <a:gd name="connsiteX39" fmla="*/ 422081 w 430412"/>
                <a:gd name="connsiteY39" fmla="*/ 213546 h 228112"/>
                <a:gd name="connsiteX40" fmla="*/ 419116 w 430412"/>
                <a:gd name="connsiteY40" fmla="*/ 216493 h 228112"/>
                <a:gd name="connsiteX41" fmla="*/ 416169 w 430412"/>
                <a:gd name="connsiteY41" fmla="*/ 218708 h 228112"/>
                <a:gd name="connsiteX42" fmla="*/ 413222 w 430412"/>
                <a:gd name="connsiteY42" fmla="*/ 221655 h 228112"/>
                <a:gd name="connsiteX43" fmla="*/ 410257 w 430412"/>
                <a:gd name="connsiteY43" fmla="*/ 223137 h 228112"/>
                <a:gd name="connsiteX44" fmla="*/ 406577 w 430412"/>
                <a:gd name="connsiteY44" fmla="*/ 224620 h 228112"/>
                <a:gd name="connsiteX45" fmla="*/ 403613 w 430412"/>
                <a:gd name="connsiteY45" fmla="*/ 226102 h 228112"/>
                <a:gd name="connsiteX46" fmla="*/ 399183 w 430412"/>
                <a:gd name="connsiteY46" fmla="*/ 226834 h 228112"/>
                <a:gd name="connsiteX47" fmla="*/ 395504 w 430412"/>
                <a:gd name="connsiteY47" fmla="*/ 227567 h 228112"/>
                <a:gd name="connsiteX48" fmla="*/ 391807 w 430412"/>
                <a:gd name="connsiteY48" fmla="*/ 228299 h 228112"/>
                <a:gd name="connsiteX49" fmla="*/ 38928 w 430412"/>
                <a:gd name="connsiteY49" fmla="*/ 228299 h 228112"/>
                <a:gd name="connsiteX50" fmla="*/ 35231 w 430412"/>
                <a:gd name="connsiteY50" fmla="*/ 227567 h 228112"/>
                <a:gd name="connsiteX51" fmla="*/ 31534 w 430412"/>
                <a:gd name="connsiteY51" fmla="*/ 226834 h 228112"/>
                <a:gd name="connsiteX52" fmla="*/ 27854 w 430412"/>
                <a:gd name="connsiteY52" fmla="*/ 226102 h 228112"/>
                <a:gd name="connsiteX53" fmla="*/ 24157 w 430412"/>
                <a:gd name="connsiteY53" fmla="*/ 224620 h 228112"/>
                <a:gd name="connsiteX54" fmla="*/ 20460 w 430412"/>
                <a:gd name="connsiteY54" fmla="*/ 223137 h 228112"/>
                <a:gd name="connsiteX55" fmla="*/ 17513 w 430412"/>
                <a:gd name="connsiteY55" fmla="*/ 221655 h 228112"/>
                <a:gd name="connsiteX56" fmla="*/ 14566 w 430412"/>
                <a:gd name="connsiteY56" fmla="*/ 218708 h 228112"/>
                <a:gd name="connsiteX57" fmla="*/ 11601 w 430412"/>
                <a:gd name="connsiteY57" fmla="*/ 216493 h 228112"/>
                <a:gd name="connsiteX58" fmla="*/ 9386 w 430412"/>
                <a:gd name="connsiteY58" fmla="*/ 213546 h 228112"/>
                <a:gd name="connsiteX59" fmla="*/ 7172 w 430412"/>
                <a:gd name="connsiteY59" fmla="*/ 210581 h 228112"/>
                <a:gd name="connsiteX60" fmla="*/ 4957 w 430412"/>
                <a:gd name="connsiteY60" fmla="*/ 207634 h 228112"/>
                <a:gd name="connsiteX61" fmla="*/ 3492 w 430412"/>
                <a:gd name="connsiteY61" fmla="*/ 203937 h 228112"/>
                <a:gd name="connsiteX62" fmla="*/ 2010 w 430412"/>
                <a:gd name="connsiteY62" fmla="*/ 200257 h 228112"/>
                <a:gd name="connsiteX63" fmla="*/ 1277 w 430412"/>
                <a:gd name="connsiteY63" fmla="*/ 196560 h 228112"/>
                <a:gd name="connsiteX64" fmla="*/ 527 w 430412"/>
                <a:gd name="connsiteY64" fmla="*/ 192863 h 228112"/>
                <a:gd name="connsiteX65" fmla="*/ 527 w 430412"/>
                <a:gd name="connsiteY65" fmla="*/ 189183 h 228112"/>
                <a:gd name="connsiteX66" fmla="*/ 3492 w 430412"/>
                <a:gd name="connsiteY66" fmla="*/ 189183 h 228112"/>
                <a:gd name="connsiteX67" fmla="*/ 3492 w 430412"/>
                <a:gd name="connsiteY67" fmla="*/ 192863 h 228112"/>
                <a:gd name="connsiteX68" fmla="*/ 3492 w 430412"/>
                <a:gd name="connsiteY68" fmla="*/ 192863 h 228112"/>
                <a:gd name="connsiteX69" fmla="*/ 4225 w 430412"/>
                <a:gd name="connsiteY69" fmla="*/ 196560 h 228112"/>
                <a:gd name="connsiteX70" fmla="*/ 4225 w 430412"/>
                <a:gd name="connsiteY70" fmla="*/ 195828 h 228112"/>
                <a:gd name="connsiteX71" fmla="*/ 4957 w 430412"/>
                <a:gd name="connsiteY71" fmla="*/ 199507 h 228112"/>
                <a:gd name="connsiteX72" fmla="*/ 4957 w 430412"/>
                <a:gd name="connsiteY72" fmla="*/ 199507 h 228112"/>
                <a:gd name="connsiteX73" fmla="*/ 6439 w 430412"/>
                <a:gd name="connsiteY73" fmla="*/ 203204 h 228112"/>
                <a:gd name="connsiteX74" fmla="*/ 5707 w 430412"/>
                <a:gd name="connsiteY74" fmla="*/ 203204 h 228112"/>
                <a:gd name="connsiteX75" fmla="*/ 7922 w 430412"/>
                <a:gd name="connsiteY75" fmla="*/ 206152 h 228112"/>
                <a:gd name="connsiteX76" fmla="*/ 7189 w 430412"/>
                <a:gd name="connsiteY76" fmla="*/ 206152 h 228112"/>
                <a:gd name="connsiteX77" fmla="*/ 9404 w 430412"/>
                <a:gd name="connsiteY77" fmla="*/ 209116 h 228112"/>
                <a:gd name="connsiteX78" fmla="*/ 9404 w 430412"/>
                <a:gd name="connsiteY78" fmla="*/ 209116 h 228112"/>
                <a:gd name="connsiteX79" fmla="*/ 11619 w 430412"/>
                <a:gd name="connsiteY79" fmla="*/ 212063 h 228112"/>
                <a:gd name="connsiteX80" fmla="*/ 11619 w 430412"/>
                <a:gd name="connsiteY80" fmla="*/ 212063 h 228112"/>
                <a:gd name="connsiteX81" fmla="*/ 13833 w 430412"/>
                <a:gd name="connsiteY81" fmla="*/ 214278 h 228112"/>
                <a:gd name="connsiteX82" fmla="*/ 13833 w 430412"/>
                <a:gd name="connsiteY82" fmla="*/ 214278 h 228112"/>
                <a:gd name="connsiteX83" fmla="*/ 16048 w 430412"/>
                <a:gd name="connsiteY83" fmla="*/ 216493 h 228112"/>
                <a:gd name="connsiteX84" fmla="*/ 16048 w 430412"/>
                <a:gd name="connsiteY84" fmla="*/ 216493 h 228112"/>
                <a:gd name="connsiteX85" fmla="*/ 18995 w 430412"/>
                <a:gd name="connsiteY85" fmla="*/ 218708 h 228112"/>
                <a:gd name="connsiteX86" fmla="*/ 18995 w 430412"/>
                <a:gd name="connsiteY86" fmla="*/ 218708 h 228112"/>
                <a:gd name="connsiteX87" fmla="*/ 21943 w 430412"/>
                <a:gd name="connsiteY87" fmla="*/ 220922 h 228112"/>
                <a:gd name="connsiteX88" fmla="*/ 21943 w 430412"/>
                <a:gd name="connsiteY88" fmla="*/ 220190 h 228112"/>
                <a:gd name="connsiteX89" fmla="*/ 25640 w 430412"/>
                <a:gd name="connsiteY89" fmla="*/ 222405 h 228112"/>
                <a:gd name="connsiteX90" fmla="*/ 24907 w 430412"/>
                <a:gd name="connsiteY90" fmla="*/ 222405 h 228112"/>
                <a:gd name="connsiteX91" fmla="*/ 28587 w 430412"/>
                <a:gd name="connsiteY91" fmla="*/ 223137 h 228112"/>
                <a:gd name="connsiteX92" fmla="*/ 28587 w 430412"/>
                <a:gd name="connsiteY92" fmla="*/ 223137 h 228112"/>
                <a:gd name="connsiteX93" fmla="*/ 32284 w 430412"/>
                <a:gd name="connsiteY93" fmla="*/ 223870 h 228112"/>
                <a:gd name="connsiteX94" fmla="*/ 31551 w 430412"/>
                <a:gd name="connsiteY94" fmla="*/ 223870 h 228112"/>
                <a:gd name="connsiteX95" fmla="*/ 35981 w 430412"/>
                <a:gd name="connsiteY95" fmla="*/ 224620 h 228112"/>
                <a:gd name="connsiteX96" fmla="*/ 35231 w 430412"/>
                <a:gd name="connsiteY96" fmla="*/ 224620 h 228112"/>
                <a:gd name="connsiteX97" fmla="*/ 395504 w 430412"/>
                <a:gd name="connsiteY97" fmla="*/ 224620 h 228112"/>
                <a:gd name="connsiteX98" fmla="*/ 399201 w 430412"/>
                <a:gd name="connsiteY98" fmla="*/ 223870 h 228112"/>
                <a:gd name="connsiteX99" fmla="*/ 399201 w 430412"/>
                <a:gd name="connsiteY99" fmla="*/ 223870 h 228112"/>
                <a:gd name="connsiteX100" fmla="*/ 402148 w 430412"/>
                <a:gd name="connsiteY100" fmla="*/ 223137 h 228112"/>
                <a:gd name="connsiteX101" fmla="*/ 402148 w 430412"/>
                <a:gd name="connsiteY101" fmla="*/ 223137 h 228112"/>
                <a:gd name="connsiteX102" fmla="*/ 405845 w 430412"/>
                <a:gd name="connsiteY102" fmla="*/ 222405 h 228112"/>
                <a:gd name="connsiteX103" fmla="*/ 405845 w 430412"/>
                <a:gd name="connsiteY103" fmla="*/ 222405 h 228112"/>
                <a:gd name="connsiteX104" fmla="*/ 408792 w 430412"/>
                <a:gd name="connsiteY104" fmla="*/ 220190 h 228112"/>
                <a:gd name="connsiteX105" fmla="*/ 408792 w 430412"/>
                <a:gd name="connsiteY105" fmla="*/ 220922 h 228112"/>
                <a:gd name="connsiteX106" fmla="*/ 411739 w 430412"/>
                <a:gd name="connsiteY106" fmla="*/ 218708 h 228112"/>
                <a:gd name="connsiteX107" fmla="*/ 411739 w 430412"/>
                <a:gd name="connsiteY107" fmla="*/ 218708 h 228112"/>
                <a:gd name="connsiteX108" fmla="*/ 414704 w 430412"/>
                <a:gd name="connsiteY108" fmla="*/ 216493 h 228112"/>
                <a:gd name="connsiteX109" fmla="*/ 414704 w 430412"/>
                <a:gd name="connsiteY109" fmla="*/ 216493 h 228112"/>
                <a:gd name="connsiteX110" fmla="*/ 416919 w 430412"/>
                <a:gd name="connsiteY110" fmla="*/ 214278 h 228112"/>
                <a:gd name="connsiteX111" fmla="*/ 416919 w 430412"/>
                <a:gd name="connsiteY111" fmla="*/ 214278 h 228112"/>
                <a:gd name="connsiteX112" fmla="*/ 419134 w 430412"/>
                <a:gd name="connsiteY112" fmla="*/ 212063 h 228112"/>
                <a:gd name="connsiteX113" fmla="*/ 419134 w 430412"/>
                <a:gd name="connsiteY113" fmla="*/ 212063 h 228112"/>
                <a:gd name="connsiteX114" fmla="*/ 421348 w 430412"/>
                <a:gd name="connsiteY114" fmla="*/ 209116 h 228112"/>
                <a:gd name="connsiteX115" fmla="*/ 421348 w 430412"/>
                <a:gd name="connsiteY115" fmla="*/ 209116 h 228112"/>
                <a:gd name="connsiteX116" fmla="*/ 423563 w 430412"/>
                <a:gd name="connsiteY116" fmla="*/ 206152 h 228112"/>
                <a:gd name="connsiteX117" fmla="*/ 423563 w 430412"/>
                <a:gd name="connsiteY117" fmla="*/ 206152 h 228112"/>
                <a:gd name="connsiteX118" fmla="*/ 425028 w 430412"/>
                <a:gd name="connsiteY118" fmla="*/ 203204 h 228112"/>
                <a:gd name="connsiteX119" fmla="*/ 425028 w 430412"/>
                <a:gd name="connsiteY119" fmla="*/ 203204 h 228112"/>
                <a:gd name="connsiteX120" fmla="*/ 425778 w 430412"/>
                <a:gd name="connsiteY120" fmla="*/ 199507 h 228112"/>
                <a:gd name="connsiteX121" fmla="*/ 425778 w 430412"/>
                <a:gd name="connsiteY121" fmla="*/ 199507 h 228112"/>
                <a:gd name="connsiteX122" fmla="*/ 427243 w 430412"/>
                <a:gd name="connsiteY122" fmla="*/ 195828 h 228112"/>
                <a:gd name="connsiteX123" fmla="*/ 426510 w 430412"/>
                <a:gd name="connsiteY123" fmla="*/ 196560 h 228112"/>
                <a:gd name="connsiteX124" fmla="*/ 427243 w 430412"/>
                <a:gd name="connsiteY124" fmla="*/ 192863 h 228112"/>
                <a:gd name="connsiteX125" fmla="*/ 427243 w 430412"/>
                <a:gd name="connsiteY125" fmla="*/ 192863 h 228112"/>
                <a:gd name="connsiteX126" fmla="*/ 427992 w 430412"/>
                <a:gd name="connsiteY126" fmla="*/ 189183 h 228112"/>
                <a:gd name="connsiteX127" fmla="*/ 427992 w 430412"/>
                <a:gd name="connsiteY127" fmla="*/ 38577 h 228112"/>
                <a:gd name="connsiteX128" fmla="*/ 427992 w 430412"/>
                <a:gd name="connsiteY128" fmla="*/ 39314 h 228112"/>
                <a:gd name="connsiteX129" fmla="*/ 427243 w 430412"/>
                <a:gd name="connsiteY129" fmla="*/ 34885 h 228112"/>
                <a:gd name="connsiteX130" fmla="*/ 427243 w 430412"/>
                <a:gd name="connsiteY130" fmla="*/ 35622 h 228112"/>
                <a:gd name="connsiteX131" fmla="*/ 426510 w 430412"/>
                <a:gd name="connsiteY131" fmla="*/ 31932 h 228112"/>
                <a:gd name="connsiteX132" fmla="*/ 427243 w 430412"/>
                <a:gd name="connsiteY132" fmla="*/ 31932 h 228112"/>
                <a:gd name="connsiteX133" fmla="*/ 425778 w 430412"/>
                <a:gd name="connsiteY133" fmla="*/ 28241 h 228112"/>
                <a:gd name="connsiteX134" fmla="*/ 425778 w 430412"/>
                <a:gd name="connsiteY134" fmla="*/ 28241 h 228112"/>
                <a:gd name="connsiteX135" fmla="*/ 425028 w 430412"/>
                <a:gd name="connsiteY135" fmla="*/ 24549 h 228112"/>
                <a:gd name="connsiteX136" fmla="*/ 425028 w 430412"/>
                <a:gd name="connsiteY136" fmla="*/ 25288 h 228112"/>
                <a:gd name="connsiteX137" fmla="*/ 423563 w 430412"/>
                <a:gd name="connsiteY137" fmla="*/ 21596 h 228112"/>
                <a:gd name="connsiteX138" fmla="*/ 423563 w 430412"/>
                <a:gd name="connsiteY138" fmla="*/ 21596 h 228112"/>
                <a:gd name="connsiteX139" fmla="*/ 421348 w 430412"/>
                <a:gd name="connsiteY139" fmla="*/ 18644 h 228112"/>
                <a:gd name="connsiteX140" fmla="*/ 421348 w 430412"/>
                <a:gd name="connsiteY140" fmla="*/ 18644 h 228112"/>
                <a:gd name="connsiteX141" fmla="*/ 419134 w 430412"/>
                <a:gd name="connsiteY141" fmla="*/ 15690 h 228112"/>
                <a:gd name="connsiteX142" fmla="*/ 419134 w 430412"/>
                <a:gd name="connsiteY142" fmla="*/ 16427 h 228112"/>
                <a:gd name="connsiteX143" fmla="*/ 416919 w 430412"/>
                <a:gd name="connsiteY143" fmla="*/ 13475 h 228112"/>
                <a:gd name="connsiteX144" fmla="*/ 416919 w 430412"/>
                <a:gd name="connsiteY144" fmla="*/ 13475 h 228112"/>
                <a:gd name="connsiteX145" fmla="*/ 414704 w 430412"/>
                <a:gd name="connsiteY145" fmla="*/ 11260 h 228112"/>
                <a:gd name="connsiteX146" fmla="*/ 414704 w 430412"/>
                <a:gd name="connsiteY146" fmla="*/ 11260 h 228112"/>
                <a:gd name="connsiteX147" fmla="*/ 411739 w 430412"/>
                <a:gd name="connsiteY147" fmla="*/ 9045 h 228112"/>
                <a:gd name="connsiteX148" fmla="*/ 411739 w 430412"/>
                <a:gd name="connsiteY148" fmla="*/ 9045 h 228112"/>
                <a:gd name="connsiteX149" fmla="*/ 408792 w 430412"/>
                <a:gd name="connsiteY149" fmla="*/ 7568 h 228112"/>
                <a:gd name="connsiteX150" fmla="*/ 408792 w 430412"/>
                <a:gd name="connsiteY150" fmla="*/ 7568 h 228112"/>
                <a:gd name="connsiteX151" fmla="*/ 405845 w 430412"/>
                <a:gd name="connsiteY151" fmla="*/ 6093 h 228112"/>
                <a:gd name="connsiteX152" fmla="*/ 405845 w 430412"/>
                <a:gd name="connsiteY152" fmla="*/ 6093 h 228112"/>
                <a:gd name="connsiteX153" fmla="*/ 402148 w 430412"/>
                <a:gd name="connsiteY153" fmla="*/ 4616 h 228112"/>
                <a:gd name="connsiteX154" fmla="*/ 402148 w 430412"/>
                <a:gd name="connsiteY154" fmla="*/ 4616 h 228112"/>
                <a:gd name="connsiteX155" fmla="*/ 399201 w 430412"/>
                <a:gd name="connsiteY155" fmla="*/ 3878 h 228112"/>
                <a:gd name="connsiteX156" fmla="*/ 399201 w 430412"/>
                <a:gd name="connsiteY156" fmla="*/ 3878 h 228112"/>
                <a:gd name="connsiteX157" fmla="*/ 395504 w 430412"/>
                <a:gd name="connsiteY157" fmla="*/ 3139 h 228112"/>
                <a:gd name="connsiteX158" fmla="*/ 35231 w 430412"/>
                <a:gd name="connsiteY158" fmla="*/ 3139 h 228112"/>
                <a:gd name="connsiteX159" fmla="*/ 35981 w 430412"/>
                <a:gd name="connsiteY159" fmla="*/ 3139 h 228112"/>
                <a:gd name="connsiteX160" fmla="*/ 31551 w 430412"/>
                <a:gd name="connsiteY160" fmla="*/ 3878 h 228112"/>
                <a:gd name="connsiteX161" fmla="*/ 32284 w 430412"/>
                <a:gd name="connsiteY161" fmla="*/ 3878 h 228112"/>
                <a:gd name="connsiteX162" fmla="*/ 28587 w 430412"/>
                <a:gd name="connsiteY162" fmla="*/ 4616 h 228112"/>
                <a:gd name="connsiteX163" fmla="*/ 28587 w 430412"/>
                <a:gd name="connsiteY163" fmla="*/ 4616 h 228112"/>
                <a:gd name="connsiteX164" fmla="*/ 24907 w 430412"/>
                <a:gd name="connsiteY164" fmla="*/ 6093 h 228112"/>
                <a:gd name="connsiteX165" fmla="*/ 25640 w 430412"/>
                <a:gd name="connsiteY165" fmla="*/ 6093 h 228112"/>
                <a:gd name="connsiteX166" fmla="*/ 21943 w 430412"/>
                <a:gd name="connsiteY166" fmla="*/ 7568 h 228112"/>
                <a:gd name="connsiteX167" fmla="*/ 21943 w 430412"/>
                <a:gd name="connsiteY167" fmla="*/ 7568 h 228112"/>
                <a:gd name="connsiteX168" fmla="*/ 18995 w 430412"/>
                <a:gd name="connsiteY168" fmla="*/ 9045 h 228112"/>
                <a:gd name="connsiteX169" fmla="*/ 18995 w 430412"/>
                <a:gd name="connsiteY169" fmla="*/ 9045 h 228112"/>
                <a:gd name="connsiteX170" fmla="*/ 16048 w 430412"/>
                <a:gd name="connsiteY170" fmla="*/ 11260 h 228112"/>
                <a:gd name="connsiteX171" fmla="*/ 16048 w 430412"/>
                <a:gd name="connsiteY171" fmla="*/ 11260 h 228112"/>
                <a:gd name="connsiteX172" fmla="*/ 13833 w 430412"/>
                <a:gd name="connsiteY172" fmla="*/ 13475 h 228112"/>
                <a:gd name="connsiteX173" fmla="*/ 13833 w 430412"/>
                <a:gd name="connsiteY173" fmla="*/ 13475 h 228112"/>
                <a:gd name="connsiteX174" fmla="*/ 11619 w 430412"/>
                <a:gd name="connsiteY174" fmla="*/ 16427 h 228112"/>
                <a:gd name="connsiteX175" fmla="*/ 11619 w 430412"/>
                <a:gd name="connsiteY175" fmla="*/ 15690 h 228112"/>
                <a:gd name="connsiteX176" fmla="*/ 9404 w 430412"/>
                <a:gd name="connsiteY176" fmla="*/ 18644 h 228112"/>
                <a:gd name="connsiteX177" fmla="*/ 9404 w 430412"/>
                <a:gd name="connsiteY177" fmla="*/ 18644 h 228112"/>
                <a:gd name="connsiteX178" fmla="*/ 7189 w 430412"/>
                <a:gd name="connsiteY178" fmla="*/ 21596 h 228112"/>
                <a:gd name="connsiteX179" fmla="*/ 7922 w 430412"/>
                <a:gd name="connsiteY179" fmla="*/ 21596 h 228112"/>
                <a:gd name="connsiteX180" fmla="*/ 5707 w 430412"/>
                <a:gd name="connsiteY180" fmla="*/ 25288 h 228112"/>
                <a:gd name="connsiteX181" fmla="*/ 6439 w 430412"/>
                <a:gd name="connsiteY181" fmla="*/ 24549 h 228112"/>
                <a:gd name="connsiteX182" fmla="*/ 4957 w 430412"/>
                <a:gd name="connsiteY182" fmla="*/ 28241 h 228112"/>
                <a:gd name="connsiteX183" fmla="*/ 4957 w 430412"/>
                <a:gd name="connsiteY183" fmla="*/ 28241 h 228112"/>
                <a:gd name="connsiteX184" fmla="*/ 4225 w 430412"/>
                <a:gd name="connsiteY184" fmla="*/ 31932 h 228112"/>
                <a:gd name="connsiteX185" fmla="*/ 4225 w 430412"/>
                <a:gd name="connsiteY185" fmla="*/ 31932 h 228112"/>
                <a:gd name="connsiteX186" fmla="*/ 3492 w 430412"/>
                <a:gd name="connsiteY186" fmla="*/ 35622 h 228112"/>
                <a:gd name="connsiteX187" fmla="*/ 3492 w 430412"/>
                <a:gd name="connsiteY187" fmla="*/ 34885 h 228112"/>
                <a:gd name="connsiteX188" fmla="*/ 3492 w 430412"/>
                <a:gd name="connsiteY188" fmla="*/ 39314 h 228112"/>
                <a:gd name="connsiteX189" fmla="*/ 3492 w 430412"/>
                <a:gd name="connsiteY189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430412" h="228112">
                  <a:moveTo>
                    <a:pt x="527" y="38577"/>
                  </a:moveTo>
                  <a:lnTo>
                    <a:pt x="527" y="34885"/>
                  </a:lnTo>
                  <a:lnTo>
                    <a:pt x="1277" y="31193"/>
                  </a:lnTo>
                  <a:lnTo>
                    <a:pt x="2010" y="27503"/>
                  </a:lnTo>
                  <a:lnTo>
                    <a:pt x="3492" y="23811"/>
                  </a:lnTo>
                  <a:lnTo>
                    <a:pt x="4957" y="20119"/>
                  </a:lnTo>
                  <a:lnTo>
                    <a:pt x="7172" y="17167"/>
                  </a:lnTo>
                  <a:lnTo>
                    <a:pt x="9386" y="14214"/>
                  </a:lnTo>
                  <a:lnTo>
                    <a:pt x="11601" y="11260"/>
                  </a:lnTo>
                  <a:lnTo>
                    <a:pt x="14566" y="9045"/>
                  </a:lnTo>
                  <a:lnTo>
                    <a:pt x="17513" y="6831"/>
                  </a:lnTo>
                  <a:lnTo>
                    <a:pt x="20460" y="4616"/>
                  </a:lnTo>
                  <a:lnTo>
                    <a:pt x="24157" y="3141"/>
                  </a:lnTo>
                  <a:lnTo>
                    <a:pt x="27854" y="1663"/>
                  </a:lnTo>
                  <a:lnTo>
                    <a:pt x="31534" y="926"/>
                  </a:lnTo>
                  <a:lnTo>
                    <a:pt x="35231" y="186"/>
                  </a:lnTo>
                  <a:lnTo>
                    <a:pt x="395504" y="186"/>
                  </a:lnTo>
                  <a:lnTo>
                    <a:pt x="399183" y="926"/>
                  </a:lnTo>
                  <a:lnTo>
                    <a:pt x="403613" y="1663"/>
                  </a:lnTo>
                  <a:lnTo>
                    <a:pt x="406577" y="3141"/>
                  </a:lnTo>
                  <a:lnTo>
                    <a:pt x="410257" y="4616"/>
                  </a:lnTo>
                  <a:lnTo>
                    <a:pt x="413222" y="6831"/>
                  </a:lnTo>
                  <a:lnTo>
                    <a:pt x="416169" y="9045"/>
                  </a:lnTo>
                  <a:lnTo>
                    <a:pt x="419116" y="11260"/>
                  </a:lnTo>
                  <a:lnTo>
                    <a:pt x="422081" y="14214"/>
                  </a:lnTo>
                  <a:lnTo>
                    <a:pt x="424296" y="17167"/>
                  </a:lnTo>
                  <a:lnTo>
                    <a:pt x="425778" y="20119"/>
                  </a:lnTo>
                  <a:lnTo>
                    <a:pt x="427992" y="23811"/>
                  </a:lnTo>
                  <a:lnTo>
                    <a:pt x="428725" y="27503"/>
                  </a:lnTo>
                  <a:lnTo>
                    <a:pt x="430207" y="31193"/>
                  </a:lnTo>
                  <a:lnTo>
                    <a:pt x="430207" y="34885"/>
                  </a:lnTo>
                  <a:lnTo>
                    <a:pt x="430940" y="38577"/>
                  </a:lnTo>
                  <a:lnTo>
                    <a:pt x="430940" y="189183"/>
                  </a:lnTo>
                  <a:lnTo>
                    <a:pt x="430207" y="192863"/>
                  </a:lnTo>
                  <a:lnTo>
                    <a:pt x="430207" y="196560"/>
                  </a:lnTo>
                  <a:lnTo>
                    <a:pt x="428725" y="200257"/>
                  </a:lnTo>
                  <a:lnTo>
                    <a:pt x="427992" y="203937"/>
                  </a:lnTo>
                  <a:lnTo>
                    <a:pt x="425778" y="207634"/>
                  </a:lnTo>
                  <a:lnTo>
                    <a:pt x="424296" y="210581"/>
                  </a:lnTo>
                  <a:lnTo>
                    <a:pt x="422081" y="213546"/>
                  </a:lnTo>
                  <a:lnTo>
                    <a:pt x="419116" y="216493"/>
                  </a:lnTo>
                  <a:lnTo>
                    <a:pt x="416169" y="218708"/>
                  </a:lnTo>
                  <a:lnTo>
                    <a:pt x="413222" y="221655"/>
                  </a:lnTo>
                  <a:lnTo>
                    <a:pt x="410257" y="223137"/>
                  </a:lnTo>
                  <a:lnTo>
                    <a:pt x="406577" y="224620"/>
                  </a:lnTo>
                  <a:lnTo>
                    <a:pt x="403613" y="226102"/>
                  </a:lnTo>
                  <a:lnTo>
                    <a:pt x="399183" y="226834"/>
                  </a:lnTo>
                  <a:lnTo>
                    <a:pt x="395504" y="227567"/>
                  </a:lnTo>
                  <a:lnTo>
                    <a:pt x="391807" y="228299"/>
                  </a:lnTo>
                  <a:lnTo>
                    <a:pt x="38928" y="228299"/>
                  </a:lnTo>
                  <a:lnTo>
                    <a:pt x="35231" y="227567"/>
                  </a:lnTo>
                  <a:lnTo>
                    <a:pt x="31534" y="226834"/>
                  </a:lnTo>
                  <a:lnTo>
                    <a:pt x="27854" y="226102"/>
                  </a:lnTo>
                  <a:lnTo>
                    <a:pt x="24157" y="224620"/>
                  </a:lnTo>
                  <a:lnTo>
                    <a:pt x="20460" y="223137"/>
                  </a:lnTo>
                  <a:lnTo>
                    <a:pt x="17513" y="221655"/>
                  </a:lnTo>
                  <a:lnTo>
                    <a:pt x="14566" y="218708"/>
                  </a:lnTo>
                  <a:lnTo>
                    <a:pt x="11601" y="216493"/>
                  </a:lnTo>
                  <a:lnTo>
                    <a:pt x="9386" y="213546"/>
                  </a:lnTo>
                  <a:lnTo>
                    <a:pt x="7172" y="210581"/>
                  </a:lnTo>
                  <a:lnTo>
                    <a:pt x="4957" y="207634"/>
                  </a:lnTo>
                  <a:lnTo>
                    <a:pt x="3492" y="203937"/>
                  </a:lnTo>
                  <a:lnTo>
                    <a:pt x="2010" y="200257"/>
                  </a:lnTo>
                  <a:lnTo>
                    <a:pt x="1277" y="196560"/>
                  </a:lnTo>
                  <a:lnTo>
                    <a:pt x="527" y="192863"/>
                  </a:lnTo>
                  <a:lnTo>
                    <a:pt x="527" y="189183"/>
                  </a:lnTo>
                  <a:close/>
                  <a:moveTo>
                    <a:pt x="3492" y="189183"/>
                  </a:moveTo>
                  <a:lnTo>
                    <a:pt x="3492" y="192863"/>
                  </a:lnTo>
                  <a:lnTo>
                    <a:pt x="3492" y="192863"/>
                  </a:lnTo>
                  <a:lnTo>
                    <a:pt x="4225" y="196560"/>
                  </a:lnTo>
                  <a:lnTo>
                    <a:pt x="4225" y="195828"/>
                  </a:lnTo>
                  <a:lnTo>
                    <a:pt x="4957" y="199507"/>
                  </a:lnTo>
                  <a:lnTo>
                    <a:pt x="4957" y="199507"/>
                  </a:lnTo>
                  <a:lnTo>
                    <a:pt x="6439" y="203204"/>
                  </a:lnTo>
                  <a:lnTo>
                    <a:pt x="5707" y="203204"/>
                  </a:lnTo>
                  <a:lnTo>
                    <a:pt x="7922" y="206152"/>
                  </a:lnTo>
                  <a:lnTo>
                    <a:pt x="7189" y="206152"/>
                  </a:lnTo>
                  <a:lnTo>
                    <a:pt x="9404" y="209116"/>
                  </a:lnTo>
                  <a:lnTo>
                    <a:pt x="9404" y="209116"/>
                  </a:lnTo>
                  <a:lnTo>
                    <a:pt x="11619" y="212063"/>
                  </a:lnTo>
                  <a:lnTo>
                    <a:pt x="11619" y="212063"/>
                  </a:lnTo>
                  <a:lnTo>
                    <a:pt x="13833" y="214278"/>
                  </a:lnTo>
                  <a:lnTo>
                    <a:pt x="13833" y="214278"/>
                  </a:lnTo>
                  <a:lnTo>
                    <a:pt x="16048" y="216493"/>
                  </a:lnTo>
                  <a:lnTo>
                    <a:pt x="16048" y="216493"/>
                  </a:lnTo>
                  <a:lnTo>
                    <a:pt x="18995" y="218708"/>
                  </a:lnTo>
                  <a:lnTo>
                    <a:pt x="18995" y="218708"/>
                  </a:lnTo>
                  <a:lnTo>
                    <a:pt x="21943" y="220922"/>
                  </a:lnTo>
                  <a:lnTo>
                    <a:pt x="21943" y="220190"/>
                  </a:lnTo>
                  <a:lnTo>
                    <a:pt x="25640" y="222405"/>
                  </a:lnTo>
                  <a:lnTo>
                    <a:pt x="24907" y="222405"/>
                  </a:lnTo>
                  <a:lnTo>
                    <a:pt x="28587" y="223137"/>
                  </a:lnTo>
                  <a:lnTo>
                    <a:pt x="28587" y="223137"/>
                  </a:lnTo>
                  <a:lnTo>
                    <a:pt x="32284" y="223870"/>
                  </a:lnTo>
                  <a:lnTo>
                    <a:pt x="31551" y="223870"/>
                  </a:lnTo>
                  <a:lnTo>
                    <a:pt x="35981" y="224620"/>
                  </a:lnTo>
                  <a:lnTo>
                    <a:pt x="35231" y="224620"/>
                  </a:lnTo>
                  <a:lnTo>
                    <a:pt x="395504" y="224620"/>
                  </a:lnTo>
                  <a:lnTo>
                    <a:pt x="399201" y="223870"/>
                  </a:lnTo>
                  <a:lnTo>
                    <a:pt x="399201" y="223870"/>
                  </a:lnTo>
                  <a:lnTo>
                    <a:pt x="402148" y="223137"/>
                  </a:lnTo>
                  <a:lnTo>
                    <a:pt x="402148" y="223137"/>
                  </a:lnTo>
                  <a:lnTo>
                    <a:pt x="405845" y="222405"/>
                  </a:lnTo>
                  <a:lnTo>
                    <a:pt x="405845" y="222405"/>
                  </a:lnTo>
                  <a:lnTo>
                    <a:pt x="408792" y="220190"/>
                  </a:lnTo>
                  <a:lnTo>
                    <a:pt x="408792" y="220922"/>
                  </a:lnTo>
                  <a:lnTo>
                    <a:pt x="411739" y="218708"/>
                  </a:lnTo>
                  <a:lnTo>
                    <a:pt x="411739" y="218708"/>
                  </a:lnTo>
                  <a:lnTo>
                    <a:pt x="414704" y="216493"/>
                  </a:lnTo>
                  <a:lnTo>
                    <a:pt x="414704" y="216493"/>
                  </a:lnTo>
                  <a:lnTo>
                    <a:pt x="416919" y="214278"/>
                  </a:lnTo>
                  <a:lnTo>
                    <a:pt x="416919" y="214278"/>
                  </a:lnTo>
                  <a:lnTo>
                    <a:pt x="419134" y="212063"/>
                  </a:lnTo>
                  <a:lnTo>
                    <a:pt x="419134" y="212063"/>
                  </a:lnTo>
                  <a:lnTo>
                    <a:pt x="421348" y="209116"/>
                  </a:lnTo>
                  <a:lnTo>
                    <a:pt x="421348" y="209116"/>
                  </a:lnTo>
                  <a:lnTo>
                    <a:pt x="423563" y="206152"/>
                  </a:lnTo>
                  <a:lnTo>
                    <a:pt x="423563" y="206152"/>
                  </a:lnTo>
                  <a:lnTo>
                    <a:pt x="425028" y="203204"/>
                  </a:lnTo>
                  <a:lnTo>
                    <a:pt x="425028" y="203204"/>
                  </a:lnTo>
                  <a:lnTo>
                    <a:pt x="425778" y="199507"/>
                  </a:lnTo>
                  <a:lnTo>
                    <a:pt x="425778" y="199507"/>
                  </a:lnTo>
                  <a:lnTo>
                    <a:pt x="427243" y="195828"/>
                  </a:lnTo>
                  <a:lnTo>
                    <a:pt x="426510" y="196560"/>
                  </a:lnTo>
                  <a:lnTo>
                    <a:pt x="427243" y="192863"/>
                  </a:lnTo>
                  <a:lnTo>
                    <a:pt x="427243" y="192863"/>
                  </a:lnTo>
                  <a:lnTo>
                    <a:pt x="427992" y="189183"/>
                  </a:lnTo>
                  <a:lnTo>
                    <a:pt x="427992" y="38577"/>
                  </a:lnTo>
                  <a:lnTo>
                    <a:pt x="427992" y="39314"/>
                  </a:lnTo>
                  <a:lnTo>
                    <a:pt x="427243" y="34885"/>
                  </a:lnTo>
                  <a:lnTo>
                    <a:pt x="427243" y="35622"/>
                  </a:lnTo>
                  <a:lnTo>
                    <a:pt x="426510" y="31932"/>
                  </a:lnTo>
                  <a:lnTo>
                    <a:pt x="427243" y="31932"/>
                  </a:lnTo>
                  <a:lnTo>
                    <a:pt x="425778" y="28241"/>
                  </a:lnTo>
                  <a:lnTo>
                    <a:pt x="425778" y="28241"/>
                  </a:lnTo>
                  <a:lnTo>
                    <a:pt x="425028" y="24549"/>
                  </a:lnTo>
                  <a:lnTo>
                    <a:pt x="425028" y="25288"/>
                  </a:lnTo>
                  <a:lnTo>
                    <a:pt x="423563" y="21596"/>
                  </a:lnTo>
                  <a:lnTo>
                    <a:pt x="423563" y="21596"/>
                  </a:lnTo>
                  <a:lnTo>
                    <a:pt x="421348" y="18644"/>
                  </a:lnTo>
                  <a:lnTo>
                    <a:pt x="421348" y="18644"/>
                  </a:lnTo>
                  <a:lnTo>
                    <a:pt x="419134" y="15690"/>
                  </a:lnTo>
                  <a:lnTo>
                    <a:pt x="419134" y="16427"/>
                  </a:lnTo>
                  <a:lnTo>
                    <a:pt x="416919" y="13475"/>
                  </a:lnTo>
                  <a:lnTo>
                    <a:pt x="416919" y="13475"/>
                  </a:lnTo>
                  <a:lnTo>
                    <a:pt x="414704" y="11260"/>
                  </a:lnTo>
                  <a:lnTo>
                    <a:pt x="414704" y="11260"/>
                  </a:lnTo>
                  <a:lnTo>
                    <a:pt x="411739" y="9045"/>
                  </a:lnTo>
                  <a:lnTo>
                    <a:pt x="411739" y="9045"/>
                  </a:lnTo>
                  <a:lnTo>
                    <a:pt x="408792" y="7568"/>
                  </a:lnTo>
                  <a:lnTo>
                    <a:pt x="408792" y="7568"/>
                  </a:lnTo>
                  <a:lnTo>
                    <a:pt x="405845" y="6093"/>
                  </a:lnTo>
                  <a:lnTo>
                    <a:pt x="405845" y="6093"/>
                  </a:lnTo>
                  <a:lnTo>
                    <a:pt x="402148" y="4616"/>
                  </a:lnTo>
                  <a:lnTo>
                    <a:pt x="402148" y="4616"/>
                  </a:lnTo>
                  <a:lnTo>
                    <a:pt x="399201" y="3878"/>
                  </a:lnTo>
                  <a:lnTo>
                    <a:pt x="399201" y="3878"/>
                  </a:lnTo>
                  <a:lnTo>
                    <a:pt x="395504" y="3139"/>
                  </a:lnTo>
                  <a:lnTo>
                    <a:pt x="35231" y="3139"/>
                  </a:lnTo>
                  <a:lnTo>
                    <a:pt x="35981" y="3139"/>
                  </a:lnTo>
                  <a:lnTo>
                    <a:pt x="31551" y="3878"/>
                  </a:lnTo>
                  <a:lnTo>
                    <a:pt x="32284" y="3878"/>
                  </a:lnTo>
                  <a:lnTo>
                    <a:pt x="28587" y="4616"/>
                  </a:lnTo>
                  <a:lnTo>
                    <a:pt x="28587" y="4616"/>
                  </a:lnTo>
                  <a:lnTo>
                    <a:pt x="24907" y="6093"/>
                  </a:lnTo>
                  <a:lnTo>
                    <a:pt x="25640" y="6093"/>
                  </a:lnTo>
                  <a:lnTo>
                    <a:pt x="21943" y="7568"/>
                  </a:lnTo>
                  <a:lnTo>
                    <a:pt x="21943" y="7568"/>
                  </a:lnTo>
                  <a:lnTo>
                    <a:pt x="18995" y="9045"/>
                  </a:lnTo>
                  <a:lnTo>
                    <a:pt x="18995" y="9045"/>
                  </a:lnTo>
                  <a:lnTo>
                    <a:pt x="16048" y="11260"/>
                  </a:lnTo>
                  <a:lnTo>
                    <a:pt x="16048" y="11260"/>
                  </a:lnTo>
                  <a:lnTo>
                    <a:pt x="13833" y="13475"/>
                  </a:lnTo>
                  <a:lnTo>
                    <a:pt x="13833" y="13475"/>
                  </a:lnTo>
                  <a:lnTo>
                    <a:pt x="11619" y="16427"/>
                  </a:lnTo>
                  <a:lnTo>
                    <a:pt x="11619" y="15690"/>
                  </a:lnTo>
                  <a:lnTo>
                    <a:pt x="9404" y="18644"/>
                  </a:lnTo>
                  <a:lnTo>
                    <a:pt x="9404" y="18644"/>
                  </a:lnTo>
                  <a:lnTo>
                    <a:pt x="7189" y="21596"/>
                  </a:lnTo>
                  <a:lnTo>
                    <a:pt x="7922" y="21596"/>
                  </a:lnTo>
                  <a:lnTo>
                    <a:pt x="5707" y="25288"/>
                  </a:lnTo>
                  <a:lnTo>
                    <a:pt x="6439" y="24549"/>
                  </a:lnTo>
                  <a:lnTo>
                    <a:pt x="4957" y="28241"/>
                  </a:lnTo>
                  <a:lnTo>
                    <a:pt x="4957" y="28241"/>
                  </a:lnTo>
                  <a:lnTo>
                    <a:pt x="4225" y="31932"/>
                  </a:lnTo>
                  <a:lnTo>
                    <a:pt x="4225" y="31932"/>
                  </a:lnTo>
                  <a:lnTo>
                    <a:pt x="3492" y="35622"/>
                  </a:lnTo>
                  <a:lnTo>
                    <a:pt x="3492" y="34885"/>
                  </a:lnTo>
                  <a:lnTo>
                    <a:pt x="3492" y="39314"/>
                  </a:lnTo>
                  <a:lnTo>
                    <a:pt x="3492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CDA17E08-F07A-48E5-83E0-5E9AE788910B}"/>
                </a:ext>
              </a:extLst>
            </p:cNvPr>
            <p:cNvSpPr txBox="1"/>
            <p:nvPr/>
          </p:nvSpPr>
          <p:spPr>
            <a:xfrm>
              <a:off x="8979138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73FC8BC9-5D51-40FF-A775-3F24CF1E5DEE}"/>
                </a:ext>
              </a:extLst>
            </p:cNvPr>
            <p:cNvSpPr txBox="1"/>
            <p:nvPr/>
          </p:nvSpPr>
          <p:spPr>
            <a:xfrm>
              <a:off x="9033768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A3DF0008-14DE-478E-A958-4283E51CDDFC}"/>
                </a:ext>
              </a:extLst>
            </p:cNvPr>
            <p:cNvSpPr txBox="1"/>
            <p:nvPr/>
          </p:nvSpPr>
          <p:spPr>
            <a:xfrm>
              <a:off x="9066251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2E1288C-45CB-4907-AD4F-B0D50295C30A}"/>
                </a:ext>
              </a:extLst>
            </p:cNvPr>
            <p:cNvSpPr txBox="1"/>
            <p:nvPr/>
          </p:nvSpPr>
          <p:spPr>
            <a:xfrm>
              <a:off x="9115714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971312E4-BF0F-413B-816D-FBC6849ED0E8}"/>
                </a:ext>
              </a:extLst>
            </p:cNvPr>
            <p:cNvSpPr txBox="1"/>
            <p:nvPr/>
          </p:nvSpPr>
          <p:spPr>
            <a:xfrm>
              <a:off x="9159271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C2970BD-A70A-424F-B9C0-8B8C5F974CE6}"/>
                </a:ext>
              </a:extLst>
            </p:cNvPr>
            <p:cNvSpPr txBox="1"/>
            <p:nvPr/>
          </p:nvSpPr>
          <p:spPr>
            <a:xfrm>
              <a:off x="9183633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E6472A53-523A-4D54-8392-B82AB35215F0}"/>
                </a:ext>
              </a:extLst>
            </p:cNvPr>
            <p:cNvSpPr txBox="1"/>
            <p:nvPr/>
          </p:nvSpPr>
          <p:spPr>
            <a:xfrm>
              <a:off x="9208734" y="35635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743E0B7-BD31-4D98-A39B-E8BD216B909A}"/>
                </a:ext>
              </a:extLst>
            </p:cNvPr>
            <p:cNvSpPr/>
            <p:nvPr/>
          </p:nvSpPr>
          <p:spPr>
            <a:xfrm>
              <a:off x="7362996" y="2964789"/>
              <a:ext cx="15503" cy="2570590"/>
            </a:xfrm>
            <a:custGeom>
              <a:avLst/>
              <a:gdLst>
                <a:gd name="connsiteX0" fmla="*/ 15735 w 15503"/>
                <a:gd name="connsiteY0" fmla="*/ 279 h 2570590"/>
                <a:gd name="connsiteX1" fmla="*/ 15735 w 15503"/>
                <a:gd name="connsiteY1" fmla="*/ 123568 h 2570590"/>
                <a:gd name="connsiteX2" fmla="*/ 232 w 15503"/>
                <a:gd name="connsiteY2" fmla="*/ 123568 h 2570590"/>
                <a:gd name="connsiteX3" fmla="*/ 232 w 15503"/>
                <a:gd name="connsiteY3" fmla="*/ 279 h 2570590"/>
                <a:gd name="connsiteX4" fmla="*/ 15735 w 15503"/>
                <a:gd name="connsiteY4" fmla="*/ 169340 h 2570590"/>
                <a:gd name="connsiteX5" fmla="*/ 15735 w 15503"/>
                <a:gd name="connsiteY5" fmla="*/ 292627 h 2570590"/>
                <a:gd name="connsiteX6" fmla="*/ 232 w 15503"/>
                <a:gd name="connsiteY6" fmla="*/ 292627 h 2570590"/>
                <a:gd name="connsiteX7" fmla="*/ 232 w 15503"/>
                <a:gd name="connsiteY7" fmla="*/ 169340 h 2570590"/>
                <a:gd name="connsiteX8" fmla="*/ 15735 w 15503"/>
                <a:gd name="connsiteY8" fmla="*/ 338399 h 2570590"/>
                <a:gd name="connsiteX9" fmla="*/ 15735 w 15503"/>
                <a:gd name="connsiteY9" fmla="*/ 461688 h 2570590"/>
                <a:gd name="connsiteX10" fmla="*/ 232 w 15503"/>
                <a:gd name="connsiteY10" fmla="*/ 461688 h 2570590"/>
                <a:gd name="connsiteX11" fmla="*/ 232 w 15503"/>
                <a:gd name="connsiteY11" fmla="*/ 338399 h 2570590"/>
                <a:gd name="connsiteX12" fmla="*/ 15735 w 15503"/>
                <a:gd name="connsiteY12" fmla="*/ 507458 h 2570590"/>
                <a:gd name="connsiteX13" fmla="*/ 15735 w 15503"/>
                <a:gd name="connsiteY13" fmla="*/ 630747 h 2570590"/>
                <a:gd name="connsiteX14" fmla="*/ 232 w 15503"/>
                <a:gd name="connsiteY14" fmla="*/ 630747 h 2570590"/>
                <a:gd name="connsiteX15" fmla="*/ 232 w 15503"/>
                <a:gd name="connsiteY15" fmla="*/ 507458 h 2570590"/>
                <a:gd name="connsiteX16" fmla="*/ 15735 w 15503"/>
                <a:gd name="connsiteY16" fmla="*/ 677257 h 2570590"/>
                <a:gd name="connsiteX17" fmla="*/ 15735 w 15503"/>
                <a:gd name="connsiteY17" fmla="*/ 799799 h 2570590"/>
                <a:gd name="connsiteX18" fmla="*/ 232 w 15503"/>
                <a:gd name="connsiteY18" fmla="*/ 799799 h 2570590"/>
                <a:gd name="connsiteX19" fmla="*/ 232 w 15503"/>
                <a:gd name="connsiteY19" fmla="*/ 677257 h 2570590"/>
                <a:gd name="connsiteX20" fmla="*/ 15735 w 15503"/>
                <a:gd name="connsiteY20" fmla="*/ 846309 h 2570590"/>
                <a:gd name="connsiteX21" fmla="*/ 15735 w 15503"/>
                <a:gd name="connsiteY21" fmla="*/ 968870 h 2570590"/>
                <a:gd name="connsiteX22" fmla="*/ 232 w 15503"/>
                <a:gd name="connsiteY22" fmla="*/ 968870 h 2570590"/>
                <a:gd name="connsiteX23" fmla="*/ 232 w 15503"/>
                <a:gd name="connsiteY23" fmla="*/ 846309 h 2570590"/>
                <a:gd name="connsiteX24" fmla="*/ 15735 w 15503"/>
                <a:gd name="connsiteY24" fmla="*/ 1015380 h 2570590"/>
                <a:gd name="connsiteX25" fmla="*/ 15735 w 15503"/>
                <a:gd name="connsiteY25" fmla="*/ 1138657 h 2570590"/>
                <a:gd name="connsiteX26" fmla="*/ 232 w 15503"/>
                <a:gd name="connsiteY26" fmla="*/ 1138657 h 2570590"/>
                <a:gd name="connsiteX27" fmla="*/ 232 w 15503"/>
                <a:gd name="connsiteY27" fmla="*/ 1015380 h 2570590"/>
                <a:gd name="connsiteX28" fmla="*/ 15735 w 15503"/>
                <a:gd name="connsiteY28" fmla="*/ 1184434 h 2570590"/>
                <a:gd name="connsiteX29" fmla="*/ 15735 w 15503"/>
                <a:gd name="connsiteY29" fmla="*/ 1307728 h 2570590"/>
                <a:gd name="connsiteX30" fmla="*/ 232 w 15503"/>
                <a:gd name="connsiteY30" fmla="*/ 1307728 h 2570590"/>
                <a:gd name="connsiteX31" fmla="*/ 232 w 15503"/>
                <a:gd name="connsiteY31" fmla="*/ 1184434 h 2570590"/>
                <a:gd name="connsiteX32" fmla="*/ 15735 w 15503"/>
                <a:gd name="connsiteY32" fmla="*/ 1353488 h 2570590"/>
                <a:gd name="connsiteX33" fmla="*/ 15735 w 15503"/>
                <a:gd name="connsiteY33" fmla="*/ 1476782 h 2570590"/>
                <a:gd name="connsiteX34" fmla="*/ 232 w 15503"/>
                <a:gd name="connsiteY34" fmla="*/ 1476782 h 2570590"/>
                <a:gd name="connsiteX35" fmla="*/ 232 w 15503"/>
                <a:gd name="connsiteY35" fmla="*/ 1353488 h 2570590"/>
                <a:gd name="connsiteX36" fmla="*/ 15735 w 15503"/>
                <a:gd name="connsiteY36" fmla="*/ 1522559 h 2570590"/>
                <a:gd name="connsiteX37" fmla="*/ 15735 w 15503"/>
                <a:gd name="connsiteY37" fmla="*/ 1645835 h 2570590"/>
                <a:gd name="connsiteX38" fmla="*/ 232 w 15503"/>
                <a:gd name="connsiteY38" fmla="*/ 1645835 h 2570590"/>
                <a:gd name="connsiteX39" fmla="*/ 232 w 15503"/>
                <a:gd name="connsiteY39" fmla="*/ 1522559 h 2570590"/>
                <a:gd name="connsiteX40" fmla="*/ 15735 w 15503"/>
                <a:gd name="connsiteY40" fmla="*/ 1692345 h 2570590"/>
                <a:gd name="connsiteX41" fmla="*/ 15735 w 15503"/>
                <a:gd name="connsiteY41" fmla="*/ 1814906 h 2570590"/>
                <a:gd name="connsiteX42" fmla="*/ 232 w 15503"/>
                <a:gd name="connsiteY42" fmla="*/ 1814906 h 2570590"/>
                <a:gd name="connsiteX43" fmla="*/ 232 w 15503"/>
                <a:gd name="connsiteY43" fmla="*/ 1692345 h 2570590"/>
                <a:gd name="connsiteX44" fmla="*/ 15735 w 15503"/>
                <a:gd name="connsiteY44" fmla="*/ 1861416 h 2570590"/>
                <a:gd name="connsiteX45" fmla="*/ 15735 w 15503"/>
                <a:gd name="connsiteY45" fmla="*/ 1983960 h 2570590"/>
                <a:gd name="connsiteX46" fmla="*/ 232 w 15503"/>
                <a:gd name="connsiteY46" fmla="*/ 1983960 h 2570590"/>
                <a:gd name="connsiteX47" fmla="*/ 232 w 15503"/>
                <a:gd name="connsiteY47" fmla="*/ 1861416 h 2570590"/>
                <a:gd name="connsiteX48" fmla="*/ 15735 w 15503"/>
                <a:gd name="connsiteY48" fmla="*/ 2030470 h 2570590"/>
                <a:gd name="connsiteX49" fmla="*/ 15735 w 15503"/>
                <a:gd name="connsiteY49" fmla="*/ 2153764 h 2570590"/>
                <a:gd name="connsiteX50" fmla="*/ 232 w 15503"/>
                <a:gd name="connsiteY50" fmla="*/ 2153764 h 2570590"/>
                <a:gd name="connsiteX51" fmla="*/ 232 w 15503"/>
                <a:gd name="connsiteY51" fmla="*/ 2030470 h 2570590"/>
                <a:gd name="connsiteX52" fmla="*/ 15735 w 15503"/>
                <a:gd name="connsiteY52" fmla="*/ 2199524 h 2570590"/>
                <a:gd name="connsiteX53" fmla="*/ 15735 w 15503"/>
                <a:gd name="connsiteY53" fmla="*/ 2322818 h 2570590"/>
                <a:gd name="connsiteX54" fmla="*/ 232 w 15503"/>
                <a:gd name="connsiteY54" fmla="*/ 2322818 h 2570590"/>
                <a:gd name="connsiteX55" fmla="*/ 232 w 15503"/>
                <a:gd name="connsiteY55" fmla="*/ 2199524 h 2570590"/>
                <a:gd name="connsiteX56" fmla="*/ 15735 w 15503"/>
                <a:gd name="connsiteY56" fmla="*/ 2368595 h 2570590"/>
                <a:gd name="connsiteX57" fmla="*/ 15735 w 15503"/>
                <a:gd name="connsiteY57" fmla="*/ 2491872 h 2570590"/>
                <a:gd name="connsiteX58" fmla="*/ 232 w 15503"/>
                <a:gd name="connsiteY58" fmla="*/ 2491872 h 2570590"/>
                <a:gd name="connsiteX59" fmla="*/ 232 w 15503"/>
                <a:gd name="connsiteY59" fmla="*/ 2368595 h 2570590"/>
                <a:gd name="connsiteX60" fmla="*/ 15735 w 15503"/>
                <a:gd name="connsiteY60" fmla="*/ 2537649 h 2570590"/>
                <a:gd name="connsiteX61" fmla="*/ 15735 w 15503"/>
                <a:gd name="connsiteY61" fmla="*/ 2570870 h 2570590"/>
                <a:gd name="connsiteX62" fmla="*/ 232 w 15503"/>
                <a:gd name="connsiteY62" fmla="*/ 2570870 h 2570590"/>
                <a:gd name="connsiteX63" fmla="*/ 232 w 15503"/>
                <a:gd name="connsiteY63" fmla="*/ 2537649 h 257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5503" h="2570590">
                  <a:moveTo>
                    <a:pt x="15735" y="279"/>
                  </a:moveTo>
                  <a:lnTo>
                    <a:pt x="15735" y="123568"/>
                  </a:lnTo>
                  <a:lnTo>
                    <a:pt x="232" y="123568"/>
                  </a:lnTo>
                  <a:lnTo>
                    <a:pt x="232" y="279"/>
                  </a:lnTo>
                  <a:close/>
                  <a:moveTo>
                    <a:pt x="15735" y="169340"/>
                  </a:moveTo>
                  <a:lnTo>
                    <a:pt x="15735" y="292627"/>
                  </a:lnTo>
                  <a:lnTo>
                    <a:pt x="232" y="292627"/>
                  </a:lnTo>
                  <a:lnTo>
                    <a:pt x="232" y="169340"/>
                  </a:lnTo>
                  <a:close/>
                  <a:moveTo>
                    <a:pt x="15735" y="338399"/>
                  </a:moveTo>
                  <a:lnTo>
                    <a:pt x="15735" y="461688"/>
                  </a:lnTo>
                  <a:lnTo>
                    <a:pt x="232" y="461688"/>
                  </a:lnTo>
                  <a:lnTo>
                    <a:pt x="232" y="338399"/>
                  </a:lnTo>
                  <a:close/>
                  <a:moveTo>
                    <a:pt x="15735" y="507458"/>
                  </a:moveTo>
                  <a:lnTo>
                    <a:pt x="15735" y="630747"/>
                  </a:lnTo>
                  <a:lnTo>
                    <a:pt x="232" y="630747"/>
                  </a:lnTo>
                  <a:lnTo>
                    <a:pt x="232" y="507458"/>
                  </a:lnTo>
                  <a:close/>
                  <a:moveTo>
                    <a:pt x="15735" y="677257"/>
                  </a:moveTo>
                  <a:lnTo>
                    <a:pt x="15735" y="799799"/>
                  </a:lnTo>
                  <a:lnTo>
                    <a:pt x="232" y="799799"/>
                  </a:lnTo>
                  <a:lnTo>
                    <a:pt x="232" y="677257"/>
                  </a:lnTo>
                  <a:close/>
                  <a:moveTo>
                    <a:pt x="15735" y="846309"/>
                  </a:moveTo>
                  <a:lnTo>
                    <a:pt x="15735" y="968870"/>
                  </a:lnTo>
                  <a:lnTo>
                    <a:pt x="232" y="968870"/>
                  </a:lnTo>
                  <a:lnTo>
                    <a:pt x="232" y="846309"/>
                  </a:lnTo>
                  <a:close/>
                  <a:moveTo>
                    <a:pt x="15735" y="1015380"/>
                  </a:moveTo>
                  <a:lnTo>
                    <a:pt x="15735" y="1138657"/>
                  </a:lnTo>
                  <a:lnTo>
                    <a:pt x="232" y="1138657"/>
                  </a:lnTo>
                  <a:lnTo>
                    <a:pt x="232" y="1015380"/>
                  </a:lnTo>
                  <a:close/>
                  <a:moveTo>
                    <a:pt x="15735" y="1184434"/>
                  </a:moveTo>
                  <a:lnTo>
                    <a:pt x="15735" y="1307728"/>
                  </a:lnTo>
                  <a:lnTo>
                    <a:pt x="232" y="1307728"/>
                  </a:lnTo>
                  <a:lnTo>
                    <a:pt x="232" y="1184434"/>
                  </a:lnTo>
                  <a:close/>
                  <a:moveTo>
                    <a:pt x="15735" y="1353488"/>
                  </a:moveTo>
                  <a:lnTo>
                    <a:pt x="15735" y="1476782"/>
                  </a:lnTo>
                  <a:lnTo>
                    <a:pt x="232" y="1476782"/>
                  </a:lnTo>
                  <a:lnTo>
                    <a:pt x="232" y="1353488"/>
                  </a:lnTo>
                  <a:close/>
                  <a:moveTo>
                    <a:pt x="15735" y="1522559"/>
                  </a:moveTo>
                  <a:lnTo>
                    <a:pt x="15735" y="1645835"/>
                  </a:lnTo>
                  <a:lnTo>
                    <a:pt x="232" y="1645835"/>
                  </a:lnTo>
                  <a:lnTo>
                    <a:pt x="232" y="1522559"/>
                  </a:lnTo>
                  <a:close/>
                  <a:moveTo>
                    <a:pt x="15735" y="1692345"/>
                  </a:moveTo>
                  <a:lnTo>
                    <a:pt x="15735" y="1814906"/>
                  </a:lnTo>
                  <a:lnTo>
                    <a:pt x="232" y="1814906"/>
                  </a:lnTo>
                  <a:lnTo>
                    <a:pt x="232" y="1692345"/>
                  </a:lnTo>
                  <a:close/>
                  <a:moveTo>
                    <a:pt x="15735" y="1861416"/>
                  </a:moveTo>
                  <a:lnTo>
                    <a:pt x="15735" y="1983960"/>
                  </a:lnTo>
                  <a:lnTo>
                    <a:pt x="232" y="1983960"/>
                  </a:lnTo>
                  <a:lnTo>
                    <a:pt x="232" y="1861416"/>
                  </a:lnTo>
                  <a:close/>
                  <a:moveTo>
                    <a:pt x="15735" y="2030470"/>
                  </a:moveTo>
                  <a:lnTo>
                    <a:pt x="15735" y="2153764"/>
                  </a:lnTo>
                  <a:lnTo>
                    <a:pt x="232" y="2153764"/>
                  </a:lnTo>
                  <a:lnTo>
                    <a:pt x="232" y="2030470"/>
                  </a:lnTo>
                  <a:close/>
                  <a:moveTo>
                    <a:pt x="15735" y="2199524"/>
                  </a:moveTo>
                  <a:lnTo>
                    <a:pt x="15735" y="2322818"/>
                  </a:lnTo>
                  <a:lnTo>
                    <a:pt x="232" y="2322818"/>
                  </a:lnTo>
                  <a:lnTo>
                    <a:pt x="232" y="2199524"/>
                  </a:lnTo>
                  <a:close/>
                  <a:moveTo>
                    <a:pt x="15735" y="2368595"/>
                  </a:moveTo>
                  <a:lnTo>
                    <a:pt x="15735" y="2491872"/>
                  </a:lnTo>
                  <a:lnTo>
                    <a:pt x="232" y="2491872"/>
                  </a:lnTo>
                  <a:lnTo>
                    <a:pt x="232" y="2368595"/>
                  </a:lnTo>
                  <a:close/>
                  <a:moveTo>
                    <a:pt x="15735" y="2537649"/>
                  </a:moveTo>
                  <a:lnTo>
                    <a:pt x="15735" y="2570870"/>
                  </a:lnTo>
                  <a:lnTo>
                    <a:pt x="232" y="2570870"/>
                  </a:lnTo>
                  <a:lnTo>
                    <a:pt x="232" y="253764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4204CBB-497D-4615-B6D8-F3FF96AE001E}"/>
                </a:ext>
              </a:extLst>
            </p:cNvPr>
            <p:cNvSpPr/>
            <p:nvPr/>
          </p:nvSpPr>
          <p:spPr>
            <a:xfrm>
              <a:off x="7185078" y="3553176"/>
              <a:ext cx="354360" cy="181608"/>
            </a:xfrm>
            <a:custGeom>
              <a:avLst/>
              <a:gdLst>
                <a:gd name="connsiteX0" fmla="*/ 263786 w 354360"/>
                <a:gd name="connsiteY0" fmla="*/ 183 h 181608"/>
                <a:gd name="connsiteX1" fmla="*/ 354591 w 354360"/>
                <a:gd name="connsiteY1" fmla="*/ 90988 h 181608"/>
                <a:gd name="connsiteX2" fmla="*/ 263786 w 354360"/>
                <a:gd name="connsiteY2" fmla="*/ 181791 h 181608"/>
                <a:gd name="connsiteX3" fmla="*/ 263786 w 354360"/>
                <a:gd name="connsiteY3" fmla="*/ 136764 h 181608"/>
                <a:gd name="connsiteX4" fmla="*/ 91036 w 354360"/>
                <a:gd name="connsiteY4" fmla="*/ 136764 h 181608"/>
                <a:gd name="connsiteX5" fmla="*/ 91036 w 354360"/>
                <a:gd name="connsiteY5" fmla="*/ 181791 h 181608"/>
                <a:gd name="connsiteX6" fmla="*/ 231 w 354360"/>
                <a:gd name="connsiteY6" fmla="*/ 90988 h 181608"/>
                <a:gd name="connsiteX7" fmla="*/ 91036 w 354360"/>
                <a:gd name="connsiteY7" fmla="*/ 183 h 181608"/>
                <a:gd name="connsiteX8" fmla="*/ 91036 w 354360"/>
                <a:gd name="connsiteY8" fmla="*/ 45955 h 181608"/>
                <a:gd name="connsiteX9" fmla="*/ 263786 w 354360"/>
                <a:gd name="connsiteY9" fmla="*/ 45955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360" h="181608">
                  <a:moveTo>
                    <a:pt x="263786" y="183"/>
                  </a:moveTo>
                  <a:lnTo>
                    <a:pt x="354591" y="90988"/>
                  </a:lnTo>
                  <a:lnTo>
                    <a:pt x="263786" y="181791"/>
                  </a:lnTo>
                  <a:lnTo>
                    <a:pt x="263786" y="136764"/>
                  </a:lnTo>
                  <a:lnTo>
                    <a:pt x="91036" y="136764"/>
                  </a:lnTo>
                  <a:lnTo>
                    <a:pt x="91036" y="181791"/>
                  </a:lnTo>
                  <a:lnTo>
                    <a:pt x="231" y="90988"/>
                  </a:lnTo>
                  <a:lnTo>
                    <a:pt x="91036" y="183"/>
                  </a:lnTo>
                  <a:lnTo>
                    <a:pt x="91036" y="45955"/>
                  </a:lnTo>
                  <a:lnTo>
                    <a:pt x="263786" y="45955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9ABE988-37E9-4C87-A7FD-85F9B7A266AC}"/>
                </a:ext>
              </a:extLst>
            </p:cNvPr>
            <p:cNvSpPr/>
            <p:nvPr/>
          </p:nvSpPr>
          <p:spPr>
            <a:xfrm>
              <a:off x="7182863" y="3549484"/>
              <a:ext cx="358790" cy="188997"/>
            </a:xfrm>
            <a:custGeom>
              <a:avLst/>
              <a:gdLst>
                <a:gd name="connsiteX0" fmla="*/ 264524 w 358790"/>
                <a:gd name="connsiteY0" fmla="*/ 183 h 188997"/>
                <a:gd name="connsiteX1" fmla="*/ 359021 w 358790"/>
                <a:gd name="connsiteY1" fmla="*/ 94680 h 188997"/>
                <a:gd name="connsiteX2" fmla="*/ 264524 w 358790"/>
                <a:gd name="connsiteY2" fmla="*/ 189180 h 188997"/>
                <a:gd name="connsiteX3" fmla="*/ 264524 w 358790"/>
                <a:gd name="connsiteY3" fmla="*/ 140455 h 188997"/>
                <a:gd name="connsiteX4" fmla="*/ 266001 w 358790"/>
                <a:gd name="connsiteY4" fmla="*/ 141920 h 188997"/>
                <a:gd name="connsiteX5" fmla="*/ 93250 w 358790"/>
                <a:gd name="connsiteY5" fmla="*/ 141920 h 188997"/>
                <a:gd name="connsiteX6" fmla="*/ 94726 w 358790"/>
                <a:gd name="connsiteY6" fmla="*/ 140455 h 188997"/>
                <a:gd name="connsiteX7" fmla="*/ 94726 w 358790"/>
                <a:gd name="connsiteY7" fmla="*/ 189180 h 188997"/>
                <a:gd name="connsiteX8" fmla="*/ 231 w 358790"/>
                <a:gd name="connsiteY8" fmla="*/ 94680 h 188997"/>
                <a:gd name="connsiteX9" fmla="*/ 94726 w 358790"/>
                <a:gd name="connsiteY9" fmla="*/ 183 h 188997"/>
                <a:gd name="connsiteX10" fmla="*/ 94726 w 358790"/>
                <a:gd name="connsiteY10" fmla="*/ 49647 h 188997"/>
                <a:gd name="connsiteX11" fmla="*/ 93250 w 358790"/>
                <a:gd name="connsiteY11" fmla="*/ 48170 h 188997"/>
                <a:gd name="connsiteX12" fmla="*/ 266001 w 358790"/>
                <a:gd name="connsiteY12" fmla="*/ 48170 h 188997"/>
                <a:gd name="connsiteX13" fmla="*/ 264524 w 358790"/>
                <a:gd name="connsiteY13" fmla="*/ 49647 h 188997"/>
                <a:gd name="connsiteX14" fmla="*/ 268216 w 358790"/>
                <a:gd name="connsiteY14" fmla="*/ 51122 h 188997"/>
                <a:gd name="connsiteX15" fmla="*/ 91773 w 358790"/>
                <a:gd name="connsiteY15" fmla="*/ 51122 h 188997"/>
                <a:gd name="connsiteX16" fmla="*/ 91773 w 358790"/>
                <a:gd name="connsiteY16" fmla="*/ 3875 h 188997"/>
                <a:gd name="connsiteX17" fmla="*/ 93988 w 358790"/>
                <a:gd name="connsiteY17" fmla="*/ 5352 h 188997"/>
                <a:gd name="connsiteX18" fmla="*/ 3183 w 358790"/>
                <a:gd name="connsiteY18" fmla="*/ 96157 h 188997"/>
                <a:gd name="connsiteX19" fmla="*/ 3183 w 358790"/>
                <a:gd name="connsiteY19" fmla="*/ 93942 h 188997"/>
                <a:gd name="connsiteX20" fmla="*/ 93988 w 358790"/>
                <a:gd name="connsiteY20" fmla="*/ 184750 h 188997"/>
                <a:gd name="connsiteX21" fmla="*/ 91773 w 358790"/>
                <a:gd name="connsiteY21" fmla="*/ 185483 h 188997"/>
                <a:gd name="connsiteX22" fmla="*/ 91773 w 358790"/>
                <a:gd name="connsiteY22" fmla="*/ 138973 h 188997"/>
                <a:gd name="connsiteX23" fmla="*/ 268216 w 358790"/>
                <a:gd name="connsiteY23" fmla="*/ 138973 h 188997"/>
                <a:gd name="connsiteX24" fmla="*/ 268216 w 358790"/>
                <a:gd name="connsiteY24" fmla="*/ 185483 h 188997"/>
                <a:gd name="connsiteX25" fmla="*/ 265262 w 358790"/>
                <a:gd name="connsiteY25" fmla="*/ 184750 h 188997"/>
                <a:gd name="connsiteX26" fmla="*/ 356067 w 358790"/>
                <a:gd name="connsiteY26" fmla="*/ 93942 h 188997"/>
                <a:gd name="connsiteX27" fmla="*/ 356067 w 358790"/>
                <a:gd name="connsiteY27" fmla="*/ 96157 h 188997"/>
                <a:gd name="connsiteX28" fmla="*/ 265262 w 358790"/>
                <a:gd name="connsiteY28" fmla="*/ 5352 h 188997"/>
                <a:gd name="connsiteX29" fmla="*/ 268216 w 358790"/>
                <a:gd name="connsiteY29" fmla="*/ 3875 h 1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8790" h="188997">
                  <a:moveTo>
                    <a:pt x="264524" y="183"/>
                  </a:moveTo>
                  <a:lnTo>
                    <a:pt x="359021" y="94680"/>
                  </a:lnTo>
                  <a:lnTo>
                    <a:pt x="264524" y="189180"/>
                  </a:lnTo>
                  <a:lnTo>
                    <a:pt x="264524" y="140455"/>
                  </a:lnTo>
                  <a:lnTo>
                    <a:pt x="266001" y="141920"/>
                  </a:lnTo>
                  <a:lnTo>
                    <a:pt x="93250" y="141920"/>
                  </a:lnTo>
                  <a:lnTo>
                    <a:pt x="94726" y="140455"/>
                  </a:lnTo>
                  <a:lnTo>
                    <a:pt x="94726" y="189180"/>
                  </a:lnTo>
                  <a:lnTo>
                    <a:pt x="231" y="94680"/>
                  </a:lnTo>
                  <a:lnTo>
                    <a:pt x="94726" y="183"/>
                  </a:lnTo>
                  <a:lnTo>
                    <a:pt x="94726" y="49647"/>
                  </a:lnTo>
                  <a:lnTo>
                    <a:pt x="93250" y="48170"/>
                  </a:lnTo>
                  <a:lnTo>
                    <a:pt x="266001" y="48170"/>
                  </a:lnTo>
                  <a:lnTo>
                    <a:pt x="264524" y="49647"/>
                  </a:lnTo>
                  <a:close/>
                  <a:moveTo>
                    <a:pt x="268216" y="51122"/>
                  </a:moveTo>
                  <a:lnTo>
                    <a:pt x="91773" y="51122"/>
                  </a:lnTo>
                  <a:lnTo>
                    <a:pt x="91773" y="3875"/>
                  </a:lnTo>
                  <a:lnTo>
                    <a:pt x="93988" y="5352"/>
                  </a:lnTo>
                  <a:lnTo>
                    <a:pt x="3183" y="96157"/>
                  </a:lnTo>
                  <a:lnTo>
                    <a:pt x="3183" y="93942"/>
                  </a:lnTo>
                  <a:lnTo>
                    <a:pt x="93988" y="184750"/>
                  </a:lnTo>
                  <a:lnTo>
                    <a:pt x="91773" y="185483"/>
                  </a:lnTo>
                  <a:lnTo>
                    <a:pt x="91773" y="138973"/>
                  </a:lnTo>
                  <a:lnTo>
                    <a:pt x="268216" y="138973"/>
                  </a:lnTo>
                  <a:lnTo>
                    <a:pt x="268216" y="185483"/>
                  </a:lnTo>
                  <a:lnTo>
                    <a:pt x="265262" y="184750"/>
                  </a:lnTo>
                  <a:lnTo>
                    <a:pt x="356067" y="93942"/>
                  </a:lnTo>
                  <a:lnTo>
                    <a:pt x="356067" y="96157"/>
                  </a:lnTo>
                  <a:lnTo>
                    <a:pt x="265262" y="5352"/>
                  </a:lnTo>
                  <a:lnTo>
                    <a:pt x="268216" y="3875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CE5C4554-03B3-45E2-8B37-01E04F564AB7}"/>
                </a:ext>
              </a:extLst>
            </p:cNvPr>
            <p:cNvSpPr/>
            <p:nvPr/>
          </p:nvSpPr>
          <p:spPr>
            <a:xfrm>
              <a:off x="9554129" y="3502237"/>
              <a:ext cx="437039" cy="159460"/>
            </a:xfrm>
            <a:custGeom>
              <a:avLst/>
              <a:gdLst>
                <a:gd name="connsiteX0" fmla="*/ 358655 w 437039"/>
                <a:gd name="connsiteY0" fmla="*/ 173 h 159460"/>
                <a:gd name="connsiteX1" fmla="*/ 437654 w 437039"/>
                <a:gd name="connsiteY1" fmla="*/ 79904 h 159460"/>
                <a:gd name="connsiteX2" fmla="*/ 358655 w 437039"/>
                <a:gd name="connsiteY2" fmla="*/ 159634 h 159460"/>
                <a:gd name="connsiteX3" fmla="*/ 358655 w 437039"/>
                <a:gd name="connsiteY3" fmla="*/ 119770 h 159460"/>
                <a:gd name="connsiteX4" fmla="*/ 80346 w 437039"/>
                <a:gd name="connsiteY4" fmla="*/ 119770 h 159460"/>
                <a:gd name="connsiteX5" fmla="*/ 80346 w 437039"/>
                <a:gd name="connsiteY5" fmla="*/ 159634 h 159460"/>
                <a:gd name="connsiteX6" fmla="*/ 615 w 437039"/>
                <a:gd name="connsiteY6" fmla="*/ 79904 h 159460"/>
                <a:gd name="connsiteX7" fmla="*/ 80346 w 437039"/>
                <a:gd name="connsiteY7" fmla="*/ 173 h 159460"/>
                <a:gd name="connsiteX8" fmla="*/ 80346 w 437039"/>
                <a:gd name="connsiteY8" fmla="*/ 40038 h 159460"/>
                <a:gd name="connsiteX9" fmla="*/ 358655 w 437039"/>
                <a:gd name="connsiteY9" fmla="*/ 40038 h 15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039" h="159460">
                  <a:moveTo>
                    <a:pt x="358655" y="173"/>
                  </a:moveTo>
                  <a:lnTo>
                    <a:pt x="437654" y="79904"/>
                  </a:lnTo>
                  <a:lnTo>
                    <a:pt x="358655" y="159634"/>
                  </a:lnTo>
                  <a:lnTo>
                    <a:pt x="358655" y="119770"/>
                  </a:lnTo>
                  <a:lnTo>
                    <a:pt x="80346" y="119770"/>
                  </a:lnTo>
                  <a:lnTo>
                    <a:pt x="80346" y="159634"/>
                  </a:lnTo>
                  <a:lnTo>
                    <a:pt x="615" y="79904"/>
                  </a:lnTo>
                  <a:lnTo>
                    <a:pt x="80346" y="173"/>
                  </a:lnTo>
                  <a:lnTo>
                    <a:pt x="80346" y="40038"/>
                  </a:lnTo>
                  <a:lnTo>
                    <a:pt x="358655" y="4003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BB18B35-FB32-4E3D-9EC7-B2033E7B8561}"/>
                </a:ext>
              </a:extLst>
            </p:cNvPr>
            <p:cNvSpPr/>
            <p:nvPr/>
          </p:nvSpPr>
          <p:spPr>
            <a:xfrm>
              <a:off x="9551915" y="3498545"/>
              <a:ext cx="441468" cy="166849"/>
            </a:xfrm>
            <a:custGeom>
              <a:avLst/>
              <a:gdLst>
                <a:gd name="connsiteX0" fmla="*/ 359405 w 441468"/>
                <a:gd name="connsiteY0" fmla="*/ 173 h 166849"/>
                <a:gd name="connsiteX1" fmla="*/ 442084 w 441468"/>
                <a:gd name="connsiteY1" fmla="*/ 83596 h 166849"/>
                <a:gd name="connsiteX2" fmla="*/ 359405 w 441468"/>
                <a:gd name="connsiteY2" fmla="*/ 167022 h 166849"/>
                <a:gd name="connsiteX3" fmla="*/ 359405 w 441468"/>
                <a:gd name="connsiteY3" fmla="*/ 123462 h 166849"/>
                <a:gd name="connsiteX4" fmla="*/ 360888 w 441468"/>
                <a:gd name="connsiteY4" fmla="*/ 124939 h 166849"/>
                <a:gd name="connsiteX5" fmla="*/ 82561 w 441468"/>
                <a:gd name="connsiteY5" fmla="*/ 124939 h 166849"/>
                <a:gd name="connsiteX6" fmla="*/ 84043 w 441468"/>
                <a:gd name="connsiteY6" fmla="*/ 123462 h 166849"/>
                <a:gd name="connsiteX7" fmla="*/ 84043 w 441468"/>
                <a:gd name="connsiteY7" fmla="*/ 167022 h 166849"/>
                <a:gd name="connsiteX8" fmla="*/ 615 w 441468"/>
                <a:gd name="connsiteY8" fmla="*/ 83596 h 166849"/>
                <a:gd name="connsiteX9" fmla="*/ 84043 w 441468"/>
                <a:gd name="connsiteY9" fmla="*/ 173 h 166849"/>
                <a:gd name="connsiteX10" fmla="*/ 84043 w 441468"/>
                <a:gd name="connsiteY10" fmla="*/ 43730 h 166849"/>
                <a:gd name="connsiteX11" fmla="*/ 82561 w 441468"/>
                <a:gd name="connsiteY11" fmla="*/ 42253 h 166849"/>
                <a:gd name="connsiteX12" fmla="*/ 360888 w 441468"/>
                <a:gd name="connsiteY12" fmla="*/ 42253 h 166849"/>
                <a:gd name="connsiteX13" fmla="*/ 359405 w 441468"/>
                <a:gd name="connsiteY13" fmla="*/ 43730 h 166849"/>
                <a:gd name="connsiteX14" fmla="*/ 362353 w 441468"/>
                <a:gd name="connsiteY14" fmla="*/ 45207 h 166849"/>
                <a:gd name="connsiteX15" fmla="*/ 81079 w 441468"/>
                <a:gd name="connsiteY15" fmla="*/ 45207 h 166849"/>
                <a:gd name="connsiteX16" fmla="*/ 81079 w 441468"/>
                <a:gd name="connsiteY16" fmla="*/ 3865 h 166849"/>
                <a:gd name="connsiteX17" fmla="*/ 83293 w 441468"/>
                <a:gd name="connsiteY17" fmla="*/ 5342 h 166849"/>
                <a:gd name="connsiteX18" fmla="*/ 4295 w 441468"/>
                <a:gd name="connsiteY18" fmla="*/ 85073 h 166849"/>
                <a:gd name="connsiteX19" fmla="*/ 4295 w 441468"/>
                <a:gd name="connsiteY19" fmla="*/ 82858 h 166849"/>
                <a:gd name="connsiteX20" fmla="*/ 83293 w 441468"/>
                <a:gd name="connsiteY20" fmla="*/ 161843 h 166849"/>
                <a:gd name="connsiteX21" fmla="*/ 81079 w 441468"/>
                <a:gd name="connsiteY21" fmla="*/ 163325 h 166849"/>
                <a:gd name="connsiteX22" fmla="*/ 81079 w 441468"/>
                <a:gd name="connsiteY22" fmla="*/ 121986 h 166849"/>
                <a:gd name="connsiteX23" fmla="*/ 362353 w 441468"/>
                <a:gd name="connsiteY23" fmla="*/ 121986 h 166849"/>
                <a:gd name="connsiteX24" fmla="*/ 362353 w 441468"/>
                <a:gd name="connsiteY24" fmla="*/ 163325 h 166849"/>
                <a:gd name="connsiteX25" fmla="*/ 359405 w 441468"/>
                <a:gd name="connsiteY25" fmla="*/ 161843 h 166849"/>
                <a:gd name="connsiteX26" fmla="*/ 439136 w 441468"/>
                <a:gd name="connsiteY26" fmla="*/ 82858 h 166849"/>
                <a:gd name="connsiteX27" fmla="*/ 439136 w 441468"/>
                <a:gd name="connsiteY27" fmla="*/ 85073 h 166849"/>
                <a:gd name="connsiteX28" fmla="*/ 359405 w 441468"/>
                <a:gd name="connsiteY28" fmla="*/ 5342 h 166849"/>
                <a:gd name="connsiteX29" fmla="*/ 362353 w 441468"/>
                <a:gd name="connsiteY29" fmla="*/ 3865 h 16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1468" h="166849">
                  <a:moveTo>
                    <a:pt x="359405" y="173"/>
                  </a:moveTo>
                  <a:lnTo>
                    <a:pt x="442084" y="83596"/>
                  </a:lnTo>
                  <a:lnTo>
                    <a:pt x="359405" y="167022"/>
                  </a:lnTo>
                  <a:lnTo>
                    <a:pt x="359405" y="123462"/>
                  </a:lnTo>
                  <a:lnTo>
                    <a:pt x="360888" y="124939"/>
                  </a:lnTo>
                  <a:lnTo>
                    <a:pt x="82561" y="124939"/>
                  </a:lnTo>
                  <a:lnTo>
                    <a:pt x="84043" y="123462"/>
                  </a:lnTo>
                  <a:lnTo>
                    <a:pt x="84043" y="167022"/>
                  </a:lnTo>
                  <a:lnTo>
                    <a:pt x="615" y="83596"/>
                  </a:lnTo>
                  <a:lnTo>
                    <a:pt x="84043" y="173"/>
                  </a:lnTo>
                  <a:lnTo>
                    <a:pt x="84043" y="43730"/>
                  </a:lnTo>
                  <a:lnTo>
                    <a:pt x="82561" y="42253"/>
                  </a:lnTo>
                  <a:lnTo>
                    <a:pt x="360888" y="42253"/>
                  </a:lnTo>
                  <a:lnTo>
                    <a:pt x="359405" y="43730"/>
                  </a:lnTo>
                  <a:close/>
                  <a:moveTo>
                    <a:pt x="362353" y="45207"/>
                  </a:moveTo>
                  <a:lnTo>
                    <a:pt x="81079" y="45207"/>
                  </a:lnTo>
                  <a:lnTo>
                    <a:pt x="81079" y="3865"/>
                  </a:lnTo>
                  <a:lnTo>
                    <a:pt x="83293" y="5342"/>
                  </a:lnTo>
                  <a:lnTo>
                    <a:pt x="4295" y="85073"/>
                  </a:lnTo>
                  <a:lnTo>
                    <a:pt x="4295" y="82858"/>
                  </a:lnTo>
                  <a:lnTo>
                    <a:pt x="83293" y="161843"/>
                  </a:lnTo>
                  <a:lnTo>
                    <a:pt x="81079" y="163325"/>
                  </a:lnTo>
                  <a:lnTo>
                    <a:pt x="81079" y="121986"/>
                  </a:lnTo>
                  <a:lnTo>
                    <a:pt x="362353" y="121986"/>
                  </a:lnTo>
                  <a:lnTo>
                    <a:pt x="362353" y="163325"/>
                  </a:lnTo>
                  <a:lnTo>
                    <a:pt x="359405" y="161843"/>
                  </a:lnTo>
                  <a:lnTo>
                    <a:pt x="439136" y="82858"/>
                  </a:lnTo>
                  <a:lnTo>
                    <a:pt x="439136" y="85073"/>
                  </a:lnTo>
                  <a:lnTo>
                    <a:pt x="359405" y="5342"/>
                  </a:lnTo>
                  <a:lnTo>
                    <a:pt x="362353" y="3865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7CD47E5-A340-4920-9181-B8431378F273}"/>
                </a:ext>
              </a:extLst>
            </p:cNvPr>
            <p:cNvSpPr/>
            <p:nvPr/>
          </p:nvSpPr>
          <p:spPr>
            <a:xfrm>
              <a:off x="10095994" y="3958475"/>
              <a:ext cx="913961" cy="220743"/>
            </a:xfrm>
            <a:custGeom>
              <a:avLst/>
              <a:gdLst>
                <a:gd name="connsiteX0" fmla="*/ 739 w 913961"/>
                <a:gd name="connsiteY0" fmla="*/ 37169 h 220743"/>
                <a:gd name="connsiteX1" fmla="*/ 37658 w 913961"/>
                <a:gd name="connsiteY1" fmla="*/ 251 h 220743"/>
                <a:gd name="connsiteX2" fmla="*/ 877782 w 913961"/>
                <a:gd name="connsiteY2" fmla="*/ 251 h 220743"/>
                <a:gd name="connsiteX3" fmla="*/ 914700 w 913961"/>
                <a:gd name="connsiteY3" fmla="*/ 37169 h 220743"/>
                <a:gd name="connsiteX4" fmla="*/ 914700 w 913961"/>
                <a:gd name="connsiteY4" fmla="*/ 184075 h 220743"/>
                <a:gd name="connsiteX5" fmla="*/ 877782 w 913961"/>
                <a:gd name="connsiteY5" fmla="*/ 220994 h 220743"/>
                <a:gd name="connsiteX6" fmla="*/ 37658 w 913961"/>
                <a:gd name="connsiteY6" fmla="*/ 220994 h 220743"/>
                <a:gd name="connsiteX7" fmla="*/ 739 w 913961"/>
                <a:gd name="connsiteY7" fmla="*/ 184075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20743">
                  <a:moveTo>
                    <a:pt x="739" y="37169"/>
                  </a:moveTo>
                  <a:cubicBezTo>
                    <a:pt x="739" y="16486"/>
                    <a:pt x="16992" y="251"/>
                    <a:pt x="37658" y="251"/>
                  </a:cubicBezTo>
                  <a:lnTo>
                    <a:pt x="877782" y="251"/>
                  </a:lnTo>
                  <a:cubicBezTo>
                    <a:pt x="898465" y="251"/>
                    <a:pt x="914700" y="16486"/>
                    <a:pt x="914700" y="37169"/>
                  </a:cubicBezTo>
                  <a:lnTo>
                    <a:pt x="914700" y="184075"/>
                  </a:lnTo>
                  <a:cubicBezTo>
                    <a:pt x="914700" y="204740"/>
                    <a:pt x="898465" y="220994"/>
                    <a:pt x="877782" y="220994"/>
                  </a:cubicBezTo>
                  <a:lnTo>
                    <a:pt x="37658" y="220994"/>
                  </a:lnTo>
                  <a:cubicBezTo>
                    <a:pt x="16992" y="220994"/>
                    <a:pt x="739" y="204740"/>
                    <a:pt x="739" y="184075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339A1AA-3B67-444E-8B0D-DD21FA3B6B11}"/>
                </a:ext>
              </a:extLst>
            </p:cNvPr>
            <p:cNvSpPr/>
            <p:nvPr/>
          </p:nvSpPr>
          <p:spPr>
            <a:xfrm>
              <a:off x="10094530" y="3956992"/>
              <a:ext cx="916908" cy="223690"/>
            </a:xfrm>
            <a:custGeom>
              <a:avLst/>
              <a:gdLst>
                <a:gd name="connsiteX0" fmla="*/ 739 w 916908"/>
                <a:gd name="connsiteY0" fmla="*/ 38651 h 223690"/>
                <a:gd name="connsiteX1" fmla="*/ 739 w 916908"/>
                <a:gd name="connsiteY1" fmla="*/ 34222 h 223690"/>
                <a:gd name="connsiteX2" fmla="*/ 1472 w 916908"/>
                <a:gd name="connsiteY2" fmla="*/ 30525 h 223690"/>
                <a:gd name="connsiteX3" fmla="*/ 2204 w 916908"/>
                <a:gd name="connsiteY3" fmla="*/ 26828 h 223690"/>
                <a:gd name="connsiteX4" fmla="*/ 3687 w 916908"/>
                <a:gd name="connsiteY4" fmla="*/ 23148 h 223690"/>
                <a:gd name="connsiteX5" fmla="*/ 5169 w 916908"/>
                <a:gd name="connsiteY5" fmla="*/ 20183 h 223690"/>
                <a:gd name="connsiteX6" fmla="*/ 7383 w 916908"/>
                <a:gd name="connsiteY6" fmla="*/ 17236 h 223690"/>
                <a:gd name="connsiteX7" fmla="*/ 11813 w 916908"/>
                <a:gd name="connsiteY7" fmla="*/ 11324 h 223690"/>
                <a:gd name="connsiteX8" fmla="*/ 17707 w 916908"/>
                <a:gd name="connsiteY8" fmla="*/ 6895 h 223690"/>
                <a:gd name="connsiteX9" fmla="*/ 20672 w 916908"/>
                <a:gd name="connsiteY9" fmla="*/ 4680 h 223690"/>
                <a:gd name="connsiteX10" fmla="*/ 24352 w 916908"/>
                <a:gd name="connsiteY10" fmla="*/ 3215 h 223690"/>
                <a:gd name="connsiteX11" fmla="*/ 28049 w 916908"/>
                <a:gd name="connsiteY11" fmla="*/ 1733 h 223690"/>
                <a:gd name="connsiteX12" fmla="*/ 31746 w 916908"/>
                <a:gd name="connsiteY12" fmla="*/ 1000 h 223690"/>
                <a:gd name="connsiteX13" fmla="*/ 35425 w 916908"/>
                <a:gd name="connsiteY13" fmla="*/ 251 h 223690"/>
                <a:gd name="connsiteX14" fmla="*/ 883677 w 916908"/>
                <a:gd name="connsiteY14" fmla="*/ 251 h 223690"/>
                <a:gd name="connsiteX15" fmla="*/ 887374 w 916908"/>
                <a:gd name="connsiteY15" fmla="*/ 1000 h 223690"/>
                <a:gd name="connsiteX16" fmla="*/ 891071 w 916908"/>
                <a:gd name="connsiteY16" fmla="*/ 1733 h 223690"/>
                <a:gd name="connsiteX17" fmla="*/ 894750 w 916908"/>
                <a:gd name="connsiteY17" fmla="*/ 3215 h 223690"/>
                <a:gd name="connsiteX18" fmla="*/ 897715 w 916908"/>
                <a:gd name="connsiteY18" fmla="*/ 4680 h 223690"/>
                <a:gd name="connsiteX19" fmla="*/ 900662 w 916908"/>
                <a:gd name="connsiteY19" fmla="*/ 6895 h 223690"/>
                <a:gd name="connsiteX20" fmla="*/ 906574 w 916908"/>
                <a:gd name="connsiteY20" fmla="*/ 11324 h 223690"/>
                <a:gd name="connsiteX21" fmla="*/ 911004 w 916908"/>
                <a:gd name="connsiteY21" fmla="*/ 17236 h 223690"/>
                <a:gd name="connsiteX22" fmla="*/ 913218 w 916908"/>
                <a:gd name="connsiteY22" fmla="*/ 20183 h 223690"/>
                <a:gd name="connsiteX23" fmla="*/ 914700 w 916908"/>
                <a:gd name="connsiteY23" fmla="*/ 23148 h 223690"/>
                <a:gd name="connsiteX24" fmla="*/ 916165 w 916908"/>
                <a:gd name="connsiteY24" fmla="*/ 26828 h 223690"/>
                <a:gd name="connsiteX25" fmla="*/ 916915 w 916908"/>
                <a:gd name="connsiteY25" fmla="*/ 30525 h 223690"/>
                <a:gd name="connsiteX26" fmla="*/ 917648 w 916908"/>
                <a:gd name="connsiteY26" fmla="*/ 34222 h 223690"/>
                <a:gd name="connsiteX27" fmla="*/ 917648 w 916908"/>
                <a:gd name="connsiteY27" fmla="*/ 189255 h 223690"/>
                <a:gd name="connsiteX28" fmla="*/ 916915 w 916908"/>
                <a:gd name="connsiteY28" fmla="*/ 193684 h 223690"/>
                <a:gd name="connsiteX29" fmla="*/ 916165 w 916908"/>
                <a:gd name="connsiteY29" fmla="*/ 197364 h 223690"/>
                <a:gd name="connsiteX30" fmla="*/ 914700 w 916908"/>
                <a:gd name="connsiteY30" fmla="*/ 200328 h 223690"/>
                <a:gd name="connsiteX31" fmla="*/ 913218 w 916908"/>
                <a:gd name="connsiteY31" fmla="*/ 204008 h 223690"/>
                <a:gd name="connsiteX32" fmla="*/ 911004 w 916908"/>
                <a:gd name="connsiteY32" fmla="*/ 206973 h 223690"/>
                <a:gd name="connsiteX33" fmla="*/ 906574 w 916908"/>
                <a:gd name="connsiteY33" fmla="*/ 212867 h 223690"/>
                <a:gd name="connsiteX34" fmla="*/ 900662 w 916908"/>
                <a:gd name="connsiteY34" fmla="*/ 217297 h 223690"/>
                <a:gd name="connsiteX35" fmla="*/ 897715 w 916908"/>
                <a:gd name="connsiteY35" fmla="*/ 219511 h 223690"/>
                <a:gd name="connsiteX36" fmla="*/ 894750 w 916908"/>
                <a:gd name="connsiteY36" fmla="*/ 220994 h 223690"/>
                <a:gd name="connsiteX37" fmla="*/ 891071 w 916908"/>
                <a:gd name="connsiteY37" fmla="*/ 222476 h 223690"/>
                <a:gd name="connsiteX38" fmla="*/ 887374 w 916908"/>
                <a:gd name="connsiteY38" fmla="*/ 223208 h 223690"/>
                <a:gd name="connsiteX39" fmla="*/ 883677 w 916908"/>
                <a:gd name="connsiteY39" fmla="*/ 223941 h 223690"/>
                <a:gd name="connsiteX40" fmla="*/ 35425 w 916908"/>
                <a:gd name="connsiteY40" fmla="*/ 223941 h 223690"/>
                <a:gd name="connsiteX41" fmla="*/ 31746 w 916908"/>
                <a:gd name="connsiteY41" fmla="*/ 223208 h 223690"/>
                <a:gd name="connsiteX42" fmla="*/ 28049 w 916908"/>
                <a:gd name="connsiteY42" fmla="*/ 222476 h 223690"/>
                <a:gd name="connsiteX43" fmla="*/ 24352 w 916908"/>
                <a:gd name="connsiteY43" fmla="*/ 220994 h 223690"/>
                <a:gd name="connsiteX44" fmla="*/ 20672 w 916908"/>
                <a:gd name="connsiteY44" fmla="*/ 219511 h 223690"/>
                <a:gd name="connsiteX45" fmla="*/ 17707 w 916908"/>
                <a:gd name="connsiteY45" fmla="*/ 217297 h 223690"/>
                <a:gd name="connsiteX46" fmla="*/ 11813 w 916908"/>
                <a:gd name="connsiteY46" fmla="*/ 212867 h 223690"/>
                <a:gd name="connsiteX47" fmla="*/ 7383 w 916908"/>
                <a:gd name="connsiteY47" fmla="*/ 206973 h 223690"/>
                <a:gd name="connsiteX48" fmla="*/ 5169 w 916908"/>
                <a:gd name="connsiteY48" fmla="*/ 204008 h 223690"/>
                <a:gd name="connsiteX49" fmla="*/ 3687 w 916908"/>
                <a:gd name="connsiteY49" fmla="*/ 200328 h 223690"/>
                <a:gd name="connsiteX50" fmla="*/ 2204 w 916908"/>
                <a:gd name="connsiteY50" fmla="*/ 197364 h 223690"/>
                <a:gd name="connsiteX51" fmla="*/ 1472 w 916908"/>
                <a:gd name="connsiteY51" fmla="*/ 193684 h 223690"/>
                <a:gd name="connsiteX52" fmla="*/ 739 w 916908"/>
                <a:gd name="connsiteY52" fmla="*/ 189255 h 223690"/>
                <a:gd name="connsiteX53" fmla="*/ 739 w 916908"/>
                <a:gd name="connsiteY53" fmla="*/ 185558 h 223690"/>
                <a:gd name="connsiteX54" fmla="*/ 3687 w 916908"/>
                <a:gd name="connsiteY54" fmla="*/ 185558 h 223690"/>
                <a:gd name="connsiteX55" fmla="*/ 3687 w 916908"/>
                <a:gd name="connsiteY55" fmla="*/ 189255 h 223690"/>
                <a:gd name="connsiteX56" fmla="*/ 3687 w 916908"/>
                <a:gd name="connsiteY56" fmla="*/ 189255 h 223690"/>
                <a:gd name="connsiteX57" fmla="*/ 4419 w 916908"/>
                <a:gd name="connsiteY57" fmla="*/ 192934 h 223690"/>
                <a:gd name="connsiteX58" fmla="*/ 4419 w 916908"/>
                <a:gd name="connsiteY58" fmla="*/ 192934 h 223690"/>
                <a:gd name="connsiteX59" fmla="*/ 5169 w 916908"/>
                <a:gd name="connsiteY59" fmla="*/ 195899 h 223690"/>
                <a:gd name="connsiteX60" fmla="*/ 5169 w 916908"/>
                <a:gd name="connsiteY60" fmla="*/ 195899 h 223690"/>
                <a:gd name="connsiteX61" fmla="*/ 6634 w 916908"/>
                <a:gd name="connsiteY61" fmla="*/ 199579 h 223690"/>
                <a:gd name="connsiteX62" fmla="*/ 6634 w 916908"/>
                <a:gd name="connsiteY62" fmla="*/ 199579 h 223690"/>
                <a:gd name="connsiteX63" fmla="*/ 8116 w 916908"/>
                <a:gd name="connsiteY63" fmla="*/ 202543 h 223690"/>
                <a:gd name="connsiteX64" fmla="*/ 8116 w 916908"/>
                <a:gd name="connsiteY64" fmla="*/ 202543 h 223690"/>
                <a:gd name="connsiteX65" fmla="*/ 9598 w 916908"/>
                <a:gd name="connsiteY65" fmla="*/ 205490 h 223690"/>
                <a:gd name="connsiteX66" fmla="*/ 9598 w 916908"/>
                <a:gd name="connsiteY66" fmla="*/ 205490 h 223690"/>
                <a:gd name="connsiteX67" fmla="*/ 14028 w 916908"/>
                <a:gd name="connsiteY67" fmla="*/ 210652 h 223690"/>
                <a:gd name="connsiteX68" fmla="*/ 14028 w 916908"/>
                <a:gd name="connsiteY68" fmla="*/ 210652 h 223690"/>
                <a:gd name="connsiteX69" fmla="*/ 19190 w 916908"/>
                <a:gd name="connsiteY69" fmla="*/ 215082 h 223690"/>
                <a:gd name="connsiteX70" fmla="*/ 19190 w 916908"/>
                <a:gd name="connsiteY70" fmla="*/ 215082 h 223690"/>
                <a:gd name="connsiteX71" fmla="*/ 22137 w 916908"/>
                <a:gd name="connsiteY71" fmla="*/ 216564 h 223690"/>
                <a:gd name="connsiteX72" fmla="*/ 22137 w 916908"/>
                <a:gd name="connsiteY72" fmla="*/ 216564 h 223690"/>
                <a:gd name="connsiteX73" fmla="*/ 25102 w 916908"/>
                <a:gd name="connsiteY73" fmla="*/ 218047 h 223690"/>
                <a:gd name="connsiteX74" fmla="*/ 25102 w 916908"/>
                <a:gd name="connsiteY74" fmla="*/ 218047 h 223690"/>
                <a:gd name="connsiteX75" fmla="*/ 28798 w 916908"/>
                <a:gd name="connsiteY75" fmla="*/ 219529 h 223690"/>
                <a:gd name="connsiteX76" fmla="*/ 28798 w 916908"/>
                <a:gd name="connsiteY76" fmla="*/ 219529 h 223690"/>
                <a:gd name="connsiteX77" fmla="*/ 31746 w 916908"/>
                <a:gd name="connsiteY77" fmla="*/ 220261 h 223690"/>
                <a:gd name="connsiteX78" fmla="*/ 31746 w 916908"/>
                <a:gd name="connsiteY78" fmla="*/ 220261 h 223690"/>
                <a:gd name="connsiteX79" fmla="*/ 35443 w 916908"/>
                <a:gd name="connsiteY79" fmla="*/ 220994 h 223690"/>
                <a:gd name="connsiteX80" fmla="*/ 882944 w 916908"/>
                <a:gd name="connsiteY80" fmla="*/ 220994 h 223690"/>
                <a:gd name="connsiteX81" fmla="*/ 886641 w 916908"/>
                <a:gd name="connsiteY81" fmla="*/ 220261 h 223690"/>
                <a:gd name="connsiteX82" fmla="*/ 886641 w 916908"/>
                <a:gd name="connsiteY82" fmla="*/ 220261 h 223690"/>
                <a:gd name="connsiteX83" fmla="*/ 890338 w 916908"/>
                <a:gd name="connsiteY83" fmla="*/ 219529 h 223690"/>
                <a:gd name="connsiteX84" fmla="*/ 889588 w 916908"/>
                <a:gd name="connsiteY84" fmla="*/ 219529 h 223690"/>
                <a:gd name="connsiteX85" fmla="*/ 893285 w 916908"/>
                <a:gd name="connsiteY85" fmla="*/ 218047 h 223690"/>
                <a:gd name="connsiteX86" fmla="*/ 893285 w 916908"/>
                <a:gd name="connsiteY86" fmla="*/ 218047 h 223690"/>
                <a:gd name="connsiteX87" fmla="*/ 896233 w 916908"/>
                <a:gd name="connsiteY87" fmla="*/ 216564 h 223690"/>
                <a:gd name="connsiteX88" fmla="*/ 896233 w 916908"/>
                <a:gd name="connsiteY88" fmla="*/ 216564 h 223690"/>
                <a:gd name="connsiteX89" fmla="*/ 899197 w 916908"/>
                <a:gd name="connsiteY89" fmla="*/ 215082 h 223690"/>
                <a:gd name="connsiteX90" fmla="*/ 899197 w 916908"/>
                <a:gd name="connsiteY90" fmla="*/ 215082 h 223690"/>
                <a:gd name="connsiteX91" fmla="*/ 904359 w 916908"/>
                <a:gd name="connsiteY91" fmla="*/ 210652 h 223690"/>
                <a:gd name="connsiteX92" fmla="*/ 904359 w 916908"/>
                <a:gd name="connsiteY92" fmla="*/ 210652 h 223690"/>
                <a:gd name="connsiteX93" fmla="*/ 908789 w 916908"/>
                <a:gd name="connsiteY93" fmla="*/ 205490 h 223690"/>
                <a:gd name="connsiteX94" fmla="*/ 908789 w 916908"/>
                <a:gd name="connsiteY94" fmla="*/ 205490 h 223690"/>
                <a:gd name="connsiteX95" fmla="*/ 910271 w 916908"/>
                <a:gd name="connsiteY95" fmla="*/ 202543 h 223690"/>
                <a:gd name="connsiteX96" fmla="*/ 910271 w 916908"/>
                <a:gd name="connsiteY96" fmla="*/ 202543 h 223690"/>
                <a:gd name="connsiteX97" fmla="*/ 911736 w 916908"/>
                <a:gd name="connsiteY97" fmla="*/ 199579 h 223690"/>
                <a:gd name="connsiteX98" fmla="*/ 911736 w 916908"/>
                <a:gd name="connsiteY98" fmla="*/ 199579 h 223690"/>
                <a:gd name="connsiteX99" fmla="*/ 913218 w 916908"/>
                <a:gd name="connsiteY99" fmla="*/ 195899 h 223690"/>
                <a:gd name="connsiteX100" fmla="*/ 913218 w 916908"/>
                <a:gd name="connsiteY100" fmla="*/ 195899 h 223690"/>
                <a:gd name="connsiteX101" fmla="*/ 913951 w 916908"/>
                <a:gd name="connsiteY101" fmla="*/ 192934 h 223690"/>
                <a:gd name="connsiteX102" fmla="*/ 913951 w 916908"/>
                <a:gd name="connsiteY102" fmla="*/ 192934 h 223690"/>
                <a:gd name="connsiteX103" fmla="*/ 914700 w 916908"/>
                <a:gd name="connsiteY103" fmla="*/ 189255 h 223690"/>
                <a:gd name="connsiteX104" fmla="*/ 914700 w 916908"/>
                <a:gd name="connsiteY104" fmla="*/ 185558 h 223690"/>
                <a:gd name="connsiteX105" fmla="*/ 914700 w 916908"/>
                <a:gd name="connsiteY105" fmla="*/ 38651 h 223690"/>
                <a:gd name="connsiteX106" fmla="*/ 914700 w 916908"/>
                <a:gd name="connsiteY106" fmla="*/ 34954 h 223690"/>
                <a:gd name="connsiteX107" fmla="*/ 914700 w 916908"/>
                <a:gd name="connsiteY107" fmla="*/ 34954 h 223690"/>
                <a:gd name="connsiteX108" fmla="*/ 913951 w 916908"/>
                <a:gd name="connsiteY108" fmla="*/ 31257 h 223690"/>
                <a:gd name="connsiteX109" fmla="*/ 913951 w 916908"/>
                <a:gd name="connsiteY109" fmla="*/ 31257 h 223690"/>
                <a:gd name="connsiteX110" fmla="*/ 913218 w 916908"/>
                <a:gd name="connsiteY110" fmla="*/ 27578 h 223690"/>
                <a:gd name="connsiteX111" fmla="*/ 913218 w 916908"/>
                <a:gd name="connsiteY111" fmla="*/ 28310 h 223690"/>
                <a:gd name="connsiteX112" fmla="*/ 911736 w 916908"/>
                <a:gd name="connsiteY112" fmla="*/ 24613 h 223690"/>
                <a:gd name="connsiteX113" fmla="*/ 911736 w 916908"/>
                <a:gd name="connsiteY113" fmla="*/ 24613 h 223690"/>
                <a:gd name="connsiteX114" fmla="*/ 910271 w 916908"/>
                <a:gd name="connsiteY114" fmla="*/ 21666 h 223690"/>
                <a:gd name="connsiteX115" fmla="*/ 910271 w 916908"/>
                <a:gd name="connsiteY115" fmla="*/ 21666 h 223690"/>
                <a:gd name="connsiteX116" fmla="*/ 908789 w 916908"/>
                <a:gd name="connsiteY116" fmla="*/ 18718 h 223690"/>
                <a:gd name="connsiteX117" fmla="*/ 908789 w 916908"/>
                <a:gd name="connsiteY117" fmla="*/ 18718 h 223690"/>
                <a:gd name="connsiteX118" fmla="*/ 904359 w 916908"/>
                <a:gd name="connsiteY118" fmla="*/ 13539 h 223690"/>
                <a:gd name="connsiteX119" fmla="*/ 904359 w 916908"/>
                <a:gd name="connsiteY119" fmla="*/ 13539 h 223690"/>
                <a:gd name="connsiteX120" fmla="*/ 899197 w 916908"/>
                <a:gd name="connsiteY120" fmla="*/ 9110 h 223690"/>
                <a:gd name="connsiteX121" fmla="*/ 899197 w 916908"/>
                <a:gd name="connsiteY121" fmla="*/ 9110 h 223690"/>
                <a:gd name="connsiteX122" fmla="*/ 896233 w 916908"/>
                <a:gd name="connsiteY122" fmla="*/ 7645 h 223690"/>
                <a:gd name="connsiteX123" fmla="*/ 896233 w 916908"/>
                <a:gd name="connsiteY123" fmla="*/ 7645 h 223690"/>
                <a:gd name="connsiteX124" fmla="*/ 893285 w 916908"/>
                <a:gd name="connsiteY124" fmla="*/ 6162 h 223690"/>
                <a:gd name="connsiteX125" fmla="*/ 893285 w 916908"/>
                <a:gd name="connsiteY125" fmla="*/ 6162 h 223690"/>
                <a:gd name="connsiteX126" fmla="*/ 889588 w 916908"/>
                <a:gd name="connsiteY126" fmla="*/ 4680 h 223690"/>
                <a:gd name="connsiteX127" fmla="*/ 890338 w 916908"/>
                <a:gd name="connsiteY127" fmla="*/ 4680 h 223690"/>
                <a:gd name="connsiteX128" fmla="*/ 886641 w 916908"/>
                <a:gd name="connsiteY128" fmla="*/ 3948 h 223690"/>
                <a:gd name="connsiteX129" fmla="*/ 886641 w 916908"/>
                <a:gd name="connsiteY129" fmla="*/ 3948 h 223690"/>
                <a:gd name="connsiteX130" fmla="*/ 882944 w 916908"/>
                <a:gd name="connsiteY130" fmla="*/ 3215 h 223690"/>
                <a:gd name="connsiteX131" fmla="*/ 35443 w 916908"/>
                <a:gd name="connsiteY131" fmla="*/ 3215 h 223690"/>
                <a:gd name="connsiteX132" fmla="*/ 31746 w 916908"/>
                <a:gd name="connsiteY132" fmla="*/ 3948 h 223690"/>
                <a:gd name="connsiteX133" fmla="*/ 31746 w 916908"/>
                <a:gd name="connsiteY133" fmla="*/ 3948 h 223690"/>
                <a:gd name="connsiteX134" fmla="*/ 28798 w 916908"/>
                <a:gd name="connsiteY134" fmla="*/ 4680 h 223690"/>
                <a:gd name="connsiteX135" fmla="*/ 28798 w 916908"/>
                <a:gd name="connsiteY135" fmla="*/ 4680 h 223690"/>
                <a:gd name="connsiteX136" fmla="*/ 25102 w 916908"/>
                <a:gd name="connsiteY136" fmla="*/ 6162 h 223690"/>
                <a:gd name="connsiteX137" fmla="*/ 25102 w 916908"/>
                <a:gd name="connsiteY137" fmla="*/ 6162 h 223690"/>
                <a:gd name="connsiteX138" fmla="*/ 22137 w 916908"/>
                <a:gd name="connsiteY138" fmla="*/ 7645 h 223690"/>
                <a:gd name="connsiteX139" fmla="*/ 22137 w 916908"/>
                <a:gd name="connsiteY139" fmla="*/ 7645 h 223690"/>
                <a:gd name="connsiteX140" fmla="*/ 19190 w 916908"/>
                <a:gd name="connsiteY140" fmla="*/ 9110 h 223690"/>
                <a:gd name="connsiteX141" fmla="*/ 19190 w 916908"/>
                <a:gd name="connsiteY141" fmla="*/ 9110 h 223690"/>
                <a:gd name="connsiteX142" fmla="*/ 14028 w 916908"/>
                <a:gd name="connsiteY142" fmla="*/ 13539 h 223690"/>
                <a:gd name="connsiteX143" fmla="*/ 14028 w 916908"/>
                <a:gd name="connsiteY143" fmla="*/ 13539 h 223690"/>
                <a:gd name="connsiteX144" fmla="*/ 9598 w 916908"/>
                <a:gd name="connsiteY144" fmla="*/ 18718 h 223690"/>
                <a:gd name="connsiteX145" fmla="*/ 9598 w 916908"/>
                <a:gd name="connsiteY145" fmla="*/ 18718 h 223690"/>
                <a:gd name="connsiteX146" fmla="*/ 8116 w 916908"/>
                <a:gd name="connsiteY146" fmla="*/ 21666 h 223690"/>
                <a:gd name="connsiteX147" fmla="*/ 8116 w 916908"/>
                <a:gd name="connsiteY147" fmla="*/ 21666 h 223690"/>
                <a:gd name="connsiteX148" fmla="*/ 6634 w 916908"/>
                <a:gd name="connsiteY148" fmla="*/ 24613 h 223690"/>
                <a:gd name="connsiteX149" fmla="*/ 6634 w 916908"/>
                <a:gd name="connsiteY149" fmla="*/ 24613 h 223690"/>
                <a:gd name="connsiteX150" fmla="*/ 5169 w 916908"/>
                <a:gd name="connsiteY150" fmla="*/ 28310 h 223690"/>
                <a:gd name="connsiteX151" fmla="*/ 5169 w 916908"/>
                <a:gd name="connsiteY151" fmla="*/ 27578 h 223690"/>
                <a:gd name="connsiteX152" fmla="*/ 4419 w 916908"/>
                <a:gd name="connsiteY152" fmla="*/ 31257 h 223690"/>
                <a:gd name="connsiteX153" fmla="*/ 4419 w 916908"/>
                <a:gd name="connsiteY153" fmla="*/ 31257 h 223690"/>
                <a:gd name="connsiteX154" fmla="*/ 3687 w 916908"/>
                <a:gd name="connsiteY154" fmla="*/ 34954 h 223690"/>
                <a:gd name="connsiteX155" fmla="*/ 3687 w 916908"/>
                <a:gd name="connsiteY155" fmla="*/ 38651 h 223690"/>
                <a:gd name="connsiteX156" fmla="*/ 3687 w 916908"/>
                <a:gd name="connsiteY156" fmla="*/ 38651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916908" h="223690">
                  <a:moveTo>
                    <a:pt x="739" y="38651"/>
                  </a:moveTo>
                  <a:lnTo>
                    <a:pt x="739" y="34222"/>
                  </a:lnTo>
                  <a:lnTo>
                    <a:pt x="1472" y="30525"/>
                  </a:lnTo>
                  <a:lnTo>
                    <a:pt x="2204" y="26828"/>
                  </a:lnTo>
                  <a:lnTo>
                    <a:pt x="3687" y="23148"/>
                  </a:lnTo>
                  <a:lnTo>
                    <a:pt x="5169" y="20183"/>
                  </a:lnTo>
                  <a:lnTo>
                    <a:pt x="7383" y="17236"/>
                  </a:lnTo>
                  <a:lnTo>
                    <a:pt x="11813" y="11324"/>
                  </a:lnTo>
                  <a:lnTo>
                    <a:pt x="17707" y="6895"/>
                  </a:lnTo>
                  <a:lnTo>
                    <a:pt x="20672" y="4680"/>
                  </a:lnTo>
                  <a:lnTo>
                    <a:pt x="24352" y="3215"/>
                  </a:lnTo>
                  <a:lnTo>
                    <a:pt x="28049" y="1733"/>
                  </a:lnTo>
                  <a:lnTo>
                    <a:pt x="31746" y="1000"/>
                  </a:lnTo>
                  <a:lnTo>
                    <a:pt x="35425" y="251"/>
                  </a:lnTo>
                  <a:lnTo>
                    <a:pt x="883677" y="251"/>
                  </a:lnTo>
                  <a:lnTo>
                    <a:pt x="887374" y="1000"/>
                  </a:lnTo>
                  <a:lnTo>
                    <a:pt x="891071" y="1733"/>
                  </a:lnTo>
                  <a:lnTo>
                    <a:pt x="894750" y="3215"/>
                  </a:lnTo>
                  <a:lnTo>
                    <a:pt x="897715" y="4680"/>
                  </a:lnTo>
                  <a:lnTo>
                    <a:pt x="900662" y="6895"/>
                  </a:lnTo>
                  <a:lnTo>
                    <a:pt x="906574" y="11324"/>
                  </a:lnTo>
                  <a:lnTo>
                    <a:pt x="911004" y="17236"/>
                  </a:lnTo>
                  <a:lnTo>
                    <a:pt x="913218" y="20183"/>
                  </a:lnTo>
                  <a:lnTo>
                    <a:pt x="914700" y="23148"/>
                  </a:lnTo>
                  <a:lnTo>
                    <a:pt x="916165" y="26828"/>
                  </a:lnTo>
                  <a:lnTo>
                    <a:pt x="916915" y="30525"/>
                  </a:lnTo>
                  <a:lnTo>
                    <a:pt x="917648" y="34222"/>
                  </a:lnTo>
                  <a:lnTo>
                    <a:pt x="917648" y="189255"/>
                  </a:lnTo>
                  <a:lnTo>
                    <a:pt x="916915" y="193684"/>
                  </a:lnTo>
                  <a:lnTo>
                    <a:pt x="916165" y="197364"/>
                  </a:lnTo>
                  <a:lnTo>
                    <a:pt x="914700" y="200328"/>
                  </a:lnTo>
                  <a:lnTo>
                    <a:pt x="913218" y="204008"/>
                  </a:lnTo>
                  <a:lnTo>
                    <a:pt x="911004" y="206973"/>
                  </a:lnTo>
                  <a:lnTo>
                    <a:pt x="906574" y="212867"/>
                  </a:lnTo>
                  <a:lnTo>
                    <a:pt x="900662" y="217297"/>
                  </a:lnTo>
                  <a:lnTo>
                    <a:pt x="897715" y="219511"/>
                  </a:lnTo>
                  <a:lnTo>
                    <a:pt x="894750" y="220994"/>
                  </a:lnTo>
                  <a:lnTo>
                    <a:pt x="891071" y="222476"/>
                  </a:lnTo>
                  <a:lnTo>
                    <a:pt x="887374" y="223208"/>
                  </a:lnTo>
                  <a:lnTo>
                    <a:pt x="883677" y="223941"/>
                  </a:lnTo>
                  <a:lnTo>
                    <a:pt x="35425" y="223941"/>
                  </a:lnTo>
                  <a:lnTo>
                    <a:pt x="31746" y="223208"/>
                  </a:lnTo>
                  <a:lnTo>
                    <a:pt x="28049" y="222476"/>
                  </a:lnTo>
                  <a:lnTo>
                    <a:pt x="24352" y="220994"/>
                  </a:lnTo>
                  <a:lnTo>
                    <a:pt x="20672" y="219511"/>
                  </a:lnTo>
                  <a:lnTo>
                    <a:pt x="17707" y="217297"/>
                  </a:lnTo>
                  <a:lnTo>
                    <a:pt x="11813" y="212867"/>
                  </a:lnTo>
                  <a:lnTo>
                    <a:pt x="7383" y="206973"/>
                  </a:lnTo>
                  <a:lnTo>
                    <a:pt x="5169" y="204008"/>
                  </a:lnTo>
                  <a:lnTo>
                    <a:pt x="3687" y="200328"/>
                  </a:lnTo>
                  <a:lnTo>
                    <a:pt x="2204" y="197364"/>
                  </a:lnTo>
                  <a:lnTo>
                    <a:pt x="1472" y="193684"/>
                  </a:lnTo>
                  <a:lnTo>
                    <a:pt x="739" y="189255"/>
                  </a:lnTo>
                  <a:lnTo>
                    <a:pt x="739" y="185558"/>
                  </a:lnTo>
                  <a:close/>
                  <a:moveTo>
                    <a:pt x="3687" y="185558"/>
                  </a:moveTo>
                  <a:lnTo>
                    <a:pt x="3687" y="189255"/>
                  </a:lnTo>
                  <a:lnTo>
                    <a:pt x="3687" y="189255"/>
                  </a:lnTo>
                  <a:lnTo>
                    <a:pt x="4419" y="192934"/>
                  </a:lnTo>
                  <a:lnTo>
                    <a:pt x="4419" y="192934"/>
                  </a:lnTo>
                  <a:lnTo>
                    <a:pt x="5169" y="195899"/>
                  </a:lnTo>
                  <a:lnTo>
                    <a:pt x="5169" y="195899"/>
                  </a:lnTo>
                  <a:lnTo>
                    <a:pt x="6634" y="199579"/>
                  </a:lnTo>
                  <a:lnTo>
                    <a:pt x="6634" y="199579"/>
                  </a:lnTo>
                  <a:lnTo>
                    <a:pt x="8116" y="202543"/>
                  </a:lnTo>
                  <a:lnTo>
                    <a:pt x="8116" y="202543"/>
                  </a:lnTo>
                  <a:lnTo>
                    <a:pt x="9598" y="205490"/>
                  </a:lnTo>
                  <a:lnTo>
                    <a:pt x="9598" y="205490"/>
                  </a:lnTo>
                  <a:lnTo>
                    <a:pt x="14028" y="210652"/>
                  </a:lnTo>
                  <a:lnTo>
                    <a:pt x="14028" y="210652"/>
                  </a:lnTo>
                  <a:lnTo>
                    <a:pt x="19190" y="215082"/>
                  </a:lnTo>
                  <a:lnTo>
                    <a:pt x="19190" y="215082"/>
                  </a:lnTo>
                  <a:lnTo>
                    <a:pt x="22137" y="216564"/>
                  </a:lnTo>
                  <a:lnTo>
                    <a:pt x="22137" y="216564"/>
                  </a:lnTo>
                  <a:lnTo>
                    <a:pt x="25102" y="218047"/>
                  </a:lnTo>
                  <a:lnTo>
                    <a:pt x="25102" y="218047"/>
                  </a:lnTo>
                  <a:lnTo>
                    <a:pt x="28798" y="219529"/>
                  </a:lnTo>
                  <a:lnTo>
                    <a:pt x="28798" y="219529"/>
                  </a:lnTo>
                  <a:lnTo>
                    <a:pt x="31746" y="220261"/>
                  </a:lnTo>
                  <a:lnTo>
                    <a:pt x="31746" y="220261"/>
                  </a:lnTo>
                  <a:lnTo>
                    <a:pt x="35443" y="220994"/>
                  </a:lnTo>
                  <a:lnTo>
                    <a:pt x="882944" y="220994"/>
                  </a:lnTo>
                  <a:lnTo>
                    <a:pt x="886641" y="220261"/>
                  </a:lnTo>
                  <a:lnTo>
                    <a:pt x="886641" y="220261"/>
                  </a:lnTo>
                  <a:lnTo>
                    <a:pt x="890338" y="219529"/>
                  </a:lnTo>
                  <a:lnTo>
                    <a:pt x="889588" y="219529"/>
                  </a:lnTo>
                  <a:lnTo>
                    <a:pt x="893285" y="218047"/>
                  </a:lnTo>
                  <a:lnTo>
                    <a:pt x="893285" y="218047"/>
                  </a:lnTo>
                  <a:lnTo>
                    <a:pt x="896233" y="216564"/>
                  </a:lnTo>
                  <a:lnTo>
                    <a:pt x="896233" y="216564"/>
                  </a:lnTo>
                  <a:lnTo>
                    <a:pt x="899197" y="215082"/>
                  </a:lnTo>
                  <a:lnTo>
                    <a:pt x="899197" y="215082"/>
                  </a:lnTo>
                  <a:lnTo>
                    <a:pt x="904359" y="210652"/>
                  </a:lnTo>
                  <a:lnTo>
                    <a:pt x="904359" y="210652"/>
                  </a:lnTo>
                  <a:lnTo>
                    <a:pt x="908789" y="205490"/>
                  </a:lnTo>
                  <a:lnTo>
                    <a:pt x="908789" y="205490"/>
                  </a:lnTo>
                  <a:lnTo>
                    <a:pt x="910271" y="202543"/>
                  </a:lnTo>
                  <a:lnTo>
                    <a:pt x="910271" y="202543"/>
                  </a:lnTo>
                  <a:lnTo>
                    <a:pt x="911736" y="199579"/>
                  </a:lnTo>
                  <a:lnTo>
                    <a:pt x="911736" y="199579"/>
                  </a:lnTo>
                  <a:lnTo>
                    <a:pt x="913218" y="195899"/>
                  </a:lnTo>
                  <a:lnTo>
                    <a:pt x="913218" y="195899"/>
                  </a:lnTo>
                  <a:lnTo>
                    <a:pt x="913951" y="192934"/>
                  </a:lnTo>
                  <a:lnTo>
                    <a:pt x="913951" y="192934"/>
                  </a:lnTo>
                  <a:lnTo>
                    <a:pt x="914700" y="189255"/>
                  </a:lnTo>
                  <a:lnTo>
                    <a:pt x="914700" y="185558"/>
                  </a:lnTo>
                  <a:lnTo>
                    <a:pt x="914700" y="38651"/>
                  </a:lnTo>
                  <a:lnTo>
                    <a:pt x="914700" y="34954"/>
                  </a:lnTo>
                  <a:lnTo>
                    <a:pt x="914700" y="34954"/>
                  </a:lnTo>
                  <a:lnTo>
                    <a:pt x="913951" y="31257"/>
                  </a:lnTo>
                  <a:lnTo>
                    <a:pt x="913951" y="31257"/>
                  </a:lnTo>
                  <a:lnTo>
                    <a:pt x="913218" y="27578"/>
                  </a:lnTo>
                  <a:lnTo>
                    <a:pt x="913218" y="28310"/>
                  </a:lnTo>
                  <a:lnTo>
                    <a:pt x="911736" y="24613"/>
                  </a:lnTo>
                  <a:lnTo>
                    <a:pt x="911736" y="24613"/>
                  </a:lnTo>
                  <a:lnTo>
                    <a:pt x="910271" y="21666"/>
                  </a:lnTo>
                  <a:lnTo>
                    <a:pt x="910271" y="21666"/>
                  </a:lnTo>
                  <a:lnTo>
                    <a:pt x="908789" y="18718"/>
                  </a:lnTo>
                  <a:lnTo>
                    <a:pt x="908789" y="18718"/>
                  </a:lnTo>
                  <a:lnTo>
                    <a:pt x="904359" y="13539"/>
                  </a:lnTo>
                  <a:lnTo>
                    <a:pt x="904359" y="13539"/>
                  </a:lnTo>
                  <a:lnTo>
                    <a:pt x="899197" y="9110"/>
                  </a:lnTo>
                  <a:lnTo>
                    <a:pt x="899197" y="9110"/>
                  </a:lnTo>
                  <a:lnTo>
                    <a:pt x="896233" y="7645"/>
                  </a:lnTo>
                  <a:lnTo>
                    <a:pt x="896233" y="7645"/>
                  </a:lnTo>
                  <a:lnTo>
                    <a:pt x="893285" y="6162"/>
                  </a:lnTo>
                  <a:lnTo>
                    <a:pt x="893285" y="6162"/>
                  </a:lnTo>
                  <a:lnTo>
                    <a:pt x="889588" y="4680"/>
                  </a:lnTo>
                  <a:lnTo>
                    <a:pt x="890338" y="4680"/>
                  </a:lnTo>
                  <a:lnTo>
                    <a:pt x="886641" y="3948"/>
                  </a:lnTo>
                  <a:lnTo>
                    <a:pt x="886641" y="3948"/>
                  </a:lnTo>
                  <a:lnTo>
                    <a:pt x="882944" y="3215"/>
                  </a:lnTo>
                  <a:lnTo>
                    <a:pt x="35443" y="3215"/>
                  </a:lnTo>
                  <a:lnTo>
                    <a:pt x="31746" y="3948"/>
                  </a:lnTo>
                  <a:lnTo>
                    <a:pt x="31746" y="3948"/>
                  </a:lnTo>
                  <a:lnTo>
                    <a:pt x="28798" y="4680"/>
                  </a:lnTo>
                  <a:lnTo>
                    <a:pt x="28798" y="4680"/>
                  </a:lnTo>
                  <a:lnTo>
                    <a:pt x="25102" y="6162"/>
                  </a:lnTo>
                  <a:lnTo>
                    <a:pt x="25102" y="6162"/>
                  </a:lnTo>
                  <a:lnTo>
                    <a:pt x="22137" y="7645"/>
                  </a:lnTo>
                  <a:lnTo>
                    <a:pt x="22137" y="7645"/>
                  </a:lnTo>
                  <a:lnTo>
                    <a:pt x="19190" y="9110"/>
                  </a:lnTo>
                  <a:lnTo>
                    <a:pt x="19190" y="9110"/>
                  </a:lnTo>
                  <a:lnTo>
                    <a:pt x="14028" y="13539"/>
                  </a:lnTo>
                  <a:lnTo>
                    <a:pt x="14028" y="13539"/>
                  </a:lnTo>
                  <a:lnTo>
                    <a:pt x="9598" y="18718"/>
                  </a:lnTo>
                  <a:lnTo>
                    <a:pt x="9598" y="18718"/>
                  </a:lnTo>
                  <a:lnTo>
                    <a:pt x="8116" y="21666"/>
                  </a:lnTo>
                  <a:lnTo>
                    <a:pt x="8116" y="21666"/>
                  </a:lnTo>
                  <a:lnTo>
                    <a:pt x="6634" y="24613"/>
                  </a:lnTo>
                  <a:lnTo>
                    <a:pt x="6634" y="24613"/>
                  </a:lnTo>
                  <a:lnTo>
                    <a:pt x="5169" y="28310"/>
                  </a:lnTo>
                  <a:lnTo>
                    <a:pt x="5169" y="27578"/>
                  </a:lnTo>
                  <a:lnTo>
                    <a:pt x="4419" y="31257"/>
                  </a:lnTo>
                  <a:lnTo>
                    <a:pt x="4419" y="31257"/>
                  </a:lnTo>
                  <a:lnTo>
                    <a:pt x="3687" y="34954"/>
                  </a:lnTo>
                  <a:lnTo>
                    <a:pt x="3687" y="38651"/>
                  </a:lnTo>
                  <a:lnTo>
                    <a:pt x="3687" y="3865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911E8727-FBDE-4FC9-9197-FD60B17FE253}"/>
                </a:ext>
              </a:extLst>
            </p:cNvPr>
            <p:cNvSpPr txBox="1"/>
            <p:nvPr/>
          </p:nvSpPr>
          <p:spPr>
            <a:xfrm>
              <a:off x="10231213" y="390980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4EFCBB83-9561-4B9C-9D4F-AC825BABFB1F}"/>
                </a:ext>
              </a:extLst>
            </p:cNvPr>
            <p:cNvSpPr txBox="1"/>
            <p:nvPr/>
          </p:nvSpPr>
          <p:spPr>
            <a:xfrm>
              <a:off x="10285844" y="390980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C70C5DA-8247-4F77-B340-31B3683A562F}"/>
                </a:ext>
              </a:extLst>
            </p:cNvPr>
            <p:cNvSpPr txBox="1"/>
            <p:nvPr/>
          </p:nvSpPr>
          <p:spPr>
            <a:xfrm>
              <a:off x="10318327" y="390980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A75FF26-892F-49C7-A02B-3BD319436423}"/>
                </a:ext>
              </a:extLst>
            </p:cNvPr>
            <p:cNvSpPr txBox="1"/>
            <p:nvPr/>
          </p:nvSpPr>
          <p:spPr>
            <a:xfrm>
              <a:off x="1036779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v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DB1ED0B4-D8D3-42B0-8FDD-F8E3560D960B}"/>
                </a:ext>
              </a:extLst>
            </p:cNvPr>
            <p:cNvSpPr txBox="1"/>
            <p:nvPr/>
          </p:nvSpPr>
          <p:spPr>
            <a:xfrm>
              <a:off x="1041725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21BF05EC-1077-4AD2-A881-A40FA4F30E76}"/>
                </a:ext>
              </a:extLst>
            </p:cNvPr>
            <p:cNvSpPr txBox="1"/>
            <p:nvPr/>
          </p:nvSpPr>
          <p:spPr>
            <a:xfrm>
              <a:off x="10460809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05A5EFD7-6ED0-4BFD-86E3-10FAD8267F08}"/>
                </a:ext>
              </a:extLst>
            </p:cNvPr>
            <p:cNvSpPr txBox="1"/>
            <p:nvPr/>
          </p:nvSpPr>
          <p:spPr>
            <a:xfrm>
              <a:off x="1051027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9F37BFFF-1640-4BDB-931C-C507A449CBA7}"/>
                </a:ext>
              </a:extLst>
            </p:cNvPr>
            <p:cNvSpPr txBox="1"/>
            <p:nvPr/>
          </p:nvSpPr>
          <p:spPr>
            <a:xfrm>
              <a:off x="1055383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EE2F2D28-1CFF-4459-BBF4-E30663A9C13C}"/>
                </a:ext>
              </a:extLst>
            </p:cNvPr>
            <p:cNvSpPr txBox="1"/>
            <p:nvPr/>
          </p:nvSpPr>
          <p:spPr>
            <a:xfrm>
              <a:off x="1060329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C21F0CC4-36AF-4436-A02C-4FA4E44CD287}"/>
                </a:ext>
              </a:extLst>
            </p:cNvPr>
            <p:cNvSpPr txBox="1"/>
            <p:nvPr/>
          </p:nvSpPr>
          <p:spPr>
            <a:xfrm>
              <a:off x="1064685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D27557CE-2FD1-4272-ADFF-814B8DED6CAE}"/>
                </a:ext>
              </a:extLst>
            </p:cNvPr>
            <p:cNvSpPr txBox="1"/>
            <p:nvPr/>
          </p:nvSpPr>
          <p:spPr>
            <a:xfrm>
              <a:off x="10286582" y="3995442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30127732-E3E9-4AEB-9E25-A30912791B2D}"/>
                </a:ext>
              </a:extLst>
            </p:cNvPr>
            <p:cNvSpPr txBox="1"/>
            <p:nvPr/>
          </p:nvSpPr>
          <p:spPr>
            <a:xfrm>
              <a:off x="1037369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9B18788-EF1C-4E00-A5F6-974B23504369}"/>
                </a:ext>
              </a:extLst>
            </p:cNvPr>
            <p:cNvSpPr txBox="1"/>
            <p:nvPr/>
          </p:nvSpPr>
          <p:spPr>
            <a:xfrm>
              <a:off x="1041725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FA9F05BF-34AB-464B-85A9-B60AD8DCB837}"/>
                </a:ext>
              </a:extLst>
            </p:cNvPr>
            <p:cNvSpPr txBox="1"/>
            <p:nvPr/>
          </p:nvSpPr>
          <p:spPr>
            <a:xfrm>
              <a:off x="1046671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9F031A1-1069-4A40-9508-4FB968B5DCFD}"/>
                </a:ext>
              </a:extLst>
            </p:cNvPr>
            <p:cNvSpPr txBox="1"/>
            <p:nvPr/>
          </p:nvSpPr>
          <p:spPr>
            <a:xfrm>
              <a:off x="1051027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C52118C1-33AA-4063-9F45-9CCD86F2C3AB}"/>
                </a:ext>
              </a:extLst>
            </p:cNvPr>
            <p:cNvSpPr txBox="1"/>
            <p:nvPr/>
          </p:nvSpPr>
          <p:spPr>
            <a:xfrm>
              <a:off x="1055973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B14B21DF-C228-4978-8B5A-64202F39C0A5}"/>
                </a:ext>
              </a:extLst>
            </p:cNvPr>
            <p:cNvSpPr txBox="1"/>
            <p:nvPr/>
          </p:nvSpPr>
          <p:spPr>
            <a:xfrm>
              <a:off x="10603293" y="39954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F089783-47A3-462A-8583-CD197B891782}"/>
                </a:ext>
              </a:extLst>
            </p:cNvPr>
            <p:cNvSpPr/>
            <p:nvPr/>
          </p:nvSpPr>
          <p:spPr>
            <a:xfrm>
              <a:off x="10466608" y="3168547"/>
              <a:ext cx="158712" cy="195637"/>
            </a:xfrm>
            <a:custGeom>
              <a:avLst/>
              <a:gdLst>
                <a:gd name="connsiteX0" fmla="*/ 159451 w 158712"/>
                <a:gd name="connsiteY0" fmla="*/ 110861 h 195637"/>
                <a:gd name="connsiteX1" fmla="*/ 79720 w 158712"/>
                <a:gd name="connsiteY1" fmla="*/ 195761 h 195637"/>
                <a:gd name="connsiteX2" fmla="*/ 738 w 158712"/>
                <a:gd name="connsiteY2" fmla="*/ 110861 h 195637"/>
                <a:gd name="connsiteX3" fmla="*/ 37639 w 158712"/>
                <a:gd name="connsiteY3" fmla="*/ 110861 h 195637"/>
                <a:gd name="connsiteX4" fmla="*/ 37639 w 158712"/>
                <a:gd name="connsiteY4" fmla="*/ 85023 h 195637"/>
                <a:gd name="connsiteX5" fmla="*/ 738 w 158712"/>
                <a:gd name="connsiteY5" fmla="*/ 85023 h 195637"/>
                <a:gd name="connsiteX6" fmla="*/ 79720 w 158712"/>
                <a:gd name="connsiteY6" fmla="*/ 123 h 195637"/>
                <a:gd name="connsiteX7" fmla="*/ 159451 w 158712"/>
                <a:gd name="connsiteY7" fmla="*/ 85023 h 195637"/>
                <a:gd name="connsiteX8" fmla="*/ 122550 w 158712"/>
                <a:gd name="connsiteY8" fmla="*/ 85023 h 195637"/>
                <a:gd name="connsiteX9" fmla="*/ 122550 w 158712"/>
                <a:gd name="connsiteY9" fmla="*/ 110861 h 19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712" h="195637">
                  <a:moveTo>
                    <a:pt x="159451" y="110861"/>
                  </a:moveTo>
                  <a:lnTo>
                    <a:pt x="79720" y="195761"/>
                  </a:lnTo>
                  <a:lnTo>
                    <a:pt x="738" y="110861"/>
                  </a:lnTo>
                  <a:lnTo>
                    <a:pt x="37639" y="110861"/>
                  </a:lnTo>
                  <a:lnTo>
                    <a:pt x="37639" y="85023"/>
                  </a:lnTo>
                  <a:lnTo>
                    <a:pt x="738" y="85023"/>
                  </a:lnTo>
                  <a:lnTo>
                    <a:pt x="79720" y="123"/>
                  </a:lnTo>
                  <a:lnTo>
                    <a:pt x="159451" y="85023"/>
                  </a:lnTo>
                  <a:lnTo>
                    <a:pt x="122550" y="85023"/>
                  </a:lnTo>
                  <a:lnTo>
                    <a:pt x="122550" y="110861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0A3731A1-F9F4-4A3A-8E9D-14754A0A4FC0}"/>
                </a:ext>
              </a:extLst>
            </p:cNvPr>
            <p:cNvSpPr/>
            <p:nvPr/>
          </p:nvSpPr>
          <p:spPr>
            <a:xfrm>
              <a:off x="10462911" y="3166332"/>
              <a:ext cx="166106" cy="200067"/>
            </a:xfrm>
            <a:custGeom>
              <a:avLst/>
              <a:gdLst>
                <a:gd name="connsiteX0" fmla="*/ 166845 w 166106"/>
                <a:gd name="connsiteY0" fmla="*/ 111600 h 200067"/>
                <a:gd name="connsiteX1" fmla="*/ 83416 w 166106"/>
                <a:gd name="connsiteY1" fmla="*/ 200190 h 200067"/>
                <a:gd name="connsiteX2" fmla="*/ 738 w 166106"/>
                <a:gd name="connsiteY2" fmla="*/ 111600 h 200067"/>
                <a:gd name="connsiteX3" fmla="*/ 41336 w 166106"/>
                <a:gd name="connsiteY3" fmla="*/ 111600 h 200067"/>
                <a:gd name="connsiteX4" fmla="*/ 39121 w 166106"/>
                <a:gd name="connsiteY4" fmla="*/ 113075 h 200067"/>
                <a:gd name="connsiteX5" fmla="*/ 39121 w 166106"/>
                <a:gd name="connsiteY5" fmla="*/ 87238 h 200067"/>
                <a:gd name="connsiteX6" fmla="*/ 41336 w 166106"/>
                <a:gd name="connsiteY6" fmla="*/ 88713 h 200067"/>
                <a:gd name="connsiteX7" fmla="*/ 738 w 166106"/>
                <a:gd name="connsiteY7" fmla="*/ 88713 h 200067"/>
                <a:gd name="connsiteX8" fmla="*/ 83416 w 166106"/>
                <a:gd name="connsiteY8" fmla="*/ 123 h 200067"/>
                <a:gd name="connsiteX9" fmla="*/ 166845 w 166106"/>
                <a:gd name="connsiteY9" fmla="*/ 88713 h 200067"/>
                <a:gd name="connsiteX10" fmla="*/ 126247 w 166106"/>
                <a:gd name="connsiteY10" fmla="*/ 88713 h 200067"/>
                <a:gd name="connsiteX11" fmla="*/ 127729 w 166106"/>
                <a:gd name="connsiteY11" fmla="*/ 87238 h 200067"/>
                <a:gd name="connsiteX12" fmla="*/ 127729 w 166106"/>
                <a:gd name="connsiteY12" fmla="*/ 113075 h 200067"/>
                <a:gd name="connsiteX13" fmla="*/ 126247 w 166106"/>
                <a:gd name="connsiteY13" fmla="*/ 111600 h 200067"/>
                <a:gd name="connsiteX14" fmla="*/ 124764 w 166106"/>
                <a:gd name="connsiteY14" fmla="*/ 114552 h 200067"/>
                <a:gd name="connsiteX15" fmla="*/ 124764 w 166106"/>
                <a:gd name="connsiteY15" fmla="*/ 85761 h 200067"/>
                <a:gd name="connsiteX16" fmla="*/ 163147 w 166106"/>
                <a:gd name="connsiteY16" fmla="*/ 85761 h 200067"/>
                <a:gd name="connsiteX17" fmla="*/ 161683 w 166106"/>
                <a:gd name="connsiteY17" fmla="*/ 88713 h 200067"/>
                <a:gd name="connsiteX18" fmla="*/ 82684 w 166106"/>
                <a:gd name="connsiteY18" fmla="*/ 3077 h 200067"/>
                <a:gd name="connsiteX19" fmla="*/ 84899 w 166106"/>
                <a:gd name="connsiteY19" fmla="*/ 3077 h 200067"/>
                <a:gd name="connsiteX20" fmla="*/ 5168 w 166106"/>
                <a:gd name="connsiteY20" fmla="*/ 88713 h 200067"/>
                <a:gd name="connsiteX21" fmla="*/ 4435 w 166106"/>
                <a:gd name="connsiteY21" fmla="*/ 85761 h 200067"/>
                <a:gd name="connsiteX22" fmla="*/ 42818 w 166106"/>
                <a:gd name="connsiteY22" fmla="*/ 85761 h 200067"/>
                <a:gd name="connsiteX23" fmla="*/ 42818 w 166106"/>
                <a:gd name="connsiteY23" fmla="*/ 114552 h 200067"/>
                <a:gd name="connsiteX24" fmla="*/ 4435 w 166106"/>
                <a:gd name="connsiteY24" fmla="*/ 114552 h 200067"/>
                <a:gd name="connsiteX25" fmla="*/ 5168 w 166106"/>
                <a:gd name="connsiteY25" fmla="*/ 111600 h 200067"/>
                <a:gd name="connsiteX26" fmla="*/ 84899 w 166106"/>
                <a:gd name="connsiteY26" fmla="*/ 197236 h 200067"/>
                <a:gd name="connsiteX27" fmla="*/ 82684 w 166106"/>
                <a:gd name="connsiteY27" fmla="*/ 197236 h 200067"/>
                <a:gd name="connsiteX28" fmla="*/ 161683 w 166106"/>
                <a:gd name="connsiteY28" fmla="*/ 111600 h 200067"/>
                <a:gd name="connsiteX29" fmla="*/ 163147 w 166106"/>
                <a:gd name="connsiteY29" fmla="*/ 114552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06" h="200067">
                  <a:moveTo>
                    <a:pt x="166845" y="111600"/>
                  </a:moveTo>
                  <a:lnTo>
                    <a:pt x="83416" y="200190"/>
                  </a:lnTo>
                  <a:lnTo>
                    <a:pt x="738" y="111600"/>
                  </a:lnTo>
                  <a:lnTo>
                    <a:pt x="41336" y="111600"/>
                  </a:lnTo>
                  <a:lnTo>
                    <a:pt x="39121" y="113075"/>
                  </a:lnTo>
                  <a:lnTo>
                    <a:pt x="39121" y="87238"/>
                  </a:lnTo>
                  <a:lnTo>
                    <a:pt x="41336" y="88713"/>
                  </a:lnTo>
                  <a:lnTo>
                    <a:pt x="738" y="88713"/>
                  </a:lnTo>
                  <a:lnTo>
                    <a:pt x="83416" y="123"/>
                  </a:lnTo>
                  <a:lnTo>
                    <a:pt x="166845" y="88713"/>
                  </a:lnTo>
                  <a:lnTo>
                    <a:pt x="126247" y="88713"/>
                  </a:lnTo>
                  <a:lnTo>
                    <a:pt x="127729" y="87238"/>
                  </a:lnTo>
                  <a:lnTo>
                    <a:pt x="127729" y="113075"/>
                  </a:lnTo>
                  <a:lnTo>
                    <a:pt x="126247" y="111600"/>
                  </a:lnTo>
                  <a:close/>
                  <a:moveTo>
                    <a:pt x="124764" y="114552"/>
                  </a:moveTo>
                  <a:lnTo>
                    <a:pt x="124764" y="85761"/>
                  </a:lnTo>
                  <a:lnTo>
                    <a:pt x="163147" y="85761"/>
                  </a:lnTo>
                  <a:lnTo>
                    <a:pt x="161683" y="88713"/>
                  </a:lnTo>
                  <a:lnTo>
                    <a:pt x="82684" y="3077"/>
                  </a:lnTo>
                  <a:lnTo>
                    <a:pt x="84899" y="3077"/>
                  </a:lnTo>
                  <a:lnTo>
                    <a:pt x="5168" y="88713"/>
                  </a:lnTo>
                  <a:lnTo>
                    <a:pt x="4435" y="85761"/>
                  </a:lnTo>
                  <a:lnTo>
                    <a:pt x="42818" y="85761"/>
                  </a:lnTo>
                  <a:lnTo>
                    <a:pt x="42818" y="114552"/>
                  </a:lnTo>
                  <a:lnTo>
                    <a:pt x="4435" y="114552"/>
                  </a:lnTo>
                  <a:lnTo>
                    <a:pt x="5168" y="111600"/>
                  </a:lnTo>
                  <a:lnTo>
                    <a:pt x="84899" y="197236"/>
                  </a:lnTo>
                  <a:lnTo>
                    <a:pt x="82684" y="197236"/>
                  </a:lnTo>
                  <a:lnTo>
                    <a:pt x="161683" y="111600"/>
                  </a:lnTo>
                  <a:lnTo>
                    <a:pt x="163147" y="11455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6C7818D9-6F9E-4E5B-BE66-95C22CEAB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3047" y="4429480"/>
              <a:ext cx="919123" cy="226642"/>
            </a:xfrm>
            <a:custGeom>
              <a:avLst/>
              <a:gdLst>
                <a:gd name="connsiteX0" fmla="*/ 949 w 919123"/>
                <a:gd name="connsiteY0" fmla="*/ 477 h 226642"/>
                <a:gd name="connsiteX1" fmla="*/ 920072 w 919123"/>
                <a:gd name="connsiteY1" fmla="*/ 477 h 226642"/>
                <a:gd name="connsiteX2" fmla="*/ 920072 w 919123"/>
                <a:gd name="connsiteY2" fmla="*/ 227120 h 226642"/>
                <a:gd name="connsiteX3" fmla="*/ 949 w 919123"/>
                <a:gd name="connsiteY3" fmla="*/ 227120 h 22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123" h="226642">
                  <a:moveTo>
                    <a:pt x="949" y="477"/>
                  </a:moveTo>
                  <a:lnTo>
                    <a:pt x="920072" y="477"/>
                  </a:lnTo>
                  <a:lnTo>
                    <a:pt x="920072" y="227120"/>
                  </a:lnTo>
                  <a:lnTo>
                    <a:pt x="949" y="227120"/>
                  </a:lnTo>
                  <a:close/>
                </a:path>
              </a:pathLst>
            </a:custGeom>
          </p:spPr>
        </p:pic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D7E7494-EA40-450A-AB67-D9A531766973}"/>
                </a:ext>
              </a:extLst>
            </p:cNvPr>
            <p:cNvSpPr/>
            <p:nvPr/>
          </p:nvSpPr>
          <p:spPr>
            <a:xfrm>
              <a:off x="10094530" y="4431700"/>
              <a:ext cx="916908" cy="224422"/>
            </a:xfrm>
            <a:custGeom>
              <a:avLst/>
              <a:gdLst>
                <a:gd name="connsiteX0" fmla="*/ 739 w 916908"/>
                <a:gd name="connsiteY0" fmla="*/ 38710 h 224422"/>
                <a:gd name="connsiteX1" fmla="*/ 739 w 916908"/>
                <a:gd name="connsiteY1" fmla="*/ 35012 h 224422"/>
                <a:gd name="connsiteX2" fmla="*/ 1472 w 916908"/>
                <a:gd name="connsiteY2" fmla="*/ 31333 h 224422"/>
                <a:gd name="connsiteX3" fmla="*/ 2204 w 916908"/>
                <a:gd name="connsiteY3" fmla="*/ 27636 h 224422"/>
                <a:gd name="connsiteX4" fmla="*/ 3687 w 916908"/>
                <a:gd name="connsiteY4" fmla="*/ 23939 h 224422"/>
                <a:gd name="connsiteX5" fmla="*/ 5169 w 916908"/>
                <a:gd name="connsiteY5" fmla="*/ 20259 h 224422"/>
                <a:gd name="connsiteX6" fmla="*/ 7383 w 916908"/>
                <a:gd name="connsiteY6" fmla="*/ 17295 h 224422"/>
                <a:gd name="connsiteX7" fmla="*/ 11813 w 916908"/>
                <a:gd name="connsiteY7" fmla="*/ 11400 h 224422"/>
                <a:gd name="connsiteX8" fmla="*/ 17707 w 916908"/>
                <a:gd name="connsiteY8" fmla="*/ 6970 h 224422"/>
                <a:gd name="connsiteX9" fmla="*/ 20672 w 916908"/>
                <a:gd name="connsiteY9" fmla="*/ 4756 h 224422"/>
                <a:gd name="connsiteX10" fmla="*/ 24352 w 916908"/>
                <a:gd name="connsiteY10" fmla="*/ 3274 h 224422"/>
                <a:gd name="connsiteX11" fmla="*/ 28049 w 916908"/>
                <a:gd name="connsiteY11" fmla="*/ 1791 h 224422"/>
                <a:gd name="connsiteX12" fmla="*/ 31746 w 916908"/>
                <a:gd name="connsiteY12" fmla="*/ 1059 h 224422"/>
                <a:gd name="connsiteX13" fmla="*/ 35425 w 916908"/>
                <a:gd name="connsiteY13" fmla="*/ 326 h 224422"/>
                <a:gd name="connsiteX14" fmla="*/ 883677 w 916908"/>
                <a:gd name="connsiteY14" fmla="*/ 326 h 224422"/>
                <a:gd name="connsiteX15" fmla="*/ 887374 w 916908"/>
                <a:gd name="connsiteY15" fmla="*/ 1059 h 224422"/>
                <a:gd name="connsiteX16" fmla="*/ 891071 w 916908"/>
                <a:gd name="connsiteY16" fmla="*/ 1791 h 224422"/>
                <a:gd name="connsiteX17" fmla="*/ 894750 w 916908"/>
                <a:gd name="connsiteY17" fmla="*/ 3274 h 224422"/>
                <a:gd name="connsiteX18" fmla="*/ 897715 w 916908"/>
                <a:gd name="connsiteY18" fmla="*/ 4756 h 224422"/>
                <a:gd name="connsiteX19" fmla="*/ 900662 w 916908"/>
                <a:gd name="connsiteY19" fmla="*/ 6970 h 224422"/>
                <a:gd name="connsiteX20" fmla="*/ 906574 w 916908"/>
                <a:gd name="connsiteY20" fmla="*/ 11400 h 224422"/>
                <a:gd name="connsiteX21" fmla="*/ 911004 w 916908"/>
                <a:gd name="connsiteY21" fmla="*/ 17295 h 224422"/>
                <a:gd name="connsiteX22" fmla="*/ 913218 w 916908"/>
                <a:gd name="connsiteY22" fmla="*/ 20259 h 224422"/>
                <a:gd name="connsiteX23" fmla="*/ 914700 w 916908"/>
                <a:gd name="connsiteY23" fmla="*/ 23939 h 224422"/>
                <a:gd name="connsiteX24" fmla="*/ 916165 w 916908"/>
                <a:gd name="connsiteY24" fmla="*/ 27636 h 224422"/>
                <a:gd name="connsiteX25" fmla="*/ 916915 w 916908"/>
                <a:gd name="connsiteY25" fmla="*/ 31333 h 224422"/>
                <a:gd name="connsiteX26" fmla="*/ 917648 w 916908"/>
                <a:gd name="connsiteY26" fmla="*/ 35012 h 224422"/>
                <a:gd name="connsiteX27" fmla="*/ 917648 w 916908"/>
                <a:gd name="connsiteY27" fmla="*/ 190045 h 224422"/>
                <a:gd name="connsiteX28" fmla="*/ 916915 w 916908"/>
                <a:gd name="connsiteY28" fmla="*/ 193742 h 224422"/>
                <a:gd name="connsiteX29" fmla="*/ 916165 w 916908"/>
                <a:gd name="connsiteY29" fmla="*/ 197439 h 224422"/>
                <a:gd name="connsiteX30" fmla="*/ 914700 w 916908"/>
                <a:gd name="connsiteY30" fmla="*/ 201119 h 224422"/>
                <a:gd name="connsiteX31" fmla="*/ 913218 w 916908"/>
                <a:gd name="connsiteY31" fmla="*/ 204084 h 224422"/>
                <a:gd name="connsiteX32" fmla="*/ 911004 w 916908"/>
                <a:gd name="connsiteY32" fmla="*/ 207763 h 224422"/>
                <a:gd name="connsiteX33" fmla="*/ 906574 w 916908"/>
                <a:gd name="connsiteY33" fmla="*/ 212943 h 224422"/>
                <a:gd name="connsiteX34" fmla="*/ 900662 w 916908"/>
                <a:gd name="connsiteY34" fmla="*/ 218105 h 224422"/>
                <a:gd name="connsiteX35" fmla="*/ 897715 w 916908"/>
                <a:gd name="connsiteY35" fmla="*/ 219587 h 224422"/>
                <a:gd name="connsiteX36" fmla="*/ 894750 w 916908"/>
                <a:gd name="connsiteY36" fmla="*/ 221052 h 224422"/>
                <a:gd name="connsiteX37" fmla="*/ 891071 w 916908"/>
                <a:gd name="connsiteY37" fmla="*/ 222534 h 224422"/>
                <a:gd name="connsiteX38" fmla="*/ 887374 w 916908"/>
                <a:gd name="connsiteY38" fmla="*/ 223267 h 224422"/>
                <a:gd name="connsiteX39" fmla="*/ 883677 w 916908"/>
                <a:gd name="connsiteY39" fmla="*/ 224016 h 224422"/>
                <a:gd name="connsiteX40" fmla="*/ 879247 w 916908"/>
                <a:gd name="connsiteY40" fmla="*/ 224749 h 224422"/>
                <a:gd name="connsiteX41" fmla="*/ 39123 w 916908"/>
                <a:gd name="connsiteY41" fmla="*/ 224749 h 224422"/>
                <a:gd name="connsiteX42" fmla="*/ 35425 w 916908"/>
                <a:gd name="connsiteY42" fmla="*/ 224016 h 224422"/>
                <a:gd name="connsiteX43" fmla="*/ 31746 w 916908"/>
                <a:gd name="connsiteY43" fmla="*/ 223267 h 224422"/>
                <a:gd name="connsiteX44" fmla="*/ 28049 w 916908"/>
                <a:gd name="connsiteY44" fmla="*/ 222534 h 224422"/>
                <a:gd name="connsiteX45" fmla="*/ 24352 w 916908"/>
                <a:gd name="connsiteY45" fmla="*/ 221052 h 224422"/>
                <a:gd name="connsiteX46" fmla="*/ 20672 w 916908"/>
                <a:gd name="connsiteY46" fmla="*/ 219587 h 224422"/>
                <a:gd name="connsiteX47" fmla="*/ 17707 w 916908"/>
                <a:gd name="connsiteY47" fmla="*/ 218105 h 224422"/>
                <a:gd name="connsiteX48" fmla="*/ 11813 w 916908"/>
                <a:gd name="connsiteY48" fmla="*/ 212943 h 224422"/>
                <a:gd name="connsiteX49" fmla="*/ 7383 w 916908"/>
                <a:gd name="connsiteY49" fmla="*/ 207763 h 224422"/>
                <a:gd name="connsiteX50" fmla="*/ 5169 w 916908"/>
                <a:gd name="connsiteY50" fmla="*/ 204084 h 224422"/>
                <a:gd name="connsiteX51" fmla="*/ 3687 w 916908"/>
                <a:gd name="connsiteY51" fmla="*/ 201119 h 224422"/>
                <a:gd name="connsiteX52" fmla="*/ 2204 w 916908"/>
                <a:gd name="connsiteY52" fmla="*/ 197439 h 224422"/>
                <a:gd name="connsiteX53" fmla="*/ 1472 w 916908"/>
                <a:gd name="connsiteY53" fmla="*/ 193742 h 224422"/>
                <a:gd name="connsiteX54" fmla="*/ 739 w 916908"/>
                <a:gd name="connsiteY54" fmla="*/ 190045 h 224422"/>
                <a:gd name="connsiteX55" fmla="*/ 739 w 916908"/>
                <a:gd name="connsiteY55" fmla="*/ 186366 h 224422"/>
                <a:gd name="connsiteX56" fmla="*/ 3687 w 916908"/>
                <a:gd name="connsiteY56" fmla="*/ 186366 h 224422"/>
                <a:gd name="connsiteX57" fmla="*/ 3687 w 916908"/>
                <a:gd name="connsiteY57" fmla="*/ 185616 h 224422"/>
                <a:gd name="connsiteX58" fmla="*/ 3687 w 916908"/>
                <a:gd name="connsiteY58" fmla="*/ 190045 h 224422"/>
                <a:gd name="connsiteX59" fmla="*/ 3687 w 916908"/>
                <a:gd name="connsiteY59" fmla="*/ 189313 h 224422"/>
                <a:gd name="connsiteX60" fmla="*/ 4419 w 916908"/>
                <a:gd name="connsiteY60" fmla="*/ 193010 h 224422"/>
                <a:gd name="connsiteX61" fmla="*/ 4419 w 916908"/>
                <a:gd name="connsiteY61" fmla="*/ 193010 h 224422"/>
                <a:gd name="connsiteX62" fmla="*/ 5169 w 916908"/>
                <a:gd name="connsiteY62" fmla="*/ 196689 h 224422"/>
                <a:gd name="connsiteX63" fmla="*/ 5169 w 916908"/>
                <a:gd name="connsiteY63" fmla="*/ 196689 h 224422"/>
                <a:gd name="connsiteX64" fmla="*/ 6634 w 916908"/>
                <a:gd name="connsiteY64" fmla="*/ 199654 h 224422"/>
                <a:gd name="connsiteX65" fmla="*/ 6634 w 916908"/>
                <a:gd name="connsiteY65" fmla="*/ 199654 h 224422"/>
                <a:gd name="connsiteX66" fmla="*/ 8116 w 916908"/>
                <a:gd name="connsiteY66" fmla="*/ 202601 h 224422"/>
                <a:gd name="connsiteX67" fmla="*/ 8116 w 916908"/>
                <a:gd name="connsiteY67" fmla="*/ 202601 h 224422"/>
                <a:gd name="connsiteX68" fmla="*/ 9598 w 916908"/>
                <a:gd name="connsiteY68" fmla="*/ 205549 h 224422"/>
                <a:gd name="connsiteX69" fmla="*/ 9598 w 916908"/>
                <a:gd name="connsiteY69" fmla="*/ 205549 h 224422"/>
                <a:gd name="connsiteX70" fmla="*/ 14028 w 916908"/>
                <a:gd name="connsiteY70" fmla="*/ 210728 h 224422"/>
                <a:gd name="connsiteX71" fmla="*/ 14028 w 916908"/>
                <a:gd name="connsiteY71" fmla="*/ 210728 h 224422"/>
                <a:gd name="connsiteX72" fmla="*/ 19190 w 916908"/>
                <a:gd name="connsiteY72" fmla="*/ 215158 h 224422"/>
                <a:gd name="connsiteX73" fmla="*/ 19190 w 916908"/>
                <a:gd name="connsiteY73" fmla="*/ 215158 h 224422"/>
                <a:gd name="connsiteX74" fmla="*/ 22137 w 916908"/>
                <a:gd name="connsiteY74" fmla="*/ 217372 h 224422"/>
                <a:gd name="connsiteX75" fmla="*/ 22137 w 916908"/>
                <a:gd name="connsiteY75" fmla="*/ 217372 h 224422"/>
                <a:gd name="connsiteX76" fmla="*/ 25102 w 916908"/>
                <a:gd name="connsiteY76" fmla="*/ 218855 h 224422"/>
                <a:gd name="connsiteX77" fmla="*/ 25102 w 916908"/>
                <a:gd name="connsiteY77" fmla="*/ 218855 h 224422"/>
                <a:gd name="connsiteX78" fmla="*/ 28798 w 916908"/>
                <a:gd name="connsiteY78" fmla="*/ 219587 h 224422"/>
                <a:gd name="connsiteX79" fmla="*/ 28798 w 916908"/>
                <a:gd name="connsiteY79" fmla="*/ 219587 h 224422"/>
                <a:gd name="connsiteX80" fmla="*/ 31746 w 916908"/>
                <a:gd name="connsiteY80" fmla="*/ 220320 h 224422"/>
                <a:gd name="connsiteX81" fmla="*/ 31746 w 916908"/>
                <a:gd name="connsiteY81" fmla="*/ 220320 h 224422"/>
                <a:gd name="connsiteX82" fmla="*/ 35443 w 916908"/>
                <a:gd name="connsiteY82" fmla="*/ 221052 h 224422"/>
                <a:gd name="connsiteX83" fmla="*/ 882944 w 916908"/>
                <a:gd name="connsiteY83" fmla="*/ 221052 h 224422"/>
                <a:gd name="connsiteX84" fmla="*/ 886641 w 916908"/>
                <a:gd name="connsiteY84" fmla="*/ 220320 h 224422"/>
                <a:gd name="connsiteX85" fmla="*/ 886641 w 916908"/>
                <a:gd name="connsiteY85" fmla="*/ 220320 h 224422"/>
                <a:gd name="connsiteX86" fmla="*/ 890338 w 916908"/>
                <a:gd name="connsiteY86" fmla="*/ 219587 h 224422"/>
                <a:gd name="connsiteX87" fmla="*/ 889588 w 916908"/>
                <a:gd name="connsiteY87" fmla="*/ 219587 h 224422"/>
                <a:gd name="connsiteX88" fmla="*/ 893285 w 916908"/>
                <a:gd name="connsiteY88" fmla="*/ 218855 h 224422"/>
                <a:gd name="connsiteX89" fmla="*/ 893285 w 916908"/>
                <a:gd name="connsiteY89" fmla="*/ 218855 h 224422"/>
                <a:gd name="connsiteX90" fmla="*/ 896233 w 916908"/>
                <a:gd name="connsiteY90" fmla="*/ 217372 h 224422"/>
                <a:gd name="connsiteX91" fmla="*/ 896233 w 916908"/>
                <a:gd name="connsiteY91" fmla="*/ 217372 h 224422"/>
                <a:gd name="connsiteX92" fmla="*/ 899197 w 916908"/>
                <a:gd name="connsiteY92" fmla="*/ 215158 h 224422"/>
                <a:gd name="connsiteX93" fmla="*/ 899197 w 916908"/>
                <a:gd name="connsiteY93" fmla="*/ 215158 h 224422"/>
                <a:gd name="connsiteX94" fmla="*/ 904359 w 916908"/>
                <a:gd name="connsiteY94" fmla="*/ 210728 h 224422"/>
                <a:gd name="connsiteX95" fmla="*/ 904359 w 916908"/>
                <a:gd name="connsiteY95" fmla="*/ 210728 h 224422"/>
                <a:gd name="connsiteX96" fmla="*/ 908789 w 916908"/>
                <a:gd name="connsiteY96" fmla="*/ 205549 h 224422"/>
                <a:gd name="connsiteX97" fmla="*/ 908789 w 916908"/>
                <a:gd name="connsiteY97" fmla="*/ 205549 h 224422"/>
                <a:gd name="connsiteX98" fmla="*/ 910271 w 916908"/>
                <a:gd name="connsiteY98" fmla="*/ 202601 h 224422"/>
                <a:gd name="connsiteX99" fmla="*/ 910271 w 916908"/>
                <a:gd name="connsiteY99" fmla="*/ 202601 h 224422"/>
                <a:gd name="connsiteX100" fmla="*/ 911736 w 916908"/>
                <a:gd name="connsiteY100" fmla="*/ 199654 h 224422"/>
                <a:gd name="connsiteX101" fmla="*/ 911736 w 916908"/>
                <a:gd name="connsiteY101" fmla="*/ 199654 h 224422"/>
                <a:gd name="connsiteX102" fmla="*/ 913218 w 916908"/>
                <a:gd name="connsiteY102" fmla="*/ 196689 h 224422"/>
                <a:gd name="connsiteX103" fmla="*/ 913218 w 916908"/>
                <a:gd name="connsiteY103" fmla="*/ 196689 h 224422"/>
                <a:gd name="connsiteX104" fmla="*/ 913951 w 916908"/>
                <a:gd name="connsiteY104" fmla="*/ 193010 h 224422"/>
                <a:gd name="connsiteX105" fmla="*/ 913951 w 916908"/>
                <a:gd name="connsiteY105" fmla="*/ 193010 h 224422"/>
                <a:gd name="connsiteX106" fmla="*/ 914700 w 916908"/>
                <a:gd name="connsiteY106" fmla="*/ 189313 h 224422"/>
                <a:gd name="connsiteX107" fmla="*/ 914700 w 916908"/>
                <a:gd name="connsiteY107" fmla="*/ 190045 h 224422"/>
                <a:gd name="connsiteX108" fmla="*/ 914700 w 916908"/>
                <a:gd name="connsiteY108" fmla="*/ 185616 h 224422"/>
                <a:gd name="connsiteX109" fmla="*/ 914700 w 916908"/>
                <a:gd name="connsiteY109" fmla="*/ 186366 h 224422"/>
                <a:gd name="connsiteX110" fmla="*/ 914700 w 916908"/>
                <a:gd name="connsiteY110" fmla="*/ 38710 h 224422"/>
                <a:gd name="connsiteX111" fmla="*/ 914700 w 916908"/>
                <a:gd name="connsiteY111" fmla="*/ 35012 h 224422"/>
                <a:gd name="connsiteX112" fmla="*/ 914700 w 916908"/>
                <a:gd name="connsiteY112" fmla="*/ 35012 h 224422"/>
                <a:gd name="connsiteX113" fmla="*/ 913951 w 916908"/>
                <a:gd name="connsiteY113" fmla="*/ 31333 h 224422"/>
                <a:gd name="connsiteX114" fmla="*/ 913951 w 916908"/>
                <a:gd name="connsiteY114" fmla="*/ 32065 h 224422"/>
                <a:gd name="connsiteX115" fmla="*/ 913218 w 916908"/>
                <a:gd name="connsiteY115" fmla="*/ 28368 h 224422"/>
                <a:gd name="connsiteX116" fmla="*/ 913218 w 916908"/>
                <a:gd name="connsiteY116" fmla="*/ 28368 h 224422"/>
                <a:gd name="connsiteX117" fmla="*/ 911736 w 916908"/>
                <a:gd name="connsiteY117" fmla="*/ 24689 h 224422"/>
                <a:gd name="connsiteX118" fmla="*/ 911736 w 916908"/>
                <a:gd name="connsiteY118" fmla="*/ 24689 h 224422"/>
                <a:gd name="connsiteX119" fmla="*/ 910271 w 916908"/>
                <a:gd name="connsiteY119" fmla="*/ 21724 h 224422"/>
                <a:gd name="connsiteX120" fmla="*/ 910271 w 916908"/>
                <a:gd name="connsiteY120" fmla="*/ 21724 h 224422"/>
                <a:gd name="connsiteX121" fmla="*/ 908789 w 916908"/>
                <a:gd name="connsiteY121" fmla="*/ 18777 h 224422"/>
                <a:gd name="connsiteX122" fmla="*/ 908789 w 916908"/>
                <a:gd name="connsiteY122" fmla="*/ 18777 h 224422"/>
                <a:gd name="connsiteX123" fmla="*/ 904359 w 916908"/>
                <a:gd name="connsiteY123" fmla="*/ 13615 h 224422"/>
                <a:gd name="connsiteX124" fmla="*/ 904359 w 916908"/>
                <a:gd name="connsiteY124" fmla="*/ 13615 h 224422"/>
                <a:gd name="connsiteX125" fmla="*/ 899197 w 916908"/>
                <a:gd name="connsiteY125" fmla="*/ 9185 h 224422"/>
                <a:gd name="connsiteX126" fmla="*/ 899197 w 916908"/>
                <a:gd name="connsiteY126" fmla="*/ 9185 h 224422"/>
                <a:gd name="connsiteX127" fmla="*/ 896233 w 916908"/>
                <a:gd name="connsiteY127" fmla="*/ 7703 h 224422"/>
                <a:gd name="connsiteX128" fmla="*/ 896233 w 916908"/>
                <a:gd name="connsiteY128" fmla="*/ 7703 h 224422"/>
                <a:gd name="connsiteX129" fmla="*/ 893285 w 916908"/>
                <a:gd name="connsiteY129" fmla="*/ 6221 h 224422"/>
                <a:gd name="connsiteX130" fmla="*/ 893285 w 916908"/>
                <a:gd name="connsiteY130" fmla="*/ 6221 h 224422"/>
                <a:gd name="connsiteX131" fmla="*/ 889588 w 916908"/>
                <a:gd name="connsiteY131" fmla="*/ 4756 h 224422"/>
                <a:gd name="connsiteX132" fmla="*/ 890338 w 916908"/>
                <a:gd name="connsiteY132" fmla="*/ 4756 h 224422"/>
                <a:gd name="connsiteX133" fmla="*/ 886641 w 916908"/>
                <a:gd name="connsiteY133" fmla="*/ 4006 h 224422"/>
                <a:gd name="connsiteX134" fmla="*/ 886641 w 916908"/>
                <a:gd name="connsiteY134" fmla="*/ 4006 h 224422"/>
                <a:gd name="connsiteX135" fmla="*/ 882944 w 916908"/>
                <a:gd name="connsiteY135" fmla="*/ 3274 h 224422"/>
                <a:gd name="connsiteX136" fmla="*/ 35443 w 916908"/>
                <a:gd name="connsiteY136" fmla="*/ 3274 h 224422"/>
                <a:gd name="connsiteX137" fmla="*/ 31746 w 916908"/>
                <a:gd name="connsiteY137" fmla="*/ 4006 h 224422"/>
                <a:gd name="connsiteX138" fmla="*/ 31746 w 916908"/>
                <a:gd name="connsiteY138" fmla="*/ 4006 h 224422"/>
                <a:gd name="connsiteX139" fmla="*/ 28798 w 916908"/>
                <a:gd name="connsiteY139" fmla="*/ 4756 h 224422"/>
                <a:gd name="connsiteX140" fmla="*/ 28798 w 916908"/>
                <a:gd name="connsiteY140" fmla="*/ 4756 h 224422"/>
                <a:gd name="connsiteX141" fmla="*/ 25102 w 916908"/>
                <a:gd name="connsiteY141" fmla="*/ 6221 h 224422"/>
                <a:gd name="connsiteX142" fmla="*/ 25102 w 916908"/>
                <a:gd name="connsiteY142" fmla="*/ 6221 h 224422"/>
                <a:gd name="connsiteX143" fmla="*/ 22137 w 916908"/>
                <a:gd name="connsiteY143" fmla="*/ 7703 h 224422"/>
                <a:gd name="connsiteX144" fmla="*/ 22137 w 916908"/>
                <a:gd name="connsiteY144" fmla="*/ 7703 h 224422"/>
                <a:gd name="connsiteX145" fmla="*/ 19190 w 916908"/>
                <a:gd name="connsiteY145" fmla="*/ 9185 h 224422"/>
                <a:gd name="connsiteX146" fmla="*/ 19190 w 916908"/>
                <a:gd name="connsiteY146" fmla="*/ 9185 h 224422"/>
                <a:gd name="connsiteX147" fmla="*/ 14028 w 916908"/>
                <a:gd name="connsiteY147" fmla="*/ 13615 h 224422"/>
                <a:gd name="connsiteX148" fmla="*/ 14028 w 916908"/>
                <a:gd name="connsiteY148" fmla="*/ 13615 h 224422"/>
                <a:gd name="connsiteX149" fmla="*/ 9598 w 916908"/>
                <a:gd name="connsiteY149" fmla="*/ 18777 h 224422"/>
                <a:gd name="connsiteX150" fmla="*/ 9598 w 916908"/>
                <a:gd name="connsiteY150" fmla="*/ 18777 h 224422"/>
                <a:gd name="connsiteX151" fmla="*/ 8116 w 916908"/>
                <a:gd name="connsiteY151" fmla="*/ 21724 h 224422"/>
                <a:gd name="connsiteX152" fmla="*/ 8116 w 916908"/>
                <a:gd name="connsiteY152" fmla="*/ 21724 h 224422"/>
                <a:gd name="connsiteX153" fmla="*/ 6634 w 916908"/>
                <a:gd name="connsiteY153" fmla="*/ 24689 h 224422"/>
                <a:gd name="connsiteX154" fmla="*/ 6634 w 916908"/>
                <a:gd name="connsiteY154" fmla="*/ 24689 h 224422"/>
                <a:gd name="connsiteX155" fmla="*/ 5169 w 916908"/>
                <a:gd name="connsiteY155" fmla="*/ 28368 h 224422"/>
                <a:gd name="connsiteX156" fmla="*/ 5169 w 916908"/>
                <a:gd name="connsiteY156" fmla="*/ 28368 h 224422"/>
                <a:gd name="connsiteX157" fmla="*/ 4419 w 916908"/>
                <a:gd name="connsiteY157" fmla="*/ 32065 h 224422"/>
                <a:gd name="connsiteX158" fmla="*/ 4419 w 916908"/>
                <a:gd name="connsiteY158" fmla="*/ 31333 h 224422"/>
                <a:gd name="connsiteX159" fmla="*/ 3687 w 916908"/>
                <a:gd name="connsiteY159" fmla="*/ 35012 h 224422"/>
                <a:gd name="connsiteX160" fmla="*/ 3687 w 916908"/>
                <a:gd name="connsiteY160" fmla="*/ 38710 h 224422"/>
                <a:gd name="connsiteX161" fmla="*/ 3687 w 916908"/>
                <a:gd name="connsiteY161" fmla="*/ 38710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916908" h="224422">
                  <a:moveTo>
                    <a:pt x="739" y="38710"/>
                  </a:moveTo>
                  <a:lnTo>
                    <a:pt x="739" y="35012"/>
                  </a:lnTo>
                  <a:lnTo>
                    <a:pt x="1472" y="31333"/>
                  </a:lnTo>
                  <a:lnTo>
                    <a:pt x="2204" y="27636"/>
                  </a:lnTo>
                  <a:lnTo>
                    <a:pt x="3687" y="23939"/>
                  </a:lnTo>
                  <a:lnTo>
                    <a:pt x="5169" y="20259"/>
                  </a:lnTo>
                  <a:lnTo>
                    <a:pt x="7383" y="17295"/>
                  </a:lnTo>
                  <a:lnTo>
                    <a:pt x="11813" y="11400"/>
                  </a:lnTo>
                  <a:lnTo>
                    <a:pt x="17707" y="6970"/>
                  </a:lnTo>
                  <a:lnTo>
                    <a:pt x="20672" y="4756"/>
                  </a:lnTo>
                  <a:lnTo>
                    <a:pt x="24352" y="3274"/>
                  </a:lnTo>
                  <a:lnTo>
                    <a:pt x="28049" y="1791"/>
                  </a:lnTo>
                  <a:lnTo>
                    <a:pt x="31746" y="1059"/>
                  </a:lnTo>
                  <a:lnTo>
                    <a:pt x="35425" y="326"/>
                  </a:lnTo>
                  <a:lnTo>
                    <a:pt x="883677" y="326"/>
                  </a:lnTo>
                  <a:lnTo>
                    <a:pt x="887374" y="1059"/>
                  </a:lnTo>
                  <a:lnTo>
                    <a:pt x="891071" y="1791"/>
                  </a:lnTo>
                  <a:lnTo>
                    <a:pt x="894750" y="3274"/>
                  </a:lnTo>
                  <a:lnTo>
                    <a:pt x="897715" y="4756"/>
                  </a:lnTo>
                  <a:lnTo>
                    <a:pt x="900662" y="6970"/>
                  </a:lnTo>
                  <a:lnTo>
                    <a:pt x="906574" y="11400"/>
                  </a:lnTo>
                  <a:lnTo>
                    <a:pt x="911004" y="17295"/>
                  </a:lnTo>
                  <a:lnTo>
                    <a:pt x="913218" y="20259"/>
                  </a:lnTo>
                  <a:lnTo>
                    <a:pt x="914700" y="23939"/>
                  </a:lnTo>
                  <a:lnTo>
                    <a:pt x="916165" y="27636"/>
                  </a:lnTo>
                  <a:lnTo>
                    <a:pt x="916915" y="31333"/>
                  </a:lnTo>
                  <a:lnTo>
                    <a:pt x="917648" y="35012"/>
                  </a:lnTo>
                  <a:lnTo>
                    <a:pt x="917648" y="190045"/>
                  </a:lnTo>
                  <a:lnTo>
                    <a:pt x="916915" y="193742"/>
                  </a:lnTo>
                  <a:lnTo>
                    <a:pt x="916165" y="197439"/>
                  </a:lnTo>
                  <a:lnTo>
                    <a:pt x="914700" y="201119"/>
                  </a:lnTo>
                  <a:lnTo>
                    <a:pt x="913218" y="204084"/>
                  </a:lnTo>
                  <a:lnTo>
                    <a:pt x="911004" y="207763"/>
                  </a:lnTo>
                  <a:lnTo>
                    <a:pt x="906574" y="212943"/>
                  </a:lnTo>
                  <a:lnTo>
                    <a:pt x="900662" y="218105"/>
                  </a:lnTo>
                  <a:lnTo>
                    <a:pt x="897715" y="219587"/>
                  </a:lnTo>
                  <a:lnTo>
                    <a:pt x="894750" y="221052"/>
                  </a:lnTo>
                  <a:lnTo>
                    <a:pt x="891071" y="222534"/>
                  </a:lnTo>
                  <a:lnTo>
                    <a:pt x="887374" y="223267"/>
                  </a:lnTo>
                  <a:lnTo>
                    <a:pt x="883677" y="224016"/>
                  </a:lnTo>
                  <a:lnTo>
                    <a:pt x="879247" y="224749"/>
                  </a:lnTo>
                  <a:lnTo>
                    <a:pt x="39123" y="224749"/>
                  </a:lnTo>
                  <a:lnTo>
                    <a:pt x="35425" y="224016"/>
                  </a:lnTo>
                  <a:lnTo>
                    <a:pt x="31746" y="223267"/>
                  </a:lnTo>
                  <a:lnTo>
                    <a:pt x="28049" y="222534"/>
                  </a:lnTo>
                  <a:lnTo>
                    <a:pt x="24352" y="221052"/>
                  </a:lnTo>
                  <a:lnTo>
                    <a:pt x="20672" y="219587"/>
                  </a:lnTo>
                  <a:lnTo>
                    <a:pt x="17707" y="218105"/>
                  </a:lnTo>
                  <a:lnTo>
                    <a:pt x="11813" y="212943"/>
                  </a:lnTo>
                  <a:lnTo>
                    <a:pt x="7383" y="207763"/>
                  </a:lnTo>
                  <a:lnTo>
                    <a:pt x="5169" y="204084"/>
                  </a:lnTo>
                  <a:lnTo>
                    <a:pt x="3687" y="201119"/>
                  </a:lnTo>
                  <a:lnTo>
                    <a:pt x="2204" y="197439"/>
                  </a:lnTo>
                  <a:lnTo>
                    <a:pt x="1472" y="193742"/>
                  </a:lnTo>
                  <a:lnTo>
                    <a:pt x="739" y="190045"/>
                  </a:lnTo>
                  <a:lnTo>
                    <a:pt x="739" y="186366"/>
                  </a:lnTo>
                  <a:close/>
                  <a:moveTo>
                    <a:pt x="3687" y="186366"/>
                  </a:moveTo>
                  <a:lnTo>
                    <a:pt x="3687" y="185616"/>
                  </a:lnTo>
                  <a:lnTo>
                    <a:pt x="3687" y="190045"/>
                  </a:lnTo>
                  <a:lnTo>
                    <a:pt x="3687" y="189313"/>
                  </a:lnTo>
                  <a:lnTo>
                    <a:pt x="4419" y="193010"/>
                  </a:lnTo>
                  <a:lnTo>
                    <a:pt x="4419" y="193010"/>
                  </a:lnTo>
                  <a:lnTo>
                    <a:pt x="5169" y="196689"/>
                  </a:lnTo>
                  <a:lnTo>
                    <a:pt x="5169" y="196689"/>
                  </a:lnTo>
                  <a:lnTo>
                    <a:pt x="6634" y="199654"/>
                  </a:lnTo>
                  <a:lnTo>
                    <a:pt x="6634" y="199654"/>
                  </a:lnTo>
                  <a:lnTo>
                    <a:pt x="8116" y="202601"/>
                  </a:lnTo>
                  <a:lnTo>
                    <a:pt x="8116" y="202601"/>
                  </a:lnTo>
                  <a:lnTo>
                    <a:pt x="9598" y="205549"/>
                  </a:lnTo>
                  <a:lnTo>
                    <a:pt x="9598" y="205549"/>
                  </a:lnTo>
                  <a:lnTo>
                    <a:pt x="14028" y="210728"/>
                  </a:lnTo>
                  <a:lnTo>
                    <a:pt x="14028" y="210728"/>
                  </a:lnTo>
                  <a:lnTo>
                    <a:pt x="19190" y="215158"/>
                  </a:lnTo>
                  <a:lnTo>
                    <a:pt x="19190" y="215158"/>
                  </a:lnTo>
                  <a:lnTo>
                    <a:pt x="22137" y="217372"/>
                  </a:lnTo>
                  <a:lnTo>
                    <a:pt x="22137" y="217372"/>
                  </a:lnTo>
                  <a:lnTo>
                    <a:pt x="25102" y="218855"/>
                  </a:lnTo>
                  <a:lnTo>
                    <a:pt x="25102" y="218855"/>
                  </a:lnTo>
                  <a:lnTo>
                    <a:pt x="28798" y="219587"/>
                  </a:lnTo>
                  <a:lnTo>
                    <a:pt x="28798" y="219587"/>
                  </a:lnTo>
                  <a:lnTo>
                    <a:pt x="31746" y="220320"/>
                  </a:lnTo>
                  <a:lnTo>
                    <a:pt x="31746" y="220320"/>
                  </a:lnTo>
                  <a:lnTo>
                    <a:pt x="35443" y="221052"/>
                  </a:lnTo>
                  <a:lnTo>
                    <a:pt x="882944" y="221052"/>
                  </a:lnTo>
                  <a:lnTo>
                    <a:pt x="886641" y="220320"/>
                  </a:lnTo>
                  <a:lnTo>
                    <a:pt x="886641" y="220320"/>
                  </a:lnTo>
                  <a:lnTo>
                    <a:pt x="890338" y="219587"/>
                  </a:lnTo>
                  <a:lnTo>
                    <a:pt x="889588" y="219587"/>
                  </a:lnTo>
                  <a:lnTo>
                    <a:pt x="893285" y="218855"/>
                  </a:lnTo>
                  <a:lnTo>
                    <a:pt x="893285" y="218855"/>
                  </a:lnTo>
                  <a:lnTo>
                    <a:pt x="896233" y="217372"/>
                  </a:lnTo>
                  <a:lnTo>
                    <a:pt x="896233" y="217372"/>
                  </a:lnTo>
                  <a:lnTo>
                    <a:pt x="899197" y="215158"/>
                  </a:lnTo>
                  <a:lnTo>
                    <a:pt x="899197" y="215158"/>
                  </a:lnTo>
                  <a:lnTo>
                    <a:pt x="904359" y="210728"/>
                  </a:lnTo>
                  <a:lnTo>
                    <a:pt x="904359" y="210728"/>
                  </a:lnTo>
                  <a:lnTo>
                    <a:pt x="908789" y="205549"/>
                  </a:lnTo>
                  <a:lnTo>
                    <a:pt x="908789" y="205549"/>
                  </a:lnTo>
                  <a:lnTo>
                    <a:pt x="910271" y="202601"/>
                  </a:lnTo>
                  <a:lnTo>
                    <a:pt x="910271" y="202601"/>
                  </a:lnTo>
                  <a:lnTo>
                    <a:pt x="911736" y="199654"/>
                  </a:lnTo>
                  <a:lnTo>
                    <a:pt x="911736" y="199654"/>
                  </a:lnTo>
                  <a:lnTo>
                    <a:pt x="913218" y="196689"/>
                  </a:lnTo>
                  <a:lnTo>
                    <a:pt x="913218" y="196689"/>
                  </a:lnTo>
                  <a:lnTo>
                    <a:pt x="913951" y="193010"/>
                  </a:lnTo>
                  <a:lnTo>
                    <a:pt x="913951" y="193010"/>
                  </a:lnTo>
                  <a:lnTo>
                    <a:pt x="914700" y="189313"/>
                  </a:lnTo>
                  <a:lnTo>
                    <a:pt x="914700" y="190045"/>
                  </a:lnTo>
                  <a:lnTo>
                    <a:pt x="914700" y="185616"/>
                  </a:lnTo>
                  <a:lnTo>
                    <a:pt x="914700" y="186366"/>
                  </a:lnTo>
                  <a:lnTo>
                    <a:pt x="914700" y="38710"/>
                  </a:lnTo>
                  <a:lnTo>
                    <a:pt x="914700" y="35012"/>
                  </a:lnTo>
                  <a:lnTo>
                    <a:pt x="914700" y="35012"/>
                  </a:lnTo>
                  <a:lnTo>
                    <a:pt x="913951" y="31333"/>
                  </a:lnTo>
                  <a:lnTo>
                    <a:pt x="913951" y="32065"/>
                  </a:lnTo>
                  <a:lnTo>
                    <a:pt x="913218" y="28368"/>
                  </a:lnTo>
                  <a:lnTo>
                    <a:pt x="913218" y="28368"/>
                  </a:lnTo>
                  <a:lnTo>
                    <a:pt x="911736" y="24689"/>
                  </a:lnTo>
                  <a:lnTo>
                    <a:pt x="911736" y="24689"/>
                  </a:lnTo>
                  <a:lnTo>
                    <a:pt x="910271" y="21724"/>
                  </a:lnTo>
                  <a:lnTo>
                    <a:pt x="910271" y="21724"/>
                  </a:lnTo>
                  <a:lnTo>
                    <a:pt x="908789" y="18777"/>
                  </a:lnTo>
                  <a:lnTo>
                    <a:pt x="908789" y="18777"/>
                  </a:lnTo>
                  <a:lnTo>
                    <a:pt x="904359" y="13615"/>
                  </a:lnTo>
                  <a:lnTo>
                    <a:pt x="904359" y="13615"/>
                  </a:lnTo>
                  <a:lnTo>
                    <a:pt x="899197" y="9185"/>
                  </a:lnTo>
                  <a:lnTo>
                    <a:pt x="899197" y="9185"/>
                  </a:lnTo>
                  <a:lnTo>
                    <a:pt x="896233" y="7703"/>
                  </a:lnTo>
                  <a:lnTo>
                    <a:pt x="896233" y="7703"/>
                  </a:lnTo>
                  <a:lnTo>
                    <a:pt x="893285" y="6221"/>
                  </a:lnTo>
                  <a:lnTo>
                    <a:pt x="893285" y="6221"/>
                  </a:lnTo>
                  <a:lnTo>
                    <a:pt x="889588" y="4756"/>
                  </a:lnTo>
                  <a:lnTo>
                    <a:pt x="890338" y="4756"/>
                  </a:lnTo>
                  <a:lnTo>
                    <a:pt x="886641" y="4006"/>
                  </a:lnTo>
                  <a:lnTo>
                    <a:pt x="886641" y="4006"/>
                  </a:lnTo>
                  <a:lnTo>
                    <a:pt x="882944" y="3274"/>
                  </a:lnTo>
                  <a:lnTo>
                    <a:pt x="35443" y="3274"/>
                  </a:lnTo>
                  <a:lnTo>
                    <a:pt x="31746" y="4006"/>
                  </a:lnTo>
                  <a:lnTo>
                    <a:pt x="31746" y="4006"/>
                  </a:lnTo>
                  <a:lnTo>
                    <a:pt x="28798" y="4756"/>
                  </a:lnTo>
                  <a:lnTo>
                    <a:pt x="28798" y="4756"/>
                  </a:lnTo>
                  <a:lnTo>
                    <a:pt x="25102" y="6221"/>
                  </a:lnTo>
                  <a:lnTo>
                    <a:pt x="25102" y="6221"/>
                  </a:lnTo>
                  <a:lnTo>
                    <a:pt x="22137" y="7703"/>
                  </a:lnTo>
                  <a:lnTo>
                    <a:pt x="22137" y="7703"/>
                  </a:lnTo>
                  <a:lnTo>
                    <a:pt x="19190" y="9185"/>
                  </a:lnTo>
                  <a:lnTo>
                    <a:pt x="19190" y="9185"/>
                  </a:lnTo>
                  <a:lnTo>
                    <a:pt x="14028" y="13615"/>
                  </a:lnTo>
                  <a:lnTo>
                    <a:pt x="14028" y="13615"/>
                  </a:lnTo>
                  <a:lnTo>
                    <a:pt x="9598" y="18777"/>
                  </a:lnTo>
                  <a:lnTo>
                    <a:pt x="9598" y="18777"/>
                  </a:lnTo>
                  <a:lnTo>
                    <a:pt x="8116" y="21724"/>
                  </a:lnTo>
                  <a:lnTo>
                    <a:pt x="8116" y="21724"/>
                  </a:lnTo>
                  <a:lnTo>
                    <a:pt x="6634" y="24689"/>
                  </a:lnTo>
                  <a:lnTo>
                    <a:pt x="6634" y="24689"/>
                  </a:lnTo>
                  <a:lnTo>
                    <a:pt x="5169" y="28368"/>
                  </a:lnTo>
                  <a:lnTo>
                    <a:pt x="5169" y="28368"/>
                  </a:lnTo>
                  <a:lnTo>
                    <a:pt x="4419" y="32065"/>
                  </a:lnTo>
                  <a:lnTo>
                    <a:pt x="4419" y="31333"/>
                  </a:lnTo>
                  <a:lnTo>
                    <a:pt x="3687" y="35012"/>
                  </a:lnTo>
                  <a:lnTo>
                    <a:pt x="3687" y="38710"/>
                  </a:lnTo>
                  <a:lnTo>
                    <a:pt x="3687" y="38710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4B1F2326-3D89-40E1-A349-E6F7585CADBD}"/>
                </a:ext>
              </a:extLst>
            </p:cNvPr>
            <p:cNvSpPr txBox="1"/>
            <p:nvPr/>
          </p:nvSpPr>
          <p:spPr>
            <a:xfrm>
              <a:off x="10087992" y="4428057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1B448A1E-6458-44ED-A074-0056E9865E31}"/>
                </a:ext>
              </a:extLst>
            </p:cNvPr>
            <p:cNvSpPr txBox="1"/>
            <p:nvPr/>
          </p:nvSpPr>
          <p:spPr>
            <a:xfrm>
              <a:off x="10158864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A432A4F2-092F-4687-8F49-546931B9C7CA}"/>
                </a:ext>
              </a:extLst>
            </p:cNvPr>
            <p:cNvSpPr txBox="1"/>
            <p:nvPr/>
          </p:nvSpPr>
          <p:spPr>
            <a:xfrm>
              <a:off x="1018618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7414FCD5-836B-4228-B671-086467FB586B}"/>
                </a:ext>
              </a:extLst>
            </p:cNvPr>
            <p:cNvSpPr txBox="1"/>
            <p:nvPr/>
          </p:nvSpPr>
          <p:spPr>
            <a:xfrm>
              <a:off x="10235643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E66DA06D-76DE-43A6-8035-644304F37A6B}"/>
                </a:ext>
              </a:extLst>
            </p:cNvPr>
            <p:cNvSpPr txBox="1"/>
            <p:nvPr/>
          </p:nvSpPr>
          <p:spPr>
            <a:xfrm>
              <a:off x="10279199" y="4428057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8CBA6949-F80C-44C7-BBEA-320A098D27D4}"/>
                </a:ext>
              </a:extLst>
            </p:cNvPr>
            <p:cNvSpPr txBox="1"/>
            <p:nvPr/>
          </p:nvSpPr>
          <p:spPr>
            <a:xfrm>
              <a:off x="1031168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91814C34-F5D3-4C94-9642-3A00531F2A82}"/>
                </a:ext>
              </a:extLst>
            </p:cNvPr>
            <p:cNvSpPr txBox="1"/>
            <p:nvPr/>
          </p:nvSpPr>
          <p:spPr>
            <a:xfrm>
              <a:off x="10336783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1EFB6E17-3EFA-473B-9DD9-F20ADFAC41AE}"/>
                </a:ext>
              </a:extLst>
            </p:cNvPr>
            <p:cNvSpPr txBox="1"/>
            <p:nvPr/>
          </p:nvSpPr>
          <p:spPr>
            <a:xfrm>
              <a:off x="1040248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8FCBDD45-0EB7-42BF-9ED1-8CEC811C128C}"/>
                </a:ext>
              </a:extLst>
            </p:cNvPr>
            <p:cNvSpPr txBox="1"/>
            <p:nvPr/>
          </p:nvSpPr>
          <p:spPr>
            <a:xfrm>
              <a:off x="10451950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50FA382B-B34E-4C05-8750-EB24A0993E16}"/>
                </a:ext>
              </a:extLst>
            </p:cNvPr>
            <p:cNvSpPr txBox="1"/>
            <p:nvPr/>
          </p:nvSpPr>
          <p:spPr>
            <a:xfrm>
              <a:off x="10526514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25A61733-A659-4D76-A339-F3C6C066D299}"/>
                </a:ext>
              </a:extLst>
            </p:cNvPr>
            <p:cNvSpPr txBox="1"/>
            <p:nvPr/>
          </p:nvSpPr>
          <p:spPr>
            <a:xfrm>
              <a:off x="1057597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60ED34C5-B2FD-45A3-9D75-3E4CD543D5FB}"/>
                </a:ext>
              </a:extLst>
            </p:cNvPr>
            <p:cNvSpPr txBox="1"/>
            <p:nvPr/>
          </p:nvSpPr>
          <p:spPr>
            <a:xfrm>
              <a:off x="1062544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3F9DA7B0-4134-4B9B-A2E2-320D9BDEC43A}"/>
                </a:ext>
              </a:extLst>
            </p:cNvPr>
            <p:cNvSpPr txBox="1"/>
            <p:nvPr/>
          </p:nvSpPr>
          <p:spPr>
            <a:xfrm>
              <a:off x="10674902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57CE5770-CF34-4278-A814-915946EE1FF7}"/>
                </a:ext>
              </a:extLst>
            </p:cNvPr>
            <p:cNvSpPr txBox="1"/>
            <p:nvPr/>
          </p:nvSpPr>
          <p:spPr>
            <a:xfrm>
              <a:off x="10718459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A5F8C9FD-DD15-4FCA-B1F0-9812C1E7A4E9}"/>
                </a:ext>
              </a:extLst>
            </p:cNvPr>
            <p:cNvSpPr txBox="1"/>
            <p:nvPr/>
          </p:nvSpPr>
          <p:spPr>
            <a:xfrm>
              <a:off x="1076792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D183D319-93B7-43AE-9019-B5B96F4D5A70}"/>
                </a:ext>
              </a:extLst>
            </p:cNvPr>
            <p:cNvSpPr txBox="1"/>
            <p:nvPr/>
          </p:nvSpPr>
          <p:spPr>
            <a:xfrm>
              <a:off x="10795238" y="4428057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8CFA2E7-3FBB-49DD-9623-F792859BCB26}"/>
                </a:ext>
              </a:extLst>
            </p:cNvPr>
            <p:cNvSpPr/>
            <p:nvPr/>
          </p:nvSpPr>
          <p:spPr>
            <a:xfrm>
              <a:off x="8440842" y="3174453"/>
              <a:ext cx="176442" cy="223690"/>
            </a:xfrm>
            <a:custGeom>
              <a:avLst/>
              <a:gdLst>
                <a:gd name="connsiteX0" fmla="*/ 417 w 176442"/>
                <a:gd name="connsiteY0" fmla="*/ 88716 h 223690"/>
                <a:gd name="connsiteX1" fmla="*/ 88269 w 176442"/>
                <a:gd name="connsiteY1" fmla="*/ 126 h 223690"/>
                <a:gd name="connsiteX2" fmla="*/ 176859 w 176442"/>
                <a:gd name="connsiteY2" fmla="*/ 88716 h 223690"/>
                <a:gd name="connsiteX3" fmla="*/ 132564 w 176442"/>
                <a:gd name="connsiteY3" fmla="*/ 88716 h 223690"/>
                <a:gd name="connsiteX4" fmla="*/ 132564 w 176442"/>
                <a:gd name="connsiteY4" fmla="*/ 135964 h 223690"/>
                <a:gd name="connsiteX5" fmla="*/ 176859 w 176442"/>
                <a:gd name="connsiteY5" fmla="*/ 135964 h 223690"/>
                <a:gd name="connsiteX6" fmla="*/ 88269 w 176442"/>
                <a:gd name="connsiteY6" fmla="*/ 223816 h 223690"/>
                <a:gd name="connsiteX7" fmla="*/ 417 w 176442"/>
                <a:gd name="connsiteY7" fmla="*/ 135964 h 223690"/>
                <a:gd name="connsiteX8" fmla="*/ 44712 w 176442"/>
                <a:gd name="connsiteY8" fmla="*/ 135964 h 223690"/>
                <a:gd name="connsiteX9" fmla="*/ 44712 w 176442"/>
                <a:gd name="connsiteY9" fmla="*/ 88716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223690">
                  <a:moveTo>
                    <a:pt x="417" y="88716"/>
                  </a:moveTo>
                  <a:lnTo>
                    <a:pt x="88269" y="126"/>
                  </a:lnTo>
                  <a:lnTo>
                    <a:pt x="176859" y="88716"/>
                  </a:lnTo>
                  <a:lnTo>
                    <a:pt x="132564" y="88716"/>
                  </a:lnTo>
                  <a:lnTo>
                    <a:pt x="132564" y="135964"/>
                  </a:lnTo>
                  <a:lnTo>
                    <a:pt x="176859" y="135964"/>
                  </a:lnTo>
                  <a:lnTo>
                    <a:pt x="88269" y="223816"/>
                  </a:lnTo>
                  <a:lnTo>
                    <a:pt x="417" y="135964"/>
                  </a:lnTo>
                  <a:lnTo>
                    <a:pt x="44712" y="135964"/>
                  </a:lnTo>
                  <a:lnTo>
                    <a:pt x="44712" y="88716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D6E2B4E-331B-4EAD-8230-2AE09FCF3B90}"/>
                </a:ext>
              </a:extLst>
            </p:cNvPr>
            <p:cNvSpPr/>
            <p:nvPr/>
          </p:nvSpPr>
          <p:spPr>
            <a:xfrm>
              <a:off x="8437152" y="3172238"/>
              <a:ext cx="183824" cy="228119"/>
            </a:xfrm>
            <a:custGeom>
              <a:avLst/>
              <a:gdLst>
                <a:gd name="connsiteX0" fmla="*/ 417 w 183824"/>
                <a:gd name="connsiteY0" fmla="*/ 92408 h 228119"/>
                <a:gd name="connsiteX1" fmla="*/ 91959 w 183824"/>
                <a:gd name="connsiteY1" fmla="*/ 126 h 228119"/>
                <a:gd name="connsiteX2" fmla="*/ 184241 w 183824"/>
                <a:gd name="connsiteY2" fmla="*/ 92408 h 228119"/>
                <a:gd name="connsiteX3" fmla="*/ 136254 w 183824"/>
                <a:gd name="connsiteY3" fmla="*/ 92408 h 228119"/>
                <a:gd name="connsiteX4" fmla="*/ 137731 w 183824"/>
                <a:gd name="connsiteY4" fmla="*/ 90931 h 228119"/>
                <a:gd name="connsiteX5" fmla="*/ 137731 w 183824"/>
                <a:gd name="connsiteY5" fmla="*/ 138178 h 228119"/>
                <a:gd name="connsiteX6" fmla="*/ 136254 w 183824"/>
                <a:gd name="connsiteY6" fmla="*/ 136703 h 228119"/>
                <a:gd name="connsiteX7" fmla="*/ 184241 w 183824"/>
                <a:gd name="connsiteY7" fmla="*/ 136703 h 228119"/>
                <a:gd name="connsiteX8" fmla="*/ 91959 w 183824"/>
                <a:gd name="connsiteY8" fmla="*/ 228246 h 228119"/>
                <a:gd name="connsiteX9" fmla="*/ 417 w 183824"/>
                <a:gd name="connsiteY9" fmla="*/ 136703 h 228119"/>
                <a:gd name="connsiteX10" fmla="*/ 48402 w 183824"/>
                <a:gd name="connsiteY10" fmla="*/ 136703 h 228119"/>
                <a:gd name="connsiteX11" fmla="*/ 46189 w 183824"/>
                <a:gd name="connsiteY11" fmla="*/ 138178 h 228119"/>
                <a:gd name="connsiteX12" fmla="*/ 46189 w 183824"/>
                <a:gd name="connsiteY12" fmla="*/ 90931 h 228119"/>
                <a:gd name="connsiteX13" fmla="*/ 48402 w 183824"/>
                <a:gd name="connsiteY13" fmla="*/ 92408 h 228119"/>
                <a:gd name="connsiteX14" fmla="*/ 49879 w 183824"/>
                <a:gd name="connsiteY14" fmla="*/ 89454 h 228119"/>
                <a:gd name="connsiteX15" fmla="*/ 49879 w 183824"/>
                <a:gd name="connsiteY15" fmla="*/ 139655 h 228119"/>
                <a:gd name="connsiteX16" fmla="*/ 4107 w 183824"/>
                <a:gd name="connsiteY16" fmla="*/ 139655 h 228119"/>
                <a:gd name="connsiteX17" fmla="*/ 4846 w 183824"/>
                <a:gd name="connsiteY17" fmla="*/ 136703 h 228119"/>
                <a:gd name="connsiteX18" fmla="*/ 93436 w 183824"/>
                <a:gd name="connsiteY18" fmla="*/ 225293 h 228119"/>
                <a:gd name="connsiteX19" fmla="*/ 91222 w 183824"/>
                <a:gd name="connsiteY19" fmla="*/ 225293 h 228119"/>
                <a:gd name="connsiteX20" fmla="*/ 179072 w 183824"/>
                <a:gd name="connsiteY20" fmla="*/ 136703 h 228119"/>
                <a:gd name="connsiteX21" fmla="*/ 180549 w 183824"/>
                <a:gd name="connsiteY21" fmla="*/ 139655 h 228119"/>
                <a:gd name="connsiteX22" fmla="*/ 134777 w 183824"/>
                <a:gd name="connsiteY22" fmla="*/ 139655 h 228119"/>
                <a:gd name="connsiteX23" fmla="*/ 134777 w 183824"/>
                <a:gd name="connsiteY23" fmla="*/ 89454 h 228119"/>
                <a:gd name="connsiteX24" fmla="*/ 180549 w 183824"/>
                <a:gd name="connsiteY24" fmla="*/ 89454 h 228119"/>
                <a:gd name="connsiteX25" fmla="*/ 179072 w 183824"/>
                <a:gd name="connsiteY25" fmla="*/ 91669 h 228119"/>
                <a:gd name="connsiteX26" fmla="*/ 91222 w 183824"/>
                <a:gd name="connsiteY26" fmla="*/ 3818 h 228119"/>
                <a:gd name="connsiteX27" fmla="*/ 93436 w 183824"/>
                <a:gd name="connsiteY27" fmla="*/ 3818 h 228119"/>
                <a:gd name="connsiteX28" fmla="*/ 4846 w 183824"/>
                <a:gd name="connsiteY28" fmla="*/ 91669 h 228119"/>
                <a:gd name="connsiteX29" fmla="*/ 4107 w 183824"/>
                <a:gd name="connsiteY29" fmla="*/ 89454 h 22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228119">
                  <a:moveTo>
                    <a:pt x="417" y="92408"/>
                  </a:moveTo>
                  <a:lnTo>
                    <a:pt x="91959" y="126"/>
                  </a:lnTo>
                  <a:lnTo>
                    <a:pt x="184241" y="92408"/>
                  </a:lnTo>
                  <a:lnTo>
                    <a:pt x="136254" y="92408"/>
                  </a:lnTo>
                  <a:lnTo>
                    <a:pt x="137731" y="90931"/>
                  </a:lnTo>
                  <a:lnTo>
                    <a:pt x="137731" y="138178"/>
                  </a:lnTo>
                  <a:lnTo>
                    <a:pt x="136254" y="136703"/>
                  </a:lnTo>
                  <a:lnTo>
                    <a:pt x="184241" y="136703"/>
                  </a:lnTo>
                  <a:lnTo>
                    <a:pt x="91959" y="228246"/>
                  </a:lnTo>
                  <a:lnTo>
                    <a:pt x="417" y="136703"/>
                  </a:lnTo>
                  <a:lnTo>
                    <a:pt x="48402" y="136703"/>
                  </a:lnTo>
                  <a:lnTo>
                    <a:pt x="46189" y="138178"/>
                  </a:lnTo>
                  <a:lnTo>
                    <a:pt x="46189" y="90931"/>
                  </a:lnTo>
                  <a:lnTo>
                    <a:pt x="48402" y="92408"/>
                  </a:lnTo>
                  <a:close/>
                  <a:moveTo>
                    <a:pt x="49879" y="89454"/>
                  </a:moveTo>
                  <a:lnTo>
                    <a:pt x="49879" y="139655"/>
                  </a:lnTo>
                  <a:lnTo>
                    <a:pt x="4107" y="139655"/>
                  </a:lnTo>
                  <a:lnTo>
                    <a:pt x="4846" y="136703"/>
                  </a:lnTo>
                  <a:lnTo>
                    <a:pt x="93436" y="225293"/>
                  </a:lnTo>
                  <a:lnTo>
                    <a:pt x="91222" y="225293"/>
                  </a:lnTo>
                  <a:lnTo>
                    <a:pt x="179072" y="136703"/>
                  </a:lnTo>
                  <a:lnTo>
                    <a:pt x="180549" y="139655"/>
                  </a:lnTo>
                  <a:lnTo>
                    <a:pt x="134777" y="139655"/>
                  </a:lnTo>
                  <a:lnTo>
                    <a:pt x="134777" y="89454"/>
                  </a:lnTo>
                  <a:lnTo>
                    <a:pt x="180549" y="89454"/>
                  </a:lnTo>
                  <a:lnTo>
                    <a:pt x="179072" y="91669"/>
                  </a:lnTo>
                  <a:lnTo>
                    <a:pt x="91222" y="3818"/>
                  </a:lnTo>
                  <a:lnTo>
                    <a:pt x="93436" y="3818"/>
                  </a:lnTo>
                  <a:lnTo>
                    <a:pt x="4846" y="91669"/>
                  </a:lnTo>
                  <a:lnTo>
                    <a:pt x="4107" y="89454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CBCC40A-E2E1-440F-85B9-93F0D83A6D41}"/>
                </a:ext>
              </a:extLst>
            </p:cNvPr>
            <p:cNvSpPr/>
            <p:nvPr/>
          </p:nvSpPr>
          <p:spPr>
            <a:xfrm>
              <a:off x="10098959" y="4195453"/>
              <a:ext cx="913943" cy="220743"/>
            </a:xfrm>
            <a:custGeom>
              <a:avLst/>
              <a:gdLst>
                <a:gd name="connsiteX0" fmla="*/ 740 w 913943"/>
                <a:gd name="connsiteY0" fmla="*/ 36457 h 220743"/>
                <a:gd name="connsiteX1" fmla="*/ 37641 w 913943"/>
                <a:gd name="connsiteY1" fmla="*/ 288 h 220743"/>
                <a:gd name="connsiteX2" fmla="*/ 877783 w 913943"/>
                <a:gd name="connsiteY2" fmla="*/ 288 h 220743"/>
                <a:gd name="connsiteX3" fmla="*/ 914684 w 913943"/>
                <a:gd name="connsiteY3" fmla="*/ 36457 h 220743"/>
                <a:gd name="connsiteX4" fmla="*/ 914684 w 913943"/>
                <a:gd name="connsiteY4" fmla="*/ 184113 h 220743"/>
                <a:gd name="connsiteX5" fmla="*/ 877783 w 913943"/>
                <a:gd name="connsiteY5" fmla="*/ 221031 h 220743"/>
                <a:gd name="connsiteX6" fmla="*/ 37641 w 913943"/>
                <a:gd name="connsiteY6" fmla="*/ 221031 h 220743"/>
                <a:gd name="connsiteX7" fmla="*/ 740 w 913943"/>
                <a:gd name="connsiteY7" fmla="*/ 184113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43" h="220743">
                  <a:moveTo>
                    <a:pt x="740" y="36457"/>
                  </a:moveTo>
                  <a:cubicBezTo>
                    <a:pt x="740" y="16524"/>
                    <a:pt x="16975" y="288"/>
                    <a:pt x="37641" y="288"/>
                  </a:cubicBezTo>
                  <a:lnTo>
                    <a:pt x="877783" y="288"/>
                  </a:lnTo>
                  <a:cubicBezTo>
                    <a:pt x="898448" y="288"/>
                    <a:pt x="914684" y="16524"/>
                    <a:pt x="914684" y="36457"/>
                  </a:cubicBezTo>
                  <a:lnTo>
                    <a:pt x="914684" y="184113"/>
                  </a:lnTo>
                  <a:cubicBezTo>
                    <a:pt x="914684" y="204046"/>
                    <a:pt x="898448" y="221031"/>
                    <a:pt x="877783" y="221031"/>
                  </a:cubicBezTo>
                  <a:lnTo>
                    <a:pt x="37641" y="221031"/>
                  </a:lnTo>
                  <a:cubicBezTo>
                    <a:pt x="16975" y="221031"/>
                    <a:pt x="740" y="204046"/>
                    <a:pt x="740" y="184113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780" b="0" i="0" u="none" strike="noStrike" baseline="0" dirty="0">
                  <a:solidFill>
                    <a:srgbClr val="FFFFFF"/>
                  </a:solidFill>
                  <a:latin typeface="Times-Roman"/>
                </a:rPr>
                <a:t>Trigger Engine</a:t>
              </a:r>
              <a:endParaRPr lang="en-US" sz="78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52CA836-F70F-4962-B0BF-866BE9D9136A}"/>
                </a:ext>
              </a:extLst>
            </p:cNvPr>
            <p:cNvSpPr/>
            <p:nvPr/>
          </p:nvSpPr>
          <p:spPr>
            <a:xfrm>
              <a:off x="10097477" y="4193239"/>
              <a:ext cx="916908" cy="224422"/>
            </a:xfrm>
            <a:custGeom>
              <a:avLst/>
              <a:gdLst>
                <a:gd name="connsiteX0" fmla="*/ 740 w 916908"/>
                <a:gd name="connsiteY0" fmla="*/ 38672 h 224422"/>
                <a:gd name="connsiteX1" fmla="*/ 740 w 916908"/>
                <a:gd name="connsiteY1" fmla="*/ 34992 h 224422"/>
                <a:gd name="connsiteX2" fmla="*/ 1472 w 916908"/>
                <a:gd name="connsiteY2" fmla="*/ 31295 h 224422"/>
                <a:gd name="connsiteX3" fmla="*/ 2222 w 916908"/>
                <a:gd name="connsiteY3" fmla="*/ 27598 h 224422"/>
                <a:gd name="connsiteX4" fmla="*/ 3687 w 916908"/>
                <a:gd name="connsiteY4" fmla="*/ 23918 h 224422"/>
                <a:gd name="connsiteX5" fmla="*/ 5169 w 916908"/>
                <a:gd name="connsiteY5" fmla="*/ 20953 h 224422"/>
                <a:gd name="connsiteX6" fmla="*/ 7384 w 916908"/>
                <a:gd name="connsiteY6" fmla="*/ 17274 h 224422"/>
                <a:gd name="connsiteX7" fmla="*/ 11813 w 916908"/>
                <a:gd name="connsiteY7" fmla="*/ 12095 h 224422"/>
                <a:gd name="connsiteX8" fmla="*/ 17725 w 916908"/>
                <a:gd name="connsiteY8" fmla="*/ 6932 h 224422"/>
                <a:gd name="connsiteX9" fmla="*/ 20672 w 916908"/>
                <a:gd name="connsiteY9" fmla="*/ 5450 h 224422"/>
                <a:gd name="connsiteX10" fmla="*/ 24369 w 916908"/>
                <a:gd name="connsiteY10" fmla="*/ 3985 h 224422"/>
                <a:gd name="connsiteX11" fmla="*/ 27317 w 916908"/>
                <a:gd name="connsiteY11" fmla="*/ 2503 h 224422"/>
                <a:gd name="connsiteX12" fmla="*/ 31014 w 916908"/>
                <a:gd name="connsiteY12" fmla="*/ 1021 h 224422"/>
                <a:gd name="connsiteX13" fmla="*/ 34693 w 916908"/>
                <a:gd name="connsiteY13" fmla="*/ 1021 h 224422"/>
                <a:gd name="connsiteX14" fmla="*/ 39123 w 916908"/>
                <a:gd name="connsiteY14" fmla="*/ 288 h 224422"/>
                <a:gd name="connsiteX15" fmla="*/ 879265 w 916908"/>
                <a:gd name="connsiteY15" fmla="*/ 288 h 224422"/>
                <a:gd name="connsiteX16" fmla="*/ 882944 w 916908"/>
                <a:gd name="connsiteY16" fmla="*/ 1021 h 224422"/>
                <a:gd name="connsiteX17" fmla="*/ 887374 w 916908"/>
                <a:gd name="connsiteY17" fmla="*/ 1021 h 224422"/>
                <a:gd name="connsiteX18" fmla="*/ 891071 w 916908"/>
                <a:gd name="connsiteY18" fmla="*/ 2503 h 224422"/>
                <a:gd name="connsiteX19" fmla="*/ 894018 w 916908"/>
                <a:gd name="connsiteY19" fmla="*/ 3985 h 224422"/>
                <a:gd name="connsiteX20" fmla="*/ 897715 w 916908"/>
                <a:gd name="connsiteY20" fmla="*/ 5450 h 224422"/>
                <a:gd name="connsiteX21" fmla="*/ 900662 w 916908"/>
                <a:gd name="connsiteY21" fmla="*/ 6932 h 224422"/>
                <a:gd name="connsiteX22" fmla="*/ 906574 w 916908"/>
                <a:gd name="connsiteY22" fmla="*/ 12095 h 224422"/>
                <a:gd name="connsiteX23" fmla="*/ 911004 w 916908"/>
                <a:gd name="connsiteY23" fmla="*/ 17274 h 224422"/>
                <a:gd name="connsiteX24" fmla="*/ 913218 w 916908"/>
                <a:gd name="connsiteY24" fmla="*/ 20953 h 224422"/>
                <a:gd name="connsiteX25" fmla="*/ 914701 w 916908"/>
                <a:gd name="connsiteY25" fmla="*/ 23918 h 224422"/>
                <a:gd name="connsiteX26" fmla="*/ 916183 w 916908"/>
                <a:gd name="connsiteY26" fmla="*/ 27598 h 224422"/>
                <a:gd name="connsiteX27" fmla="*/ 916916 w 916908"/>
                <a:gd name="connsiteY27" fmla="*/ 31295 h 224422"/>
                <a:gd name="connsiteX28" fmla="*/ 917648 w 916908"/>
                <a:gd name="connsiteY28" fmla="*/ 34992 h 224422"/>
                <a:gd name="connsiteX29" fmla="*/ 917648 w 916908"/>
                <a:gd name="connsiteY29" fmla="*/ 190025 h 224422"/>
                <a:gd name="connsiteX30" fmla="*/ 916916 w 916908"/>
                <a:gd name="connsiteY30" fmla="*/ 193704 h 224422"/>
                <a:gd name="connsiteX31" fmla="*/ 916183 w 916908"/>
                <a:gd name="connsiteY31" fmla="*/ 197401 h 224422"/>
                <a:gd name="connsiteX32" fmla="*/ 914701 w 916908"/>
                <a:gd name="connsiteY32" fmla="*/ 201099 h 224422"/>
                <a:gd name="connsiteX33" fmla="*/ 913218 w 916908"/>
                <a:gd name="connsiteY33" fmla="*/ 204778 h 224422"/>
                <a:gd name="connsiteX34" fmla="*/ 911004 w 916908"/>
                <a:gd name="connsiteY34" fmla="*/ 207743 h 224422"/>
                <a:gd name="connsiteX35" fmla="*/ 906574 w 916908"/>
                <a:gd name="connsiteY35" fmla="*/ 213637 h 224422"/>
                <a:gd name="connsiteX36" fmla="*/ 900662 w 916908"/>
                <a:gd name="connsiteY36" fmla="*/ 218067 h 224422"/>
                <a:gd name="connsiteX37" fmla="*/ 897715 w 916908"/>
                <a:gd name="connsiteY37" fmla="*/ 220281 h 224422"/>
                <a:gd name="connsiteX38" fmla="*/ 894018 w 916908"/>
                <a:gd name="connsiteY38" fmla="*/ 221764 h 224422"/>
                <a:gd name="connsiteX39" fmla="*/ 891071 w 916908"/>
                <a:gd name="connsiteY39" fmla="*/ 223246 h 224422"/>
                <a:gd name="connsiteX40" fmla="*/ 887374 w 916908"/>
                <a:gd name="connsiteY40" fmla="*/ 223978 h 224422"/>
                <a:gd name="connsiteX41" fmla="*/ 882944 w 916908"/>
                <a:gd name="connsiteY41" fmla="*/ 224711 h 224422"/>
                <a:gd name="connsiteX42" fmla="*/ 34693 w 916908"/>
                <a:gd name="connsiteY42" fmla="*/ 224711 h 224422"/>
                <a:gd name="connsiteX43" fmla="*/ 31014 w 916908"/>
                <a:gd name="connsiteY43" fmla="*/ 223978 h 224422"/>
                <a:gd name="connsiteX44" fmla="*/ 27317 w 916908"/>
                <a:gd name="connsiteY44" fmla="*/ 223246 h 224422"/>
                <a:gd name="connsiteX45" fmla="*/ 24369 w 916908"/>
                <a:gd name="connsiteY45" fmla="*/ 221764 h 224422"/>
                <a:gd name="connsiteX46" fmla="*/ 20672 w 916908"/>
                <a:gd name="connsiteY46" fmla="*/ 220281 h 224422"/>
                <a:gd name="connsiteX47" fmla="*/ 17725 w 916908"/>
                <a:gd name="connsiteY47" fmla="*/ 218067 h 224422"/>
                <a:gd name="connsiteX48" fmla="*/ 11813 w 916908"/>
                <a:gd name="connsiteY48" fmla="*/ 213637 h 224422"/>
                <a:gd name="connsiteX49" fmla="*/ 7384 w 916908"/>
                <a:gd name="connsiteY49" fmla="*/ 207743 h 224422"/>
                <a:gd name="connsiteX50" fmla="*/ 5169 w 916908"/>
                <a:gd name="connsiteY50" fmla="*/ 204778 h 224422"/>
                <a:gd name="connsiteX51" fmla="*/ 3687 w 916908"/>
                <a:gd name="connsiteY51" fmla="*/ 201099 h 224422"/>
                <a:gd name="connsiteX52" fmla="*/ 2222 w 916908"/>
                <a:gd name="connsiteY52" fmla="*/ 197401 h 224422"/>
                <a:gd name="connsiteX53" fmla="*/ 1472 w 916908"/>
                <a:gd name="connsiteY53" fmla="*/ 193704 h 224422"/>
                <a:gd name="connsiteX54" fmla="*/ 740 w 916908"/>
                <a:gd name="connsiteY54" fmla="*/ 190025 h 224422"/>
                <a:gd name="connsiteX55" fmla="*/ 740 w 916908"/>
                <a:gd name="connsiteY55" fmla="*/ 186328 h 224422"/>
                <a:gd name="connsiteX56" fmla="*/ 3687 w 916908"/>
                <a:gd name="connsiteY56" fmla="*/ 186328 h 224422"/>
                <a:gd name="connsiteX57" fmla="*/ 3687 w 916908"/>
                <a:gd name="connsiteY57" fmla="*/ 190025 h 224422"/>
                <a:gd name="connsiteX58" fmla="*/ 3687 w 916908"/>
                <a:gd name="connsiteY58" fmla="*/ 190025 h 224422"/>
                <a:gd name="connsiteX59" fmla="*/ 4437 w 916908"/>
                <a:gd name="connsiteY59" fmla="*/ 193704 h 224422"/>
                <a:gd name="connsiteX60" fmla="*/ 4437 w 916908"/>
                <a:gd name="connsiteY60" fmla="*/ 192972 h 224422"/>
                <a:gd name="connsiteX61" fmla="*/ 5169 w 916908"/>
                <a:gd name="connsiteY61" fmla="*/ 196669 h 224422"/>
                <a:gd name="connsiteX62" fmla="*/ 5169 w 916908"/>
                <a:gd name="connsiteY62" fmla="*/ 196669 h 224422"/>
                <a:gd name="connsiteX63" fmla="*/ 6651 w 916908"/>
                <a:gd name="connsiteY63" fmla="*/ 200349 h 224422"/>
                <a:gd name="connsiteX64" fmla="*/ 6651 w 916908"/>
                <a:gd name="connsiteY64" fmla="*/ 199616 h 224422"/>
                <a:gd name="connsiteX65" fmla="*/ 8116 w 916908"/>
                <a:gd name="connsiteY65" fmla="*/ 203313 h 224422"/>
                <a:gd name="connsiteX66" fmla="*/ 8116 w 916908"/>
                <a:gd name="connsiteY66" fmla="*/ 203313 h 224422"/>
                <a:gd name="connsiteX67" fmla="*/ 9599 w 916908"/>
                <a:gd name="connsiteY67" fmla="*/ 206261 h 224422"/>
                <a:gd name="connsiteX68" fmla="*/ 9599 w 916908"/>
                <a:gd name="connsiteY68" fmla="*/ 206261 h 224422"/>
                <a:gd name="connsiteX69" fmla="*/ 14028 w 916908"/>
                <a:gd name="connsiteY69" fmla="*/ 211440 h 224422"/>
                <a:gd name="connsiteX70" fmla="*/ 14028 w 916908"/>
                <a:gd name="connsiteY70" fmla="*/ 211440 h 224422"/>
                <a:gd name="connsiteX71" fmla="*/ 19190 w 916908"/>
                <a:gd name="connsiteY71" fmla="*/ 215869 h 224422"/>
                <a:gd name="connsiteX72" fmla="*/ 19190 w 916908"/>
                <a:gd name="connsiteY72" fmla="*/ 215869 h 224422"/>
                <a:gd name="connsiteX73" fmla="*/ 22155 w 916908"/>
                <a:gd name="connsiteY73" fmla="*/ 217334 h 224422"/>
                <a:gd name="connsiteX74" fmla="*/ 22155 w 916908"/>
                <a:gd name="connsiteY74" fmla="*/ 217334 h 224422"/>
                <a:gd name="connsiteX75" fmla="*/ 25102 w 916908"/>
                <a:gd name="connsiteY75" fmla="*/ 218816 h 224422"/>
                <a:gd name="connsiteX76" fmla="*/ 25102 w 916908"/>
                <a:gd name="connsiteY76" fmla="*/ 218816 h 224422"/>
                <a:gd name="connsiteX77" fmla="*/ 28799 w 916908"/>
                <a:gd name="connsiteY77" fmla="*/ 220299 h 224422"/>
                <a:gd name="connsiteX78" fmla="*/ 28067 w 916908"/>
                <a:gd name="connsiteY78" fmla="*/ 220299 h 224422"/>
                <a:gd name="connsiteX79" fmla="*/ 31746 w 916908"/>
                <a:gd name="connsiteY79" fmla="*/ 221031 h 224422"/>
                <a:gd name="connsiteX80" fmla="*/ 31746 w 916908"/>
                <a:gd name="connsiteY80" fmla="*/ 221031 h 224422"/>
                <a:gd name="connsiteX81" fmla="*/ 35443 w 916908"/>
                <a:gd name="connsiteY81" fmla="*/ 221764 h 224422"/>
                <a:gd name="connsiteX82" fmla="*/ 882962 w 916908"/>
                <a:gd name="connsiteY82" fmla="*/ 221764 h 224422"/>
                <a:gd name="connsiteX83" fmla="*/ 886641 w 916908"/>
                <a:gd name="connsiteY83" fmla="*/ 221031 h 224422"/>
                <a:gd name="connsiteX84" fmla="*/ 886641 w 916908"/>
                <a:gd name="connsiteY84" fmla="*/ 221031 h 224422"/>
                <a:gd name="connsiteX85" fmla="*/ 889606 w 916908"/>
                <a:gd name="connsiteY85" fmla="*/ 220299 h 224422"/>
                <a:gd name="connsiteX86" fmla="*/ 889606 w 916908"/>
                <a:gd name="connsiteY86" fmla="*/ 220299 h 224422"/>
                <a:gd name="connsiteX87" fmla="*/ 893286 w 916908"/>
                <a:gd name="connsiteY87" fmla="*/ 218816 h 224422"/>
                <a:gd name="connsiteX88" fmla="*/ 893286 w 916908"/>
                <a:gd name="connsiteY88" fmla="*/ 218816 h 224422"/>
                <a:gd name="connsiteX89" fmla="*/ 896250 w 916908"/>
                <a:gd name="connsiteY89" fmla="*/ 217334 h 224422"/>
                <a:gd name="connsiteX90" fmla="*/ 896250 w 916908"/>
                <a:gd name="connsiteY90" fmla="*/ 217334 h 224422"/>
                <a:gd name="connsiteX91" fmla="*/ 899198 w 916908"/>
                <a:gd name="connsiteY91" fmla="*/ 215869 h 224422"/>
                <a:gd name="connsiteX92" fmla="*/ 899198 w 916908"/>
                <a:gd name="connsiteY92" fmla="*/ 215869 h 224422"/>
                <a:gd name="connsiteX93" fmla="*/ 904360 w 916908"/>
                <a:gd name="connsiteY93" fmla="*/ 211440 h 224422"/>
                <a:gd name="connsiteX94" fmla="*/ 904360 w 916908"/>
                <a:gd name="connsiteY94" fmla="*/ 211440 h 224422"/>
                <a:gd name="connsiteX95" fmla="*/ 908789 w 916908"/>
                <a:gd name="connsiteY95" fmla="*/ 206261 h 224422"/>
                <a:gd name="connsiteX96" fmla="*/ 908789 w 916908"/>
                <a:gd name="connsiteY96" fmla="*/ 206261 h 224422"/>
                <a:gd name="connsiteX97" fmla="*/ 910271 w 916908"/>
                <a:gd name="connsiteY97" fmla="*/ 203313 h 224422"/>
                <a:gd name="connsiteX98" fmla="*/ 910271 w 916908"/>
                <a:gd name="connsiteY98" fmla="*/ 203313 h 224422"/>
                <a:gd name="connsiteX99" fmla="*/ 911754 w 916908"/>
                <a:gd name="connsiteY99" fmla="*/ 199616 h 224422"/>
                <a:gd name="connsiteX100" fmla="*/ 911754 w 916908"/>
                <a:gd name="connsiteY100" fmla="*/ 200349 h 224422"/>
                <a:gd name="connsiteX101" fmla="*/ 913218 w 916908"/>
                <a:gd name="connsiteY101" fmla="*/ 196669 h 224422"/>
                <a:gd name="connsiteX102" fmla="*/ 913218 w 916908"/>
                <a:gd name="connsiteY102" fmla="*/ 196669 h 224422"/>
                <a:gd name="connsiteX103" fmla="*/ 913968 w 916908"/>
                <a:gd name="connsiteY103" fmla="*/ 192972 h 224422"/>
                <a:gd name="connsiteX104" fmla="*/ 913968 w 916908"/>
                <a:gd name="connsiteY104" fmla="*/ 193704 h 224422"/>
                <a:gd name="connsiteX105" fmla="*/ 914701 w 916908"/>
                <a:gd name="connsiteY105" fmla="*/ 190025 h 224422"/>
                <a:gd name="connsiteX106" fmla="*/ 914701 w 916908"/>
                <a:gd name="connsiteY106" fmla="*/ 186328 h 224422"/>
                <a:gd name="connsiteX107" fmla="*/ 914701 w 916908"/>
                <a:gd name="connsiteY107" fmla="*/ 38672 h 224422"/>
                <a:gd name="connsiteX108" fmla="*/ 914701 w 916908"/>
                <a:gd name="connsiteY108" fmla="*/ 39421 h 224422"/>
                <a:gd name="connsiteX109" fmla="*/ 914701 w 916908"/>
                <a:gd name="connsiteY109" fmla="*/ 34992 h 224422"/>
                <a:gd name="connsiteX110" fmla="*/ 914701 w 916908"/>
                <a:gd name="connsiteY110" fmla="*/ 35724 h 224422"/>
                <a:gd name="connsiteX111" fmla="*/ 913968 w 916908"/>
                <a:gd name="connsiteY111" fmla="*/ 32027 h 224422"/>
                <a:gd name="connsiteX112" fmla="*/ 913968 w 916908"/>
                <a:gd name="connsiteY112" fmla="*/ 32027 h 224422"/>
                <a:gd name="connsiteX113" fmla="*/ 913218 w 916908"/>
                <a:gd name="connsiteY113" fmla="*/ 28348 h 224422"/>
                <a:gd name="connsiteX114" fmla="*/ 913218 w 916908"/>
                <a:gd name="connsiteY114" fmla="*/ 28348 h 224422"/>
                <a:gd name="connsiteX115" fmla="*/ 911754 w 916908"/>
                <a:gd name="connsiteY115" fmla="*/ 25383 h 224422"/>
                <a:gd name="connsiteX116" fmla="*/ 911754 w 916908"/>
                <a:gd name="connsiteY116" fmla="*/ 25383 h 224422"/>
                <a:gd name="connsiteX117" fmla="*/ 910271 w 916908"/>
                <a:gd name="connsiteY117" fmla="*/ 22436 h 224422"/>
                <a:gd name="connsiteX118" fmla="*/ 910271 w 916908"/>
                <a:gd name="connsiteY118" fmla="*/ 22436 h 224422"/>
                <a:gd name="connsiteX119" fmla="*/ 908789 w 916908"/>
                <a:gd name="connsiteY119" fmla="*/ 19489 h 224422"/>
                <a:gd name="connsiteX120" fmla="*/ 908789 w 916908"/>
                <a:gd name="connsiteY120" fmla="*/ 19489 h 224422"/>
                <a:gd name="connsiteX121" fmla="*/ 904360 w 916908"/>
                <a:gd name="connsiteY121" fmla="*/ 13577 h 224422"/>
                <a:gd name="connsiteX122" fmla="*/ 904360 w 916908"/>
                <a:gd name="connsiteY122" fmla="*/ 14309 h 224422"/>
                <a:gd name="connsiteX123" fmla="*/ 899198 w 916908"/>
                <a:gd name="connsiteY123" fmla="*/ 9880 h 224422"/>
                <a:gd name="connsiteX124" fmla="*/ 899198 w 916908"/>
                <a:gd name="connsiteY124" fmla="*/ 9880 h 224422"/>
                <a:gd name="connsiteX125" fmla="*/ 896250 w 916908"/>
                <a:gd name="connsiteY125" fmla="*/ 7665 h 224422"/>
                <a:gd name="connsiteX126" fmla="*/ 896250 w 916908"/>
                <a:gd name="connsiteY126" fmla="*/ 7665 h 224422"/>
                <a:gd name="connsiteX127" fmla="*/ 893286 w 916908"/>
                <a:gd name="connsiteY127" fmla="*/ 6200 h 224422"/>
                <a:gd name="connsiteX128" fmla="*/ 893286 w 916908"/>
                <a:gd name="connsiteY128" fmla="*/ 6200 h 224422"/>
                <a:gd name="connsiteX129" fmla="*/ 889606 w 916908"/>
                <a:gd name="connsiteY129" fmla="*/ 5450 h 224422"/>
                <a:gd name="connsiteX130" fmla="*/ 889606 w 916908"/>
                <a:gd name="connsiteY130" fmla="*/ 5450 h 224422"/>
                <a:gd name="connsiteX131" fmla="*/ 886641 w 916908"/>
                <a:gd name="connsiteY131" fmla="*/ 4718 h 224422"/>
                <a:gd name="connsiteX132" fmla="*/ 886641 w 916908"/>
                <a:gd name="connsiteY132" fmla="*/ 4718 h 224422"/>
                <a:gd name="connsiteX133" fmla="*/ 882962 w 916908"/>
                <a:gd name="connsiteY133" fmla="*/ 3985 h 224422"/>
                <a:gd name="connsiteX134" fmla="*/ 35443 w 916908"/>
                <a:gd name="connsiteY134" fmla="*/ 3985 h 224422"/>
                <a:gd name="connsiteX135" fmla="*/ 31746 w 916908"/>
                <a:gd name="connsiteY135" fmla="*/ 4718 h 224422"/>
                <a:gd name="connsiteX136" fmla="*/ 31746 w 916908"/>
                <a:gd name="connsiteY136" fmla="*/ 4718 h 224422"/>
                <a:gd name="connsiteX137" fmla="*/ 28067 w 916908"/>
                <a:gd name="connsiteY137" fmla="*/ 5450 h 224422"/>
                <a:gd name="connsiteX138" fmla="*/ 28799 w 916908"/>
                <a:gd name="connsiteY138" fmla="*/ 5450 h 224422"/>
                <a:gd name="connsiteX139" fmla="*/ 25102 w 916908"/>
                <a:gd name="connsiteY139" fmla="*/ 6200 h 224422"/>
                <a:gd name="connsiteX140" fmla="*/ 25102 w 916908"/>
                <a:gd name="connsiteY140" fmla="*/ 6200 h 224422"/>
                <a:gd name="connsiteX141" fmla="*/ 22155 w 916908"/>
                <a:gd name="connsiteY141" fmla="*/ 7665 h 224422"/>
                <a:gd name="connsiteX142" fmla="*/ 22155 w 916908"/>
                <a:gd name="connsiteY142" fmla="*/ 7665 h 224422"/>
                <a:gd name="connsiteX143" fmla="*/ 19190 w 916908"/>
                <a:gd name="connsiteY143" fmla="*/ 9880 h 224422"/>
                <a:gd name="connsiteX144" fmla="*/ 19190 w 916908"/>
                <a:gd name="connsiteY144" fmla="*/ 9880 h 224422"/>
                <a:gd name="connsiteX145" fmla="*/ 14028 w 916908"/>
                <a:gd name="connsiteY145" fmla="*/ 14309 h 224422"/>
                <a:gd name="connsiteX146" fmla="*/ 14028 w 916908"/>
                <a:gd name="connsiteY146" fmla="*/ 13577 h 224422"/>
                <a:gd name="connsiteX147" fmla="*/ 9599 w 916908"/>
                <a:gd name="connsiteY147" fmla="*/ 19489 h 224422"/>
                <a:gd name="connsiteX148" fmla="*/ 9599 w 916908"/>
                <a:gd name="connsiteY148" fmla="*/ 19489 h 224422"/>
                <a:gd name="connsiteX149" fmla="*/ 8116 w 916908"/>
                <a:gd name="connsiteY149" fmla="*/ 22436 h 224422"/>
                <a:gd name="connsiteX150" fmla="*/ 8116 w 916908"/>
                <a:gd name="connsiteY150" fmla="*/ 22436 h 224422"/>
                <a:gd name="connsiteX151" fmla="*/ 6651 w 916908"/>
                <a:gd name="connsiteY151" fmla="*/ 25383 h 224422"/>
                <a:gd name="connsiteX152" fmla="*/ 6651 w 916908"/>
                <a:gd name="connsiteY152" fmla="*/ 25383 h 224422"/>
                <a:gd name="connsiteX153" fmla="*/ 5169 w 916908"/>
                <a:gd name="connsiteY153" fmla="*/ 28348 h 224422"/>
                <a:gd name="connsiteX154" fmla="*/ 5169 w 916908"/>
                <a:gd name="connsiteY154" fmla="*/ 28348 h 224422"/>
                <a:gd name="connsiteX155" fmla="*/ 4437 w 916908"/>
                <a:gd name="connsiteY155" fmla="*/ 32027 h 224422"/>
                <a:gd name="connsiteX156" fmla="*/ 4437 w 916908"/>
                <a:gd name="connsiteY156" fmla="*/ 32027 h 224422"/>
                <a:gd name="connsiteX157" fmla="*/ 3687 w 916908"/>
                <a:gd name="connsiteY157" fmla="*/ 35724 h 224422"/>
                <a:gd name="connsiteX158" fmla="*/ 3687 w 916908"/>
                <a:gd name="connsiteY158" fmla="*/ 34992 h 224422"/>
                <a:gd name="connsiteX159" fmla="*/ 3687 w 916908"/>
                <a:gd name="connsiteY159" fmla="*/ 39421 h 224422"/>
                <a:gd name="connsiteX160" fmla="*/ 3687 w 916908"/>
                <a:gd name="connsiteY160" fmla="*/ 38672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916908" h="224422">
                  <a:moveTo>
                    <a:pt x="740" y="38672"/>
                  </a:moveTo>
                  <a:lnTo>
                    <a:pt x="740" y="34992"/>
                  </a:lnTo>
                  <a:lnTo>
                    <a:pt x="1472" y="31295"/>
                  </a:lnTo>
                  <a:lnTo>
                    <a:pt x="2222" y="27598"/>
                  </a:lnTo>
                  <a:lnTo>
                    <a:pt x="3687" y="23918"/>
                  </a:lnTo>
                  <a:lnTo>
                    <a:pt x="5169" y="20953"/>
                  </a:lnTo>
                  <a:lnTo>
                    <a:pt x="7384" y="17274"/>
                  </a:lnTo>
                  <a:lnTo>
                    <a:pt x="11813" y="12095"/>
                  </a:lnTo>
                  <a:lnTo>
                    <a:pt x="17725" y="6932"/>
                  </a:lnTo>
                  <a:lnTo>
                    <a:pt x="20672" y="5450"/>
                  </a:lnTo>
                  <a:lnTo>
                    <a:pt x="24369" y="3985"/>
                  </a:lnTo>
                  <a:lnTo>
                    <a:pt x="27317" y="2503"/>
                  </a:lnTo>
                  <a:lnTo>
                    <a:pt x="31014" y="1021"/>
                  </a:lnTo>
                  <a:lnTo>
                    <a:pt x="34693" y="1021"/>
                  </a:lnTo>
                  <a:lnTo>
                    <a:pt x="39123" y="288"/>
                  </a:lnTo>
                  <a:lnTo>
                    <a:pt x="879265" y="288"/>
                  </a:lnTo>
                  <a:lnTo>
                    <a:pt x="882944" y="1021"/>
                  </a:lnTo>
                  <a:lnTo>
                    <a:pt x="887374" y="1021"/>
                  </a:lnTo>
                  <a:lnTo>
                    <a:pt x="891071" y="2503"/>
                  </a:lnTo>
                  <a:lnTo>
                    <a:pt x="894018" y="3985"/>
                  </a:lnTo>
                  <a:lnTo>
                    <a:pt x="897715" y="5450"/>
                  </a:lnTo>
                  <a:lnTo>
                    <a:pt x="900662" y="6932"/>
                  </a:lnTo>
                  <a:lnTo>
                    <a:pt x="906574" y="12095"/>
                  </a:lnTo>
                  <a:lnTo>
                    <a:pt x="911004" y="17274"/>
                  </a:lnTo>
                  <a:lnTo>
                    <a:pt x="913218" y="20953"/>
                  </a:lnTo>
                  <a:lnTo>
                    <a:pt x="914701" y="23918"/>
                  </a:lnTo>
                  <a:lnTo>
                    <a:pt x="916183" y="27598"/>
                  </a:lnTo>
                  <a:lnTo>
                    <a:pt x="916916" y="31295"/>
                  </a:lnTo>
                  <a:lnTo>
                    <a:pt x="917648" y="34992"/>
                  </a:lnTo>
                  <a:lnTo>
                    <a:pt x="917648" y="190025"/>
                  </a:lnTo>
                  <a:lnTo>
                    <a:pt x="916916" y="193704"/>
                  </a:lnTo>
                  <a:lnTo>
                    <a:pt x="916183" y="197401"/>
                  </a:lnTo>
                  <a:lnTo>
                    <a:pt x="914701" y="201099"/>
                  </a:lnTo>
                  <a:lnTo>
                    <a:pt x="913218" y="204778"/>
                  </a:lnTo>
                  <a:lnTo>
                    <a:pt x="911004" y="207743"/>
                  </a:lnTo>
                  <a:lnTo>
                    <a:pt x="906574" y="213637"/>
                  </a:lnTo>
                  <a:lnTo>
                    <a:pt x="900662" y="218067"/>
                  </a:lnTo>
                  <a:lnTo>
                    <a:pt x="897715" y="220281"/>
                  </a:lnTo>
                  <a:lnTo>
                    <a:pt x="894018" y="221764"/>
                  </a:lnTo>
                  <a:lnTo>
                    <a:pt x="891071" y="223246"/>
                  </a:lnTo>
                  <a:lnTo>
                    <a:pt x="887374" y="223978"/>
                  </a:lnTo>
                  <a:lnTo>
                    <a:pt x="882944" y="224711"/>
                  </a:lnTo>
                  <a:lnTo>
                    <a:pt x="34693" y="224711"/>
                  </a:lnTo>
                  <a:lnTo>
                    <a:pt x="31014" y="223978"/>
                  </a:lnTo>
                  <a:lnTo>
                    <a:pt x="27317" y="223246"/>
                  </a:lnTo>
                  <a:lnTo>
                    <a:pt x="24369" y="221764"/>
                  </a:lnTo>
                  <a:lnTo>
                    <a:pt x="20672" y="220281"/>
                  </a:lnTo>
                  <a:lnTo>
                    <a:pt x="17725" y="218067"/>
                  </a:lnTo>
                  <a:lnTo>
                    <a:pt x="11813" y="213637"/>
                  </a:lnTo>
                  <a:lnTo>
                    <a:pt x="7384" y="207743"/>
                  </a:lnTo>
                  <a:lnTo>
                    <a:pt x="5169" y="204778"/>
                  </a:lnTo>
                  <a:lnTo>
                    <a:pt x="3687" y="201099"/>
                  </a:lnTo>
                  <a:lnTo>
                    <a:pt x="2222" y="197401"/>
                  </a:lnTo>
                  <a:lnTo>
                    <a:pt x="1472" y="193704"/>
                  </a:lnTo>
                  <a:lnTo>
                    <a:pt x="740" y="190025"/>
                  </a:lnTo>
                  <a:lnTo>
                    <a:pt x="740" y="186328"/>
                  </a:lnTo>
                  <a:close/>
                  <a:moveTo>
                    <a:pt x="3687" y="186328"/>
                  </a:moveTo>
                  <a:lnTo>
                    <a:pt x="3687" y="190025"/>
                  </a:lnTo>
                  <a:lnTo>
                    <a:pt x="3687" y="190025"/>
                  </a:lnTo>
                  <a:lnTo>
                    <a:pt x="4437" y="193704"/>
                  </a:lnTo>
                  <a:lnTo>
                    <a:pt x="4437" y="192972"/>
                  </a:lnTo>
                  <a:lnTo>
                    <a:pt x="5169" y="196669"/>
                  </a:lnTo>
                  <a:lnTo>
                    <a:pt x="5169" y="196669"/>
                  </a:lnTo>
                  <a:lnTo>
                    <a:pt x="6651" y="200349"/>
                  </a:lnTo>
                  <a:lnTo>
                    <a:pt x="6651" y="199616"/>
                  </a:lnTo>
                  <a:lnTo>
                    <a:pt x="8116" y="203313"/>
                  </a:lnTo>
                  <a:lnTo>
                    <a:pt x="8116" y="203313"/>
                  </a:lnTo>
                  <a:lnTo>
                    <a:pt x="9599" y="206261"/>
                  </a:lnTo>
                  <a:lnTo>
                    <a:pt x="9599" y="206261"/>
                  </a:lnTo>
                  <a:lnTo>
                    <a:pt x="14028" y="211440"/>
                  </a:lnTo>
                  <a:lnTo>
                    <a:pt x="14028" y="211440"/>
                  </a:lnTo>
                  <a:lnTo>
                    <a:pt x="19190" y="215869"/>
                  </a:lnTo>
                  <a:lnTo>
                    <a:pt x="19190" y="215869"/>
                  </a:lnTo>
                  <a:lnTo>
                    <a:pt x="22155" y="217334"/>
                  </a:lnTo>
                  <a:lnTo>
                    <a:pt x="22155" y="217334"/>
                  </a:lnTo>
                  <a:lnTo>
                    <a:pt x="25102" y="218816"/>
                  </a:lnTo>
                  <a:lnTo>
                    <a:pt x="25102" y="218816"/>
                  </a:lnTo>
                  <a:lnTo>
                    <a:pt x="28799" y="220299"/>
                  </a:lnTo>
                  <a:lnTo>
                    <a:pt x="28067" y="220299"/>
                  </a:lnTo>
                  <a:lnTo>
                    <a:pt x="31746" y="221031"/>
                  </a:lnTo>
                  <a:lnTo>
                    <a:pt x="31746" y="221031"/>
                  </a:lnTo>
                  <a:lnTo>
                    <a:pt x="35443" y="221764"/>
                  </a:lnTo>
                  <a:lnTo>
                    <a:pt x="882962" y="221764"/>
                  </a:lnTo>
                  <a:lnTo>
                    <a:pt x="886641" y="221031"/>
                  </a:lnTo>
                  <a:lnTo>
                    <a:pt x="886641" y="221031"/>
                  </a:lnTo>
                  <a:lnTo>
                    <a:pt x="889606" y="220299"/>
                  </a:lnTo>
                  <a:lnTo>
                    <a:pt x="889606" y="220299"/>
                  </a:lnTo>
                  <a:lnTo>
                    <a:pt x="893286" y="218816"/>
                  </a:lnTo>
                  <a:lnTo>
                    <a:pt x="893286" y="218816"/>
                  </a:lnTo>
                  <a:lnTo>
                    <a:pt x="896250" y="217334"/>
                  </a:lnTo>
                  <a:lnTo>
                    <a:pt x="896250" y="217334"/>
                  </a:lnTo>
                  <a:lnTo>
                    <a:pt x="899198" y="215869"/>
                  </a:lnTo>
                  <a:lnTo>
                    <a:pt x="899198" y="215869"/>
                  </a:lnTo>
                  <a:lnTo>
                    <a:pt x="904360" y="211440"/>
                  </a:lnTo>
                  <a:lnTo>
                    <a:pt x="904360" y="211440"/>
                  </a:lnTo>
                  <a:lnTo>
                    <a:pt x="908789" y="206261"/>
                  </a:lnTo>
                  <a:lnTo>
                    <a:pt x="908789" y="206261"/>
                  </a:lnTo>
                  <a:lnTo>
                    <a:pt x="910271" y="203313"/>
                  </a:lnTo>
                  <a:lnTo>
                    <a:pt x="910271" y="203313"/>
                  </a:lnTo>
                  <a:lnTo>
                    <a:pt x="911754" y="199616"/>
                  </a:lnTo>
                  <a:lnTo>
                    <a:pt x="911754" y="200349"/>
                  </a:lnTo>
                  <a:lnTo>
                    <a:pt x="913218" y="196669"/>
                  </a:lnTo>
                  <a:lnTo>
                    <a:pt x="913218" y="196669"/>
                  </a:lnTo>
                  <a:lnTo>
                    <a:pt x="913968" y="192972"/>
                  </a:lnTo>
                  <a:lnTo>
                    <a:pt x="913968" y="193704"/>
                  </a:lnTo>
                  <a:lnTo>
                    <a:pt x="914701" y="190025"/>
                  </a:lnTo>
                  <a:lnTo>
                    <a:pt x="914701" y="186328"/>
                  </a:lnTo>
                  <a:lnTo>
                    <a:pt x="914701" y="38672"/>
                  </a:lnTo>
                  <a:lnTo>
                    <a:pt x="914701" y="39421"/>
                  </a:lnTo>
                  <a:lnTo>
                    <a:pt x="914701" y="34992"/>
                  </a:lnTo>
                  <a:lnTo>
                    <a:pt x="914701" y="35724"/>
                  </a:lnTo>
                  <a:lnTo>
                    <a:pt x="913968" y="32027"/>
                  </a:lnTo>
                  <a:lnTo>
                    <a:pt x="913968" y="32027"/>
                  </a:lnTo>
                  <a:lnTo>
                    <a:pt x="913218" y="28348"/>
                  </a:lnTo>
                  <a:lnTo>
                    <a:pt x="913218" y="28348"/>
                  </a:lnTo>
                  <a:lnTo>
                    <a:pt x="911754" y="25383"/>
                  </a:lnTo>
                  <a:lnTo>
                    <a:pt x="911754" y="25383"/>
                  </a:lnTo>
                  <a:lnTo>
                    <a:pt x="910271" y="22436"/>
                  </a:lnTo>
                  <a:lnTo>
                    <a:pt x="910271" y="22436"/>
                  </a:lnTo>
                  <a:lnTo>
                    <a:pt x="908789" y="19489"/>
                  </a:lnTo>
                  <a:lnTo>
                    <a:pt x="908789" y="19489"/>
                  </a:lnTo>
                  <a:lnTo>
                    <a:pt x="904360" y="13577"/>
                  </a:lnTo>
                  <a:lnTo>
                    <a:pt x="904360" y="14309"/>
                  </a:lnTo>
                  <a:lnTo>
                    <a:pt x="899198" y="9880"/>
                  </a:lnTo>
                  <a:lnTo>
                    <a:pt x="899198" y="9880"/>
                  </a:lnTo>
                  <a:lnTo>
                    <a:pt x="896250" y="7665"/>
                  </a:lnTo>
                  <a:lnTo>
                    <a:pt x="896250" y="7665"/>
                  </a:lnTo>
                  <a:lnTo>
                    <a:pt x="893286" y="6200"/>
                  </a:lnTo>
                  <a:lnTo>
                    <a:pt x="893286" y="6200"/>
                  </a:lnTo>
                  <a:lnTo>
                    <a:pt x="889606" y="5450"/>
                  </a:lnTo>
                  <a:lnTo>
                    <a:pt x="889606" y="5450"/>
                  </a:lnTo>
                  <a:lnTo>
                    <a:pt x="886641" y="4718"/>
                  </a:lnTo>
                  <a:lnTo>
                    <a:pt x="886641" y="4718"/>
                  </a:lnTo>
                  <a:lnTo>
                    <a:pt x="882962" y="3985"/>
                  </a:lnTo>
                  <a:lnTo>
                    <a:pt x="35443" y="3985"/>
                  </a:lnTo>
                  <a:lnTo>
                    <a:pt x="31746" y="4718"/>
                  </a:lnTo>
                  <a:lnTo>
                    <a:pt x="31746" y="4718"/>
                  </a:lnTo>
                  <a:lnTo>
                    <a:pt x="28067" y="5450"/>
                  </a:lnTo>
                  <a:lnTo>
                    <a:pt x="28799" y="5450"/>
                  </a:lnTo>
                  <a:lnTo>
                    <a:pt x="25102" y="6200"/>
                  </a:lnTo>
                  <a:lnTo>
                    <a:pt x="25102" y="6200"/>
                  </a:lnTo>
                  <a:lnTo>
                    <a:pt x="22155" y="7665"/>
                  </a:lnTo>
                  <a:lnTo>
                    <a:pt x="22155" y="7665"/>
                  </a:lnTo>
                  <a:lnTo>
                    <a:pt x="19190" y="9880"/>
                  </a:lnTo>
                  <a:lnTo>
                    <a:pt x="19190" y="9880"/>
                  </a:lnTo>
                  <a:lnTo>
                    <a:pt x="14028" y="14309"/>
                  </a:lnTo>
                  <a:lnTo>
                    <a:pt x="14028" y="13577"/>
                  </a:lnTo>
                  <a:lnTo>
                    <a:pt x="9599" y="19489"/>
                  </a:lnTo>
                  <a:lnTo>
                    <a:pt x="9599" y="19489"/>
                  </a:lnTo>
                  <a:lnTo>
                    <a:pt x="8116" y="22436"/>
                  </a:lnTo>
                  <a:lnTo>
                    <a:pt x="8116" y="22436"/>
                  </a:lnTo>
                  <a:lnTo>
                    <a:pt x="6651" y="25383"/>
                  </a:lnTo>
                  <a:lnTo>
                    <a:pt x="6651" y="25383"/>
                  </a:lnTo>
                  <a:lnTo>
                    <a:pt x="5169" y="28348"/>
                  </a:lnTo>
                  <a:lnTo>
                    <a:pt x="5169" y="28348"/>
                  </a:lnTo>
                  <a:lnTo>
                    <a:pt x="4437" y="32027"/>
                  </a:lnTo>
                  <a:lnTo>
                    <a:pt x="4437" y="32027"/>
                  </a:lnTo>
                  <a:lnTo>
                    <a:pt x="3687" y="35724"/>
                  </a:lnTo>
                  <a:lnTo>
                    <a:pt x="3687" y="34992"/>
                  </a:lnTo>
                  <a:lnTo>
                    <a:pt x="3687" y="39421"/>
                  </a:lnTo>
                  <a:lnTo>
                    <a:pt x="3687" y="3867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9560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MOSES is used within a DP that builds atop the Hadoop ecosystem</a:t>
            </a:r>
          </a:p>
          <a:p>
            <a:pPr lvl="1"/>
            <a:r>
              <a:rPr lang="en-US" dirty="0"/>
              <a:t>The cluster runs the Cloudera Distribution for Apache Hadoop 6.2.0 and Docker</a:t>
            </a:r>
          </a:p>
          <a:p>
            <a:pPr lvl="1"/>
            <a:r>
              <a:rPr lang="en-US" dirty="0"/>
              <a:t>The metadata collected and manipulated are stored in a graph database</a:t>
            </a:r>
          </a:p>
          <a:p>
            <a:pPr lvl="2"/>
            <a:r>
              <a:rPr lang="en-US" dirty="0"/>
              <a:t>The graph data model favors the modeling of highly interconnected data in the absence of fixed schemas</a:t>
            </a:r>
          </a:p>
          <a:p>
            <a:pPr lvl="1"/>
            <a:r>
              <a:rPr lang="en-US" dirty="0"/>
              <a:t>Service decoupling: functional components are accessible using RESTful APIs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Leoni Anna Giulia. "Gestione di un data </a:t>
            </a:r>
            <a:r>
              <a:rPr lang="it-IT" dirty="0" err="1"/>
              <a:t>lake</a:t>
            </a:r>
            <a:r>
              <a:rPr lang="it-IT" dirty="0"/>
              <a:t> strutturato attraverso il riconoscimento semantico dei dati acquisiti."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F54882-8D94-489C-8E6B-F631AF7D96A2}"/>
              </a:ext>
            </a:extLst>
          </p:cNvPr>
          <p:cNvGrpSpPr/>
          <p:nvPr/>
        </p:nvGrpSpPr>
        <p:grpSpPr>
          <a:xfrm>
            <a:off x="6240780" y="1912303"/>
            <a:ext cx="5465517" cy="3985280"/>
            <a:chOff x="2709254" y="898518"/>
            <a:chExt cx="7639792" cy="5721159"/>
          </a:xfrm>
        </p:grpSpPr>
        <p:sp>
          <p:nvSpPr>
            <p:cNvPr id="118" name="Rettangolo 50">
              <a:extLst>
                <a:ext uri="{FF2B5EF4-FFF2-40B4-BE49-F238E27FC236}">
                  <a16:creationId xmlns:a16="http://schemas.microsoft.com/office/drawing/2014/main" id="{6CC6AA7C-99E0-450C-B1DE-CFC6195EDCBA}"/>
                </a:ext>
              </a:extLst>
            </p:cNvPr>
            <p:cNvSpPr/>
            <p:nvPr/>
          </p:nvSpPr>
          <p:spPr>
            <a:xfrm>
              <a:off x="7717238" y="1913064"/>
              <a:ext cx="2162628" cy="311413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19" name="CasellaDiTesto 51">
              <a:extLst>
                <a:ext uri="{FF2B5EF4-FFF2-40B4-BE49-F238E27FC236}">
                  <a16:creationId xmlns:a16="http://schemas.microsoft.com/office/drawing/2014/main" id="{8E36533F-395B-4418-A389-EECAD160B2D4}"/>
                </a:ext>
              </a:extLst>
            </p:cNvPr>
            <p:cNvSpPr txBox="1"/>
            <p:nvPr/>
          </p:nvSpPr>
          <p:spPr>
            <a:xfrm>
              <a:off x="7695467" y="1891544"/>
              <a:ext cx="887767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</a:t>
              </a:r>
            </a:p>
          </p:txBody>
        </p:sp>
        <p:sp>
          <p:nvSpPr>
            <p:cNvPr id="120" name="Cilindro 52">
              <a:extLst>
                <a:ext uri="{FF2B5EF4-FFF2-40B4-BE49-F238E27FC236}">
                  <a16:creationId xmlns:a16="http://schemas.microsoft.com/office/drawing/2014/main" id="{EB28D4CB-A706-4F9F-B7DD-97E931A7A8B2}"/>
                </a:ext>
              </a:extLst>
            </p:cNvPr>
            <p:cNvSpPr/>
            <p:nvPr/>
          </p:nvSpPr>
          <p:spPr>
            <a:xfrm>
              <a:off x="8153676" y="4565382"/>
              <a:ext cx="1275366" cy="433877"/>
            </a:xfrm>
            <a:prstGeom prst="can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</a:t>
              </a:r>
            </a:p>
          </p:txBody>
        </p:sp>
        <p:sp>
          <p:nvSpPr>
            <p:cNvPr id="121" name="Rettangolo arrotondato 53">
              <a:extLst>
                <a:ext uri="{FF2B5EF4-FFF2-40B4-BE49-F238E27FC236}">
                  <a16:creationId xmlns:a16="http://schemas.microsoft.com/office/drawing/2014/main" id="{E49D3382-5F56-4F03-B231-8887CAF7F82C}"/>
                </a:ext>
              </a:extLst>
            </p:cNvPr>
            <p:cNvSpPr/>
            <p:nvPr/>
          </p:nvSpPr>
          <p:spPr>
            <a:xfrm>
              <a:off x="7847867" y="2149200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 Extractor</a:t>
              </a:r>
            </a:p>
          </p:txBody>
        </p:sp>
        <p:sp>
          <p:nvSpPr>
            <p:cNvPr id="122" name="Rettangolo arrotondato 54">
              <a:extLst>
                <a:ext uri="{FF2B5EF4-FFF2-40B4-BE49-F238E27FC236}">
                  <a16:creationId xmlns:a16="http://schemas.microsoft.com/office/drawing/2014/main" id="{AE3E8C8C-AB61-44F8-873A-F5E4590B4E5E}"/>
                </a:ext>
              </a:extLst>
            </p:cNvPr>
            <p:cNvSpPr/>
            <p:nvPr/>
          </p:nvSpPr>
          <p:spPr>
            <a:xfrm>
              <a:off x="7847867" y="2646579"/>
              <a:ext cx="1886856" cy="408114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Metadata Search</a:t>
              </a:r>
            </a:p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Engine</a:t>
              </a:r>
            </a:p>
          </p:txBody>
        </p:sp>
        <p:sp>
          <p:nvSpPr>
            <p:cNvPr id="123" name="Rettangolo arrotondato 55">
              <a:extLst>
                <a:ext uri="{FF2B5EF4-FFF2-40B4-BE49-F238E27FC236}">
                  <a16:creationId xmlns:a16="http://schemas.microsoft.com/office/drawing/2014/main" id="{57D34C54-C43A-4520-BAF3-A434DEA00F1D}"/>
                </a:ext>
              </a:extLst>
            </p:cNvPr>
            <p:cNvSpPr/>
            <p:nvPr/>
          </p:nvSpPr>
          <p:spPr>
            <a:xfrm>
              <a:off x="7857916" y="3087374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Provenance Manager</a:t>
              </a:r>
            </a:p>
          </p:txBody>
        </p:sp>
        <p:sp>
          <p:nvSpPr>
            <p:cNvPr id="124" name="Rettangolo arrotondato 56">
              <a:extLst>
                <a:ext uri="{FF2B5EF4-FFF2-40B4-BE49-F238E27FC236}">
                  <a16:creationId xmlns:a16="http://schemas.microsoft.com/office/drawing/2014/main" id="{DAB52F33-CFBF-4752-BD5A-BCEAF6F13536}"/>
                </a:ext>
              </a:extLst>
            </p:cNvPr>
            <p:cNvSpPr/>
            <p:nvPr/>
          </p:nvSpPr>
          <p:spPr>
            <a:xfrm>
              <a:off x="7857916" y="4067827"/>
              <a:ext cx="1886856" cy="456072"/>
            </a:xfrm>
            <a:prstGeom prst="roundRect">
              <a:avLst/>
            </a:prstGeom>
            <a:solidFill>
              <a:srgbClr val="FF6600">
                <a:alpha val="53000"/>
              </a:srgbClr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Custom components</a:t>
              </a:r>
            </a:p>
          </p:txBody>
        </p:sp>
        <p:sp>
          <p:nvSpPr>
            <p:cNvPr id="125" name="Rettangolo arrotondato 57">
              <a:extLst>
                <a:ext uri="{FF2B5EF4-FFF2-40B4-BE49-F238E27FC236}">
                  <a16:creationId xmlns:a16="http://schemas.microsoft.com/office/drawing/2014/main" id="{7DE51262-96A3-4530-BFD6-FA50C34950B6}"/>
                </a:ext>
              </a:extLst>
            </p:cNvPr>
            <p:cNvSpPr/>
            <p:nvPr/>
          </p:nvSpPr>
          <p:spPr>
            <a:xfrm>
              <a:off x="7863667" y="3576203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Trigger Engine</a:t>
              </a:r>
            </a:p>
          </p:txBody>
        </p:sp>
        <p:sp>
          <p:nvSpPr>
            <p:cNvPr id="126" name="Rettangolo 60">
              <a:extLst>
                <a:ext uri="{FF2B5EF4-FFF2-40B4-BE49-F238E27FC236}">
                  <a16:creationId xmlns:a16="http://schemas.microsoft.com/office/drawing/2014/main" id="{25E9315F-FEE9-4771-9289-A2FEAB5393FC}"/>
                </a:ext>
              </a:extLst>
            </p:cNvPr>
            <p:cNvSpPr/>
            <p:nvPr/>
          </p:nvSpPr>
          <p:spPr>
            <a:xfrm>
              <a:off x="2716862" y="1866232"/>
              <a:ext cx="3906982" cy="9049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127" name="Rettangolo 62">
              <a:extLst>
                <a:ext uri="{FF2B5EF4-FFF2-40B4-BE49-F238E27FC236}">
                  <a16:creationId xmlns:a16="http://schemas.microsoft.com/office/drawing/2014/main" id="{90B7B53D-E297-4D7C-8A42-141FBC24063F}"/>
                </a:ext>
              </a:extLst>
            </p:cNvPr>
            <p:cNvSpPr/>
            <p:nvPr/>
          </p:nvSpPr>
          <p:spPr>
            <a:xfrm>
              <a:off x="2709462" y="3615277"/>
              <a:ext cx="4071110" cy="102841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28" name="Rettangolo 66">
              <a:extLst>
                <a:ext uri="{FF2B5EF4-FFF2-40B4-BE49-F238E27FC236}">
                  <a16:creationId xmlns:a16="http://schemas.microsoft.com/office/drawing/2014/main" id="{BB682813-DB0D-4BEC-962B-ABD4D78D2722}"/>
                </a:ext>
              </a:extLst>
            </p:cNvPr>
            <p:cNvSpPr/>
            <p:nvPr/>
          </p:nvSpPr>
          <p:spPr>
            <a:xfrm>
              <a:off x="6270215" y="5559329"/>
              <a:ext cx="3611084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29" name="Rettangolo 68">
              <a:extLst>
                <a:ext uri="{FF2B5EF4-FFF2-40B4-BE49-F238E27FC236}">
                  <a16:creationId xmlns:a16="http://schemas.microsoft.com/office/drawing/2014/main" id="{BA9490C4-6617-4511-B343-38BCA67F7EAC}"/>
                </a:ext>
              </a:extLst>
            </p:cNvPr>
            <p:cNvSpPr/>
            <p:nvPr/>
          </p:nvSpPr>
          <p:spPr>
            <a:xfrm>
              <a:off x="2711387" y="5559329"/>
              <a:ext cx="3195271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30" name="CasellaDiTesto 69">
              <a:extLst>
                <a:ext uri="{FF2B5EF4-FFF2-40B4-BE49-F238E27FC236}">
                  <a16:creationId xmlns:a16="http://schemas.microsoft.com/office/drawing/2014/main" id="{1A241D9C-4D8C-426D-915E-4F619DAA4EBE}"/>
                </a:ext>
              </a:extLst>
            </p:cNvPr>
            <p:cNvSpPr txBox="1"/>
            <p:nvPr/>
          </p:nvSpPr>
          <p:spPr>
            <a:xfrm>
              <a:off x="2718787" y="1815433"/>
              <a:ext cx="139192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>
                  <a:latin typeface="Times New Roman"/>
                  <a:cs typeface="Times New Roman"/>
                </a:rPr>
                <a:t>Data Processes</a:t>
              </a:r>
            </a:p>
          </p:txBody>
        </p:sp>
        <p:sp>
          <p:nvSpPr>
            <p:cNvPr id="131" name="Rettangolo arrotondato 12">
              <a:extLst>
                <a:ext uri="{FF2B5EF4-FFF2-40B4-BE49-F238E27FC236}">
                  <a16:creationId xmlns:a16="http://schemas.microsoft.com/office/drawing/2014/main" id="{7FB303A7-E0B6-486B-AA62-7EB5DEED9C3A}"/>
                </a:ext>
              </a:extLst>
            </p:cNvPr>
            <p:cNvSpPr/>
            <p:nvPr/>
          </p:nvSpPr>
          <p:spPr>
            <a:xfrm>
              <a:off x="2711387" y="898518"/>
              <a:ext cx="7174638" cy="411795"/>
            </a:xfrm>
            <a:prstGeom prst="roundRect">
              <a:avLst/>
            </a:prstGeom>
            <a:solidFill>
              <a:srgbClr val="9B86F8"/>
            </a:solidFill>
            <a:ln w="6350" cmpd="sng">
              <a:solidFill>
                <a:srgbClr val="4A3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Orchestrator</a:t>
              </a:r>
            </a:p>
          </p:txBody>
        </p:sp>
        <p:sp>
          <p:nvSpPr>
            <p:cNvPr id="132" name="CasellaDiTesto 74">
              <a:extLst>
                <a:ext uri="{FF2B5EF4-FFF2-40B4-BE49-F238E27FC236}">
                  <a16:creationId xmlns:a16="http://schemas.microsoft.com/office/drawing/2014/main" id="{9CED96BB-08C9-41E1-9232-250E3C930C66}"/>
                </a:ext>
              </a:extLst>
            </p:cNvPr>
            <p:cNvSpPr txBox="1"/>
            <p:nvPr/>
          </p:nvSpPr>
          <p:spPr>
            <a:xfrm>
              <a:off x="2709254" y="3582796"/>
              <a:ext cx="831750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Storage</a:t>
              </a:r>
            </a:p>
          </p:txBody>
        </p:sp>
        <p:sp>
          <p:nvSpPr>
            <p:cNvPr id="133" name="Cilindro 14">
              <a:extLst>
                <a:ext uri="{FF2B5EF4-FFF2-40B4-BE49-F238E27FC236}">
                  <a16:creationId xmlns:a16="http://schemas.microsoft.com/office/drawing/2014/main" id="{605CCD6B-FFD9-4B71-8FA1-851A26E5B153}"/>
                </a:ext>
              </a:extLst>
            </p:cNvPr>
            <p:cNvSpPr/>
            <p:nvPr/>
          </p:nvSpPr>
          <p:spPr>
            <a:xfrm>
              <a:off x="4531829" y="3897520"/>
              <a:ext cx="2088118" cy="680502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DFS</a:t>
              </a:r>
            </a:p>
          </p:txBody>
        </p:sp>
        <p:sp>
          <p:nvSpPr>
            <p:cNvPr id="134" name="Cilindro 75">
              <a:extLst>
                <a:ext uri="{FF2B5EF4-FFF2-40B4-BE49-F238E27FC236}">
                  <a16:creationId xmlns:a16="http://schemas.microsoft.com/office/drawing/2014/main" id="{1479BD0A-7F25-4739-AA42-B51BDF96A1C9}"/>
                </a:ext>
              </a:extLst>
            </p:cNvPr>
            <p:cNvSpPr/>
            <p:nvPr/>
          </p:nvSpPr>
          <p:spPr>
            <a:xfrm>
              <a:off x="3126781" y="3902281"/>
              <a:ext cx="1058670" cy="650671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Storages</a:t>
              </a:r>
            </a:p>
          </p:txBody>
        </p:sp>
        <p:sp>
          <p:nvSpPr>
            <p:cNvPr id="135" name="Rettangolo arrotondato 83">
              <a:extLst>
                <a:ext uri="{FF2B5EF4-FFF2-40B4-BE49-F238E27FC236}">
                  <a16:creationId xmlns:a16="http://schemas.microsoft.com/office/drawing/2014/main" id="{B4B4BA08-7C23-4E80-8B55-EDB94DB752AA}"/>
                </a:ext>
              </a:extLst>
            </p:cNvPr>
            <p:cNvSpPr/>
            <p:nvPr/>
          </p:nvSpPr>
          <p:spPr>
            <a:xfrm>
              <a:off x="28459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1</a:t>
              </a:r>
            </a:p>
          </p:txBody>
        </p:sp>
        <p:sp>
          <p:nvSpPr>
            <p:cNvPr id="136" name="CasellaDiTesto 86">
              <a:extLst>
                <a:ext uri="{FF2B5EF4-FFF2-40B4-BE49-F238E27FC236}">
                  <a16:creationId xmlns:a16="http://schemas.microsoft.com/office/drawing/2014/main" id="{D49F07C1-932D-4B50-8BEA-9F21D83618A6}"/>
                </a:ext>
              </a:extLst>
            </p:cNvPr>
            <p:cNvSpPr txBox="1"/>
            <p:nvPr/>
          </p:nvSpPr>
          <p:spPr>
            <a:xfrm>
              <a:off x="6256663" y="5561595"/>
              <a:ext cx="167425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 Interfaces</a:t>
              </a:r>
            </a:p>
          </p:txBody>
        </p:sp>
        <p:sp>
          <p:nvSpPr>
            <p:cNvPr id="137" name="CasellaDiTesto 87">
              <a:extLst>
                <a:ext uri="{FF2B5EF4-FFF2-40B4-BE49-F238E27FC236}">
                  <a16:creationId xmlns:a16="http://schemas.microsoft.com/office/drawing/2014/main" id="{088BDAFD-31CC-42BE-96BB-8F2F8BC615C7}"/>
                </a:ext>
              </a:extLst>
            </p:cNvPr>
            <p:cNvSpPr txBox="1"/>
            <p:nvPr/>
          </p:nvSpPr>
          <p:spPr>
            <a:xfrm>
              <a:off x="2711179" y="5559590"/>
              <a:ext cx="1620478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Process Interfaces</a:t>
              </a:r>
            </a:p>
          </p:txBody>
        </p:sp>
        <p:sp>
          <p:nvSpPr>
            <p:cNvPr id="138" name="Rettangolo arrotondato 90">
              <a:extLst>
                <a:ext uri="{FF2B5EF4-FFF2-40B4-BE49-F238E27FC236}">
                  <a16:creationId xmlns:a16="http://schemas.microsoft.com/office/drawing/2014/main" id="{71800448-FCBC-46EC-AA1E-30D78CEB93EA}"/>
                </a:ext>
              </a:extLst>
            </p:cNvPr>
            <p:cNvSpPr/>
            <p:nvPr/>
          </p:nvSpPr>
          <p:spPr>
            <a:xfrm>
              <a:off x="3005496" y="5928418"/>
              <a:ext cx="1175653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Web Interface</a:t>
              </a:r>
            </a:p>
          </p:txBody>
        </p:sp>
        <p:sp>
          <p:nvSpPr>
            <p:cNvPr id="139" name="Rettangolo arrotondato 92">
              <a:extLst>
                <a:ext uri="{FF2B5EF4-FFF2-40B4-BE49-F238E27FC236}">
                  <a16:creationId xmlns:a16="http://schemas.microsoft.com/office/drawing/2014/main" id="{22B4F497-F27E-4A2E-A341-744A526B480A}"/>
                </a:ext>
              </a:extLst>
            </p:cNvPr>
            <p:cNvSpPr/>
            <p:nvPr/>
          </p:nvSpPr>
          <p:spPr>
            <a:xfrm>
              <a:off x="4355324" y="5928418"/>
              <a:ext cx="1291769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Interfaces</a:t>
              </a:r>
            </a:p>
          </p:txBody>
        </p:sp>
        <p:sp>
          <p:nvSpPr>
            <p:cNvPr id="140" name="Rettangolo arrotondato 93">
              <a:extLst>
                <a:ext uri="{FF2B5EF4-FFF2-40B4-BE49-F238E27FC236}">
                  <a16:creationId xmlns:a16="http://schemas.microsoft.com/office/drawing/2014/main" id="{A0C1E29A-A52A-42C4-8299-8A475B67B3E7}"/>
                </a:ext>
              </a:extLst>
            </p:cNvPr>
            <p:cNvSpPr/>
            <p:nvPr/>
          </p:nvSpPr>
          <p:spPr>
            <a:xfrm>
              <a:off x="8341385" y="5924803"/>
              <a:ext cx="1482905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Metadata GUI</a:t>
              </a:r>
            </a:p>
          </p:txBody>
        </p:sp>
        <p:sp>
          <p:nvSpPr>
            <p:cNvPr id="141" name="Freccia a destra 96">
              <a:extLst>
                <a:ext uri="{FF2B5EF4-FFF2-40B4-BE49-F238E27FC236}">
                  <a16:creationId xmlns:a16="http://schemas.microsoft.com/office/drawing/2014/main" id="{DFF81653-D0AE-44F6-BF06-8121982C2D2C}"/>
                </a:ext>
              </a:extLst>
            </p:cNvPr>
            <p:cNvSpPr/>
            <p:nvPr/>
          </p:nvSpPr>
          <p:spPr>
            <a:xfrm rot="5400000">
              <a:off x="4225666" y="4906452"/>
              <a:ext cx="797143" cy="36402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2" name="Freccia a destra 97">
              <a:extLst>
                <a:ext uri="{FF2B5EF4-FFF2-40B4-BE49-F238E27FC236}">
                  <a16:creationId xmlns:a16="http://schemas.microsoft.com/office/drawing/2014/main" id="{438EFF09-BCE3-473B-9715-52C46396A3D0}"/>
                </a:ext>
              </a:extLst>
            </p:cNvPr>
            <p:cNvSpPr/>
            <p:nvPr/>
          </p:nvSpPr>
          <p:spPr>
            <a:xfrm rot="5400000">
              <a:off x="8602151" y="5117008"/>
              <a:ext cx="391709" cy="348342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3" name="Freccia a destra 99">
              <a:extLst>
                <a:ext uri="{FF2B5EF4-FFF2-40B4-BE49-F238E27FC236}">
                  <a16:creationId xmlns:a16="http://schemas.microsoft.com/office/drawing/2014/main" id="{BCCE9ACD-E7C8-423C-BA90-86C49090BCF7}"/>
                </a:ext>
              </a:extLst>
            </p:cNvPr>
            <p:cNvSpPr/>
            <p:nvPr/>
          </p:nvSpPr>
          <p:spPr>
            <a:xfrm>
              <a:off x="6873469" y="3944826"/>
              <a:ext cx="765894" cy="383876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144" name="Rettangolo arrotondato 101">
              <a:extLst>
                <a:ext uri="{FF2B5EF4-FFF2-40B4-BE49-F238E27FC236}">
                  <a16:creationId xmlns:a16="http://schemas.microsoft.com/office/drawing/2014/main" id="{0732DB4A-462C-436B-862C-1C59FA1967CF}"/>
                </a:ext>
              </a:extLst>
            </p:cNvPr>
            <p:cNvSpPr/>
            <p:nvPr/>
          </p:nvSpPr>
          <p:spPr>
            <a:xfrm>
              <a:off x="6362023" y="5935820"/>
              <a:ext cx="1886856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Workflow Administration</a:t>
              </a:r>
            </a:p>
          </p:txBody>
        </p:sp>
        <p:sp>
          <p:nvSpPr>
            <p:cNvPr id="145" name="Freccia bidirezionale verticale 20">
              <a:extLst>
                <a:ext uri="{FF2B5EF4-FFF2-40B4-BE49-F238E27FC236}">
                  <a16:creationId xmlns:a16="http://schemas.microsoft.com/office/drawing/2014/main" id="{6B31FEAD-EA88-4BD9-9345-DC73C8C5BB00}"/>
                </a:ext>
              </a:extLst>
            </p:cNvPr>
            <p:cNvSpPr/>
            <p:nvPr/>
          </p:nvSpPr>
          <p:spPr>
            <a:xfrm>
              <a:off x="4442226" y="2862263"/>
              <a:ext cx="364024" cy="66189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6" name="Rettangolo arrotondato 41">
              <a:extLst>
                <a:ext uri="{FF2B5EF4-FFF2-40B4-BE49-F238E27FC236}">
                  <a16:creationId xmlns:a16="http://schemas.microsoft.com/office/drawing/2014/main" id="{01CBC732-CCA2-4BE8-AF18-8342B251EBF4}"/>
                </a:ext>
              </a:extLst>
            </p:cNvPr>
            <p:cNvSpPr/>
            <p:nvPr/>
          </p:nvSpPr>
          <p:spPr>
            <a:xfrm>
              <a:off x="37603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2</a:t>
              </a:r>
            </a:p>
          </p:txBody>
        </p:sp>
        <p:sp>
          <p:nvSpPr>
            <p:cNvPr id="147" name="Rettangolo arrotondato 42">
              <a:extLst>
                <a:ext uri="{FF2B5EF4-FFF2-40B4-BE49-F238E27FC236}">
                  <a16:creationId xmlns:a16="http://schemas.microsoft.com/office/drawing/2014/main" id="{1A9C3DF7-F478-4EE5-AEDC-86FE28F6B205}"/>
                </a:ext>
              </a:extLst>
            </p:cNvPr>
            <p:cNvSpPr/>
            <p:nvPr/>
          </p:nvSpPr>
          <p:spPr>
            <a:xfrm>
              <a:off x="4688565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…</a:t>
              </a:r>
            </a:p>
          </p:txBody>
        </p:sp>
        <p:sp>
          <p:nvSpPr>
            <p:cNvPr id="148" name="Rettangolo arrotondato 43">
              <a:extLst>
                <a:ext uri="{FF2B5EF4-FFF2-40B4-BE49-F238E27FC236}">
                  <a16:creationId xmlns:a16="http://schemas.microsoft.com/office/drawing/2014/main" id="{2644CD02-BCD5-46AC-8B35-061655F242B2}"/>
                </a:ext>
              </a:extLst>
            </p:cNvPr>
            <p:cNvSpPr/>
            <p:nvPr/>
          </p:nvSpPr>
          <p:spPr>
            <a:xfrm>
              <a:off x="5616820" y="2142003"/>
              <a:ext cx="882333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Proc. m</a:t>
              </a:r>
            </a:p>
          </p:txBody>
        </p:sp>
        <p:sp>
          <p:nvSpPr>
            <p:cNvPr id="149" name="Freccia bidirezionale verticale 44">
              <a:extLst>
                <a:ext uri="{FF2B5EF4-FFF2-40B4-BE49-F238E27FC236}">
                  <a16:creationId xmlns:a16="http://schemas.microsoft.com/office/drawing/2014/main" id="{8A9B3E29-7B0A-4D02-8A2B-EF6EAC7CA913}"/>
                </a:ext>
              </a:extLst>
            </p:cNvPr>
            <p:cNvSpPr/>
            <p:nvPr/>
          </p:nvSpPr>
          <p:spPr>
            <a:xfrm rot="5400000">
              <a:off x="7028150" y="1750879"/>
              <a:ext cx="328097" cy="902523"/>
            </a:xfrm>
            <a:prstGeom prst="upDown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50" name="Freccia bidirezionale verticale 47">
              <a:extLst>
                <a:ext uri="{FF2B5EF4-FFF2-40B4-BE49-F238E27FC236}">
                  <a16:creationId xmlns:a16="http://schemas.microsoft.com/office/drawing/2014/main" id="{7718304B-E0F7-4173-9311-D75A42E7D017}"/>
                </a:ext>
              </a:extLst>
            </p:cNvPr>
            <p:cNvSpPr/>
            <p:nvPr/>
          </p:nvSpPr>
          <p:spPr>
            <a:xfrm rot="10800000">
              <a:off x="8623832" y="1356517"/>
              <a:ext cx="328097" cy="466312"/>
            </a:xfrm>
            <a:prstGeom prst="upDownArrow">
              <a:avLst>
                <a:gd name="adj1" fmla="val 53691"/>
                <a:gd name="adj2" fmla="val 53691"/>
              </a:avLst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51" name="Freccia bidirezionale verticale 49">
              <a:extLst>
                <a:ext uri="{FF2B5EF4-FFF2-40B4-BE49-F238E27FC236}">
                  <a16:creationId xmlns:a16="http://schemas.microsoft.com/office/drawing/2014/main" id="{8E25A77A-AA68-4253-8663-7077BA8FF7DD}"/>
                </a:ext>
              </a:extLst>
            </p:cNvPr>
            <p:cNvSpPr/>
            <p:nvPr/>
          </p:nvSpPr>
          <p:spPr>
            <a:xfrm>
              <a:off x="4442226" y="1361113"/>
              <a:ext cx="364024" cy="46171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pic>
          <p:nvPicPr>
            <p:cNvPr id="152" name="Immagine 1">
              <a:extLst>
                <a:ext uri="{FF2B5EF4-FFF2-40B4-BE49-F238E27FC236}">
                  <a16:creationId xmlns:a16="http://schemas.microsoft.com/office/drawing/2014/main" id="{F3E00FEC-706B-4669-B7E8-A24A14701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02" t="21569" r="-1376" b="26369"/>
            <a:stretch/>
          </p:blipFill>
          <p:spPr>
            <a:xfrm>
              <a:off x="9129709" y="1122877"/>
              <a:ext cx="1107281" cy="319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3" name="Immagine 2">
              <a:extLst>
                <a:ext uri="{FF2B5EF4-FFF2-40B4-BE49-F238E27FC236}">
                  <a16:creationId xmlns:a16="http://schemas.microsoft.com/office/drawing/2014/main" id="{EFCAA119-AF63-49E6-A5D6-8D638A01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793" y="4623972"/>
              <a:ext cx="829958" cy="331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4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AF3A6F25-8A72-496F-80A2-9A95BC481F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9025412" y="5452794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5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E3E2E39B-5350-4B70-A109-2EFBB6356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287" y="5455530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6" name="Immagine 8">
              <a:extLst>
                <a:ext uri="{FF2B5EF4-FFF2-40B4-BE49-F238E27FC236}">
                  <a16:creationId xmlns:a16="http://schemas.microsoft.com/office/drawing/2014/main" id="{30C8C9DE-BBFA-4B98-A8D6-239E38EB6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7573771" y="4770130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7" name="Immagine 9">
              <a:extLst>
                <a:ext uri="{FF2B5EF4-FFF2-40B4-BE49-F238E27FC236}">
                  <a16:creationId xmlns:a16="http://schemas.microsoft.com/office/drawing/2014/main" id="{EB2E73D2-5EA6-4A87-9C18-8BBB46B87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67983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8" name="Immagine 10">
              <a:extLst>
                <a:ext uri="{FF2B5EF4-FFF2-40B4-BE49-F238E27FC236}">
                  <a16:creationId xmlns:a16="http://schemas.microsoft.com/office/drawing/2014/main" id="{DD8EAFFB-478A-413C-A229-0BC5EA6FC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22260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9" name="Immagine 11">
              <a:extLst>
                <a:ext uri="{FF2B5EF4-FFF2-40B4-BE49-F238E27FC236}">
                  <a16:creationId xmlns:a16="http://schemas.microsoft.com/office/drawing/2014/main" id="{6486B1AE-238C-40C5-8357-AD7B2992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3152215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0" name="Immagine 13">
              <a:extLst>
                <a:ext uri="{FF2B5EF4-FFF2-40B4-BE49-F238E27FC236}">
                  <a16:creationId xmlns:a16="http://schemas.microsoft.com/office/drawing/2014/main" id="{8A2027C5-9927-41B4-9F4A-A1B29CD6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171" y="2294624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1" name="Immagine 15">
              <a:extLst>
                <a:ext uri="{FF2B5EF4-FFF2-40B4-BE49-F238E27FC236}">
                  <a16:creationId xmlns:a16="http://schemas.microsoft.com/office/drawing/2014/main" id="{6916FA56-98B9-4D49-B279-A7827112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2745698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2" name="Immagine 16">
              <a:extLst>
                <a:ext uri="{FF2B5EF4-FFF2-40B4-BE49-F238E27FC236}">
                  <a16:creationId xmlns:a16="http://schemas.microsoft.com/office/drawing/2014/main" id="{80EF0413-322D-4C1B-B886-B9C8AF9DA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215882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3" name="Immagine 17">
              <a:extLst>
                <a:ext uri="{FF2B5EF4-FFF2-40B4-BE49-F238E27FC236}">
                  <a16:creationId xmlns:a16="http://schemas.microsoft.com/office/drawing/2014/main" id="{00CF8B69-C297-4F93-8629-47658A57A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6270215" y="2658251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4" name="Immagine 18">
              <a:extLst>
                <a:ext uri="{FF2B5EF4-FFF2-40B4-BE49-F238E27FC236}">
                  <a16:creationId xmlns:a16="http://schemas.microsoft.com/office/drawing/2014/main" id="{023BD33D-696D-4B2B-98BE-5AC832580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46" b="20173"/>
            <a:stretch/>
          </p:blipFill>
          <p:spPr>
            <a:xfrm>
              <a:off x="5478570" y="2658251"/>
              <a:ext cx="721306" cy="437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5" name="Immagine 19">
              <a:extLst>
                <a:ext uri="{FF2B5EF4-FFF2-40B4-BE49-F238E27FC236}">
                  <a16:creationId xmlns:a16="http://schemas.microsoft.com/office/drawing/2014/main" id="{B4A2A6F6-16CF-4A8D-830C-19B86861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534" y="4422149"/>
              <a:ext cx="967072" cy="456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6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B0D733EE-E6B6-4FE7-8872-9553AF98A2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5043605" y="5455468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7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71680251-270B-4209-B63C-4FD54AB82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480" y="5458204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8" name="Immagine 58">
              <a:extLst>
                <a:ext uri="{FF2B5EF4-FFF2-40B4-BE49-F238E27FC236}">
                  <a16:creationId xmlns:a16="http://schemas.microsoft.com/office/drawing/2014/main" id="{A19FC0A0-662D-4999-9F48-2634D66B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673755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9" name="Immagine 5">
              <a:extLst>
                <a:ext uri="{FF2B5EF4-FFF2-40B4-BE49-F238E27FC236}">
                  <a16:creationId xmlns:a16="http://schemas.microsoft.com/office/drawing/2014/main" id="{8BE1023A-5C3D-4A61-8F2C-6CE2239A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46" y="3638000"/>
              <a:ext cx="416665" cy="366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8961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r>
              <a:rPr lang="en-US" dirty="0"/>
              <a:t> (serverless)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3786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7392-0942-4F6C-9A04-662B5EDF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A9CBFD9-2941-4456-9F1C-2356F3A30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84" y="1977469"/>
            <a:ext cx="9346031" cy="37968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D7E84-77F9-4317-A8AD-5D35DE243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09336-1BD6-406F-8D7C-A70FD7E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C235B-E9B7-4F1C-A970-1F3A518AC36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131DFE-2B61-4A26-8878-1ED78DF02F2A}"/>
              </a:ext>
            </a:extLst>
          </p:cNvPr>
          <p:cNvSpPr txBox="1"/>
          <p:nvPr/>
        </p:nvSpPr>
        <p:spPr>
          <a:xfrm>
            <a:off x="1867428" y="576563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https://xkcd.com/1084/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9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: accessible to anyone willing to pay (e.g., Microsoft, AWS, Google)</a:t>
            </a:r>
          </a:p>
          <a:p>
            <a:r>
              <a:rPr lang="en-US" b="1" dirty="0"/>
              <a:t>Private</a:t>
            </a:r>
            <a:r>
              <a:rPr lang="en-US" dirty="0"/>
              <a:t>: accessible by individuals within an institution</a:t>
            </a:r>
          </a:p>
          <a:p>
            <a:r>
              <a:rPr lang="en-US" b="1" dirty="0"/>
              <a:t>Hybrid</a:t>
            </a:r>
            <a:r>
              <a:rPr lang="en-US" dirty="0"/>
              <a:t>: a mix of the previous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35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DE0450-9CB0-41F6-9D3E-6A10E2D39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87" y="3701936"/>
            <a:ext cx="5598426" cy="25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6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1CE2849-39B2-43F5-9108-788C74B0AC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73" y="1825625"/>
            <a:ext cx="4330053" cy="4351338"/>
          </a:xfr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B4543-6BDF-4C21-B5EC-F668FDB86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Gartner Magic Quadrant</a:t>
            </a:r>
          </a:p>
          <a:p>
            <a:pPr lvl="1"/>
            <a:r>
              <a:rPr lang="en-US" dirty="0"/>
              <a:t>Understanding the technology providers to consider for an investment</a:t>
            </a:r>
          </a:p>
          <a:p>
            <a:pPr lvl="1"/>
            <a:r>
              <a:rPr lang="en-US" b="1" dirty="0"/>
              <a:t>Leaders</a:t>
            </a:r>
            <a:r>
              <a:rPr lang="en-US" dirty="0"/>
              <a:t> execute well and are well positioned for tomorrow</a:t>
            </a:r>
          </a:p>
          <a:p>
            <a:pPr lvl="1"/>
            <a:r>
              <a:rPr lang="en-US" b="1" dirty="0"/>
              <a:t>Visionaries</a:t>
            </a:r>
            <a:r>
              <a:rPr lang="en-US" dirty="0"/>
              <a:t> understand where the market is going but do not yet execute well</a:t>
            </a:r>
          </a:p>
          <a:p>
            <a:pPr lvl="1"/>
            <a:r>
              <a:rPr lang="en-US" b="1" dirty="0"/>
              <a:t>Niche Players</a:t>
            </a:r>
            <a:r>
              <a:rPr lang="en-US" dirty="0"/>
              <a:t> focus successfully on a small segment, or are unfocused and do not out-innovate or outperform others</a:t>
            </a:r>
          </a:p>
          <a:p>
            <a:pPr lvl="1"/>
            <a:r>
              <a:rPr lang="en-US" b="1" dirty="0"/>
              <a:t>Challengers</a:t>
            </a:r>
            <a:r>
              <a:rPr lang="en-US" dirty="0"/>
              <a:t> execute well but do not demonstrate an understanding of market direction</a:t>
            </a:r>
          </a:p>
          <a:p>
            <a:pPr lvl="1"/>
            <a:r>
              <a:rPr lang="en-US" dirty="0"/>
              <a:t>Focusing on leaders isn’t always the best</a:t>
            </a:r>
          </a:p>
          <a:p>
            <a:pPr lvl="2"/>
            <a:r>
              <a:rPr lang="en-US" dirty="0"/>
              <a:t>A niche player may support needs better than a market leader. It depends on how the provider aligns with business goals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36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0970A9-CF97-479A-83DD-4D3B887130A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https://www.gartner.com/en/research/methodologies/magic-quadrants-research</a:t>
            </a:r>
            <a:r>
              <a:rPr lang="en-US" dirty="0"/>
              <a:t>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8901F6F-3DF9-4952-811D-42821ABD35C8}"/>
              </a:ext>
            </a:extLst>
          </p:cNvPr>
          <p:cNvSpPr/>
          <p:nvPr/>
        </p:nvSpPr>
        <p:spPr>
          <a:xfrm>
            <a:off x="4412974" y="2657061"/>
            <a:ext cx="8415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8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 services are hosted in multiple locations worldwide</a:t>
            </a:r>
          </a:p>
          <a:p>
            <a:pPr lvl="1"/>
            <a:r>
              <a:rPr lang="en-US" dirty="0"/>
              <a:t>Locations are composed of </a:t>
            </a:r>
            <a:r>
              <a:rPr lang="en-US" b="1" dirty="0"/>
              <a:t>regions</a:t>
            </a:r>
            <a:r>
              <a:rPr lang="en-US" dirty="0"/>
              <a:t> and </a:t>
            </a:r>
            <a:r>
              <a:rPr lang="en-US" b="1" dirty="0"/>
              <a:t>availability zones</a:t>
            </a:r>
            <a:endParaRPr lang="en-US" dirty="0"/>
          </a:p>
          <a:p>
            <a:r>
              <a:rPr lang="en-US" dirty="0"/>
              <a:t>Region (e.g., us-east-1)</a:t>
            </a:r>
          </a:p>
          <a:p>
            <a:pPr lvl="1"/>
            <a:r>
              <a:rPr lang="en-US" dirty="0"/>
              <a:t>Is an independent geographical area</a:t>
            </a:r>
          </a:p>
          <a:p>
            <a:pPr lvl="1"/>
            <a:r>
              <a:rPr lang="en-US" dirty="0"/>
              <a:t>Has availability zones</a:t>
            </a:r>
          </a:p>
          <a:p>
            <a:r>
              <a:rPr lang="en-US" dirty="0"/>
              <a:t>Availability zones in a region</a:t>
            </a:r>
          </a:p>
          <a:p>
            <a:pPr lvl="1"/>
            <a:r>
              <a:rPr lang="en-US" dirty="0"/>
              <a:t>Are connected through low-latency links</a:t>
            </a:r>
          </a:p>
          <a:p>
            <a:pPr lvl="1"/>
            <a:r>
              <a:rPr lang="en-US" dirty="0"/>
              <a:t>Resources are usually replicated across zones but not regions</a:t>
            </a:r>
          </a:p>
        </p:txBody>
      </p:sp>
      <p:pic>
        <p:nvPicPr>
          <p:cNvPr id="9" name="Content Placeholder 8" descr="Shape&#10;&#10;Description automatically generated">
            <a:extLst>
              <a:ext uri="{FF2B5EF4-FFF2-40B4-BE49-F238E27FC236}">
                <a16:creationId xmlns:a16="http://schemas.microsoft.com/office/drawing/2014/main" id="{B4DC7489-C492-40A3-9C65-2F5D509A2B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853531"/>
            <a:ext cx="4581525" cy="229552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37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CB35DB-F3E7-4F2E-A990-E7D6824389E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https://docs.aws.amazon.com/AWSEC2/latest/UserGuide/using-regions-availability-zones.html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339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2560" cy="4351338"/>
          </a:xfrm>
        </p:spPr>
        <p:txBody>
          <a:bodyPr/>
          <a:lstStyle/>
          <a:p>
            <a:r>
              <a:rPr lang="en-US" dirty="0"/>
              <a:t>Understanding architectures is paramount to successful software systems</a:t>
            </a:r>
          </a:p>
          <a:p>
            <a:pPr lvl="1"/>
            <a:r>
              <a:rPr lang="en-US" dirty="0"/>
              <a:t>Good architectures help to scale</a:t>
            </a:r>
          </a:p>
          <a:p>
            <a:pPr lvl="1"/>
            <a:r>
              <a:rPr lang="en-US" dirty="0"/>
              <a:t>Poor architectures cause issues that necessitate a costly rewrite</a:t>
            </a:r>
          </a:p>
          <a:p>
            <a:r>
              <a:rPr lang="en-US" b="1" dirty="0"/>
              <a:t>On-premises</a:t>
            </a:r>
          </a:p>
          <a:p>
            <a:pPr lvl="1"/>
            <a:r>
              <a:rPr lang="en-US" dirty="0"/>
              <a:t>Provisioning servers is time-consuming</a:t>
            </a:r>
          </a:p>
          <a:p>
            <a:pPr lvl="2"/>
            <a:r>
              <a:rPr lang="en-US" dirty="0"/>
              <a:t>A non-trivial environment is hard to set up</a:t>
            </a:r>
          </a:p>
          <a:p>
            <a:pPr lvl="1"/>
            <a:r>
              <a:rPr lang="en-US" dirty="0"/>
              <a:t>Require dedicated operations people</a:t>
            </a:r>
          </a:p>
          <a:p>
            <a:pPr lvl="1"/>
            <a:r>
              <a:rPr lang="en-US" dirty="0"/>
              <a:t>Often a distraction from strategic 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008D1-FD47-4480-B6BB-CC9041C00A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38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023C4-1E79-4479-8457-46C2A08012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7855A7-6263-4EF5-B942-FDC4DC7A5A87}"/>
              </a:ext>
            </a:extLst>
          </p:cNvPr>
          <p:cNvSpPr/>
          <p:nvPr/>
        </p:nvSpPr>
        <p:spPr>
          <a:xfrm>
            <a:off x="8191119" y="2040255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749EF-90D9-47CC-A72C-D76371E866E0}"/>
              </a:ext>
            </a:extLst>
          </p:cNvPr>
          <p:cNvSpPr txBox="1"/>
          <p:nvPr/>
        </p:nvSpPr>
        <p:spPr>
          <a:xfrm>
            <a:off x="8349872" y="2080260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8D16B4-5F20-4A41-9606-F06E8B03E0E9}"/>
              </a:ext>
            </a:extLst>
          </p:cNvPr>
          <p:cNvSpPr/>
          <p:nvPr/>
        </p:nvSpPr>
        <p:spPr>
          <a:xfrm>
            <a:off x="8191119" y="255460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A95CE-B75D-41E3-8954-33C30189ECA7}"/>
              </a:ext>
            </a:extLst>
          </p:cNvPr>
          <p:cNvSpPr txBox="1"/>
          <p:nvPr/>
        </p:nvSpPr>
        <p:spPr>
          <a:xfrm>
            <a:off x="8676894" y="2604135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BFE32F-8E9E-4043-AE9A-580CCFB55273}"/>
              </a:ext>
            </a:extLst>
          </p:cNvPr>
          <p:cNvSpPr/>
          <p:nvPr/>
        </p:nvSpPr>
        <p:spPr>
          <a:xfrm>
            <a:off x="8191119" y="307848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8CB7F-B6FE-4F42-9EC1-673D1F763457}"/>
              </a:ext>
            </a:extLst>
          </p:cNvPr>
          <p:cNvSpPr txBox="1"/>
          <p:nvPr/>
        </p:nvSpPr>
        <p:spPr>
          <a:xfrm>
            <a:off x="8513445" y="3118485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23519B-7FBF-4D63-968F-A8EB96B2BB52}"/>
              </a:ext>
            </a:extLst>
          </p:cNvPr>
          <p:cNvSpPr/>
          <p:nvPr/>
        </p:nvSpPr>
        <p:spPr>
          <a:xfrm>
            <a:off x="8191119" y="411670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E78A7-E175-44D4-A2A9-A7760EE66806}"/>
              </a:ext>
            </a:extLst>
          </p:cNvPr>
          <p:cNvSpPr txBox="1"/>
          <p:nvPr/>
        </p:nvSpPr>
        <p:spPr>
          <a:xfrm>
            <a:off x="8299065" y="4156710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 dirty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2E4B8B-518A-42C6-94F9-CB9A9559D671}"/>
              </a:ext>
            </a:extLst>
          </p:cNvPr>
          <p:cNvSpPr/>
          <p:nvPr/>
        </p:nvSpPr>
        <p:spPr>
          <a:xfrm>
            <a:off x="8191119" y="463105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1D5D2-C344-42E2-B684-386AF360168A}"/>
              </a:ext>
            </a:extLst>
          </p:cNvPr>
          <p:cNvSpPr txBox="1"/>
          <p:nvPr/>
        </p:nvSpPr>
        <p:spPr>
          <a:xfrm>
            <a:off x="8545134" y="4680585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14F79E-3AC8-4803-8D3D-F30515EFCDAD}"/>
              </a:ext>
            </a:extLst>
          </p:cNvPr>
          <p:cNvSpPr/>
          <p:nvPr/>
        </p:nvSpPr>
        <p:spPr>
          <a:xfrm>
            <a:off x="8191119" y="515493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5DFED-19D4-4825-86D1-06F2A9DD4D45}"/>
              </a:ext>
            </a:extLst>
          </p:cNvPr>
          <p:cNvSpPr txBox="1"/>
          <p:nvPr/>
        </p:nvSpPr>
        <p:spPr>
          <a:xfrm>
            <a:off x="8537952" y="5204460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82EBBA-E932-467A-AC32-16F3E6C7F4EA}"/>
              </a:ext>
            </a:extLst>
          </p:cNvPr>
          <p:cNvSpPr/>
          <p:nvPr/>
        </p:nvSpPr>
        <p:spPr>
          <a:xfrm>
            <a:off x="8191119" y="566928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04C6D-C8D5-4A2F-943A-8C4D87CF4920}"/>
              </a:ext>
            </a:extLst>
          </p:cNvPr>
          <p:cNvSpPr txBox="1"/>
          <p:nvPr/>
        </p:nvSpPr>
        <p:spPr>
          <a:xfrm>
            <a:off x="8377647" y="5718810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43B000F-E84E-4191-BEAC-87DB570993FB}"/>
              </a:ext>
            </a:extLst>
          </p:cNvPr>
          <p:cNvSpPr/>
          <p:nvPr/>
        </p:nvSpPr>
        <p:spPr>
          <a:xfrm>
            <a:off x="8181594" y="359283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36E1D-309C-43AB-920F-48F346778BCA}"/>
              </a:ext>
            </a:extLst>
          </p:cNvPr>
          <p:cNvSpPr txBox="1"/>
          <p:nvPr/>
        </p:nvSpPr>
        <p:spPr>
          <a:xfrm>
            <a:off x="8749931" y="3642360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960AA4-4696-49A4-BEAA-D02C2314A073}"/>
              </a:ext>
            </a:extLst>
          </p:cNvPr>
          <p:cNvSpPr/>
          <p:nvPr/>
        </p:nvSpPr>
        <p:spPr>
          <a:xfrm rot="10800000" flipV="1">
            <a:off x="7881559" y="5969317"/>
            <a:ext cx="224444" cy="1"/>
          </a:xfrm>
          <a:custGeom>
            <a:avLst/>
            <a:gdLst>
              <a:gd name="connsiteX0" fmla="*/ 24 w 224444"/>
              <a:gd name="connsiteY0" fmla="*/ 441 h 1"/>
              <a:gd name="connsiteX1" fmla="*/ 224468 w 224444"/>
              <a:gd name="connsiteY1" fmla="*/ 442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444" h="1">
                <a:moveTo>
                  <a:pt x="24" y="441"/>
                </a:moveTo>
                <a:lnTo>
                  <a:pt x="224468" y="442"/>
                </a:lnTo>
              </a:path>
            </a:pathLst>
          </a:custGeom>
          <a:noFill/>
          <a:ln w="6350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96E78-1EFD-4A64-9C9D-CFED5591A63B}"/>
              </a:ext>
            </a:extLst>
          </p:cNvPr>
          <p:cNvSpPr txBox="1"/>
          <p:nvPr/>
        </p:nvSpPr>
        <p:spPr>
          <a:xfrm rot="16200000">
            <a:off x="7571124" y="4337685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D8B4B-570F-4A5A-90C6-B976C392B2BA}"/>
              </a:ext>
            </a:extLst>
          </p:cNvPr>
          <p:cNvSpPr txBox="1"/>
          <p:nvPr/>
        </p:nvSpPr>
        <p:spPr>
          <a:xfrm rot="16200000">
            <a:off x="7404436" y="3847147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738238-B0CA-4234-B258-7D67954A2B32}"/>
              </a:ext>
            </a:extLst>
          </p:cNvPr>
          <p:cNvSpPr txBox="1"/>
          <p:nvPr/>
        </p:nvSpPr>
        <p:spPr>
          <a:xfrm>
            <a:off x="8388153" y="1784985"/>
            <a:ext cx="116395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On premises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A106511D-4135-4D40-9067-708894FB4CC8}"/>
              </a:ext>
            </a:extLst>
          </p:cNvPr>
          <p:cNvSpPr/>
          <p:nvPr/>
        </p:nvSpPr>
        <p:spPr>
          <a:xfrm>
            <a:off x="7972833" y="2131695"/>
            <a:ext cx="133171" cy="381546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18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58718" cy="4351338"/>
          </a:xfrm>
        </p:spPr>
        <p:txBody>
          <a:bodyPr/>
          <a:lstStyle/>
          <a:p>
            <a:r>
              <a:rPr lang="en-US" b="1" dirty="0"/>
              <a:t>Infrastructure as a service (IaaS)</a:t>
            </a:r>
          </a:p>
          <a:p>
            <a:pPr lvl="1"/>
            <a:r>
              <a:rPr lang="en-US" dirty="0"/>
              <a:t>A computing infrastructure provisioned and managed over the internet (e.g., AWS EC2)</a:t>
            </a:r>
          </a:p>
          <a:p>
            <a:pPr lvl="1"/>
            <a:r>
              <a:rPr lang="en-US" dirty="0"/>
              <a:t>Avoid expense/complexity of buying/managing physical servers/data-centers</a:t>
            </a:r>
          </a:p>
          <a:p>
            <a:pPr lvl="1"/>
            <a:r>
              <a:rPr lang="en-US" dirty="0"/>
              <a:t>IaaS overcomes issues on-premises</a:t>
            </a:r>
          </a:p>
          <a:p>
            <a:pPr lvl="1"/>
            <a:r>
              <a:rPr lang="en-US" dirty="0"/>
              <a:t>Possibly requires to manage many environments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788DB-4228-47A2-9EE1-001E82CA91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39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745A15-CC36-42E8-99DD-2A921837F4E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F73B77-DAD1-4D81-B90E-24A29D7134C9}"/>
              </a:ext>
            </a:extLst>
          </p:cNvPr>
          <p:cNvSpPr/>
          <p:nvPr/>
        </p:nvSpPr>
        <p:spPr>
          <a:xfrm>
            <a:off x="809776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C7F4-9FCD-41E5-8D87-1EC036676E38}"/>
              </a:ext>
            </a:extLst>
          </p:cNvPr>
          <p:cNvSpPr txBox="1"/>
          <p:nvPr/>
        </p:nvSpPr>
        <p:spPr>
          <a:xfrm>
            <a:off x="8258591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562398-1997-4A44-82BF-100C50D70CF7}"/>
              </a:ext>
            </a:extLst>
          </p:cNvPr>
          <p:cNvSpPr/>
          <p:nvPr/>
        </p:nvSpPr>
        <p:spPr>
          <a:xfrm>
            <a:off x="809776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ACE26-EA8B-4ACB-B456-D21B3A036509}"/>
              </a:ext>
            </a:extLst>
          </p:cNvPr>
          <p:cNvSpPr txBox="1"/>
          <p:nvPr/>
        </p:nvSpPr>
        <p:spPr>
          <a:xfrm>
            <a:off x="8585613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F74E76-9CEB-4F3B-9666-3D717261B382}"/>
              </a:ext>
            </a:extLst>
          </p:cNvPr>
          <p:cNvSpPr/>
          <p:nvPr/>
        </p:nvSpPr>
        <p:spPr>
          <a:xfrm>
            <a:off x="809776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F5C40-B79B-4366-AA1D-6183C8B8659E}"/>
              </a:ext>
            </a:extLst>
          </p:cNvPr>
          <p:cNvSpPr txBox="1"/>
          <p:nvPr/>
        </p:nvSpPr>
        <p:spPr>
          <a:xfrm>
            <a:off x="8422164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B0499-2C48-4795-B7C0-38A93C8C38CE}"/>
              </a:ext>
            </a:extLst>
          </p:cNvPr>
          <p:cNvSpPr/>
          <p:nvPr/>
        </p:nvSpPr>
        <p:spPr>
          <a:xfrm>
            <a:off x="809776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E26DB-EC9D-4EA1-922D-E756396C367B}"/>
              </a:ext>
            </a:extLst>
          </p:cNvPr>
          <p:cNvSpPr txBox="1"/>
          <p:nvPr/>
        </p:nvSpPr>
        <p:spPr>
          <a:xfrm>
            <a:off x="8207785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1AA665-A730-4967-8D54-C3FF048C9A6A}"/>
              </a:ext>
            </a:extLst>
          </p:cNvPr>
          <p:cNvSpPr/>
          <p:nvPr/>
        </p:nvSpPr>
        <p:spPr>
          <a:xfrm>
            <a:off x="809776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04EE93-8893-48CE-A312-D81083DE4410}"/>
              </a:ext>
            </a:extLst>
          </p:cNvPr>
          <p:cNvSpPr txBox="1"/>
          <p:nvPr/>
        </p:nvSpPr>
        <p:spPr>
          <a:xfrm>
            <a:off x="8453854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EBD364-27E1-42A7-842D-DBBA3E95DC47}"/>
              </a:ext>
            </a:extLst>
          </p:cNvPr>
          <p:cNvSpPr/>
          <p:nvPr/>
        </p:nvSpPr>
        <p:spPr>
          <a:xfrm>
            <a:off x="809776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7F39D-4538-46A7-9BDC-1D9E3BCABEAD}"/>
              </a:ext>
            </a:extLst>
          </p:cNvPr>
          <p:cNvSpPr txBox="1"/>
          <p:nvPr/>
        </p:nvSpPr>
        <p:spPr>
          <a:xfrm>
            <a:off x="8446672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98CA22A-D758-4DFF-A2D9-994929C57FFE}"/>
              </a:ext>
            </a:extLst>
          </p:cNvPr>
          <p:cNvSpPr/>
          <p:nvPr/>
        </p:nvSpPr>
        <p:spPr>
          <a:xfrm>
            <a:off x="809776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82E6F-9C2E-4149-8FE5-1D5D1C681E5F}"/>
              </a:ext>
            </a:extLst>
          </p:cNvPr>
          <p:cNvSpPr txBox="1"/>
          <p:nvPr/>
        </p:nvSpPr>
        <p:spPr>
          <a:xfrm>
            <a:off x="8286366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D21DB7-A08F-4447-B2A7-59764CDE89BB}"/>
              </a:ext>
            </a:extLst>
          </p:cNvPr>
          <p:cNvSpPr/>
          <p:nvPr/>
        </p:nvSpPr>
        <p:spPr>
          <a:xfrm>
            <a:off x="808823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84FACB-1D61-4DC2-9D75-06936939031B}"/>
              </a:ext>
            </a:extLst>
          </p:cNvPr>
          <p:cNvSpPr txBox="1"/>
          <p:nvPr/>
        </p:nvSpPr>
        <p:spPr>
          <a:xfrm>
            <a:off x="8658651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41C9E3-0AE4-422D-B831-90507D404F1B}"/>
              </a:ext>
            </a:extLst>
          </p:cNvPr>
          <p:cNvSpPr txBox="1"/>
          <p:nvPr/>
        </p:nvSpPr>
        <p:spPr>
          <a:xfrm rot="16200000">
            <a:off x="7538682" y="32157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A2A6B-FFE8-4F18-8923-B235C82FB33C}"/>
              </a:ext>
            </a:extLst>
          </p:cNvPr>
          <p:cNvSpPr txBox="1"/>
          <p:nvPr/>
        </p:nvSpPr>
        <p:spPr>
          <a:xfrm rot="16200000">
            <a:off x="7371995" y="271573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EEC25D-BF74-4456-80F5-687FF5A17909}"/>
              </a:ext>
            </a:extLst>
          </p:cNvPr>
          <p:cNvSpPr txBox="1"/>
          <p:nvPr/>
        </p:nvSpPr>
        <p:spPr>
          <a:xfrm>
            <a:off x="8636324" y="1729899"/>
            <a:ext cx="535304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IaaS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42DE1D4D-93AF-4E42-8655-733B7F7BFC68}"/>
              </a:ext>
            </a:extLst>
          </p:cNvPr>
          <p:cNvSpPr/>
          <p:nvPr/>
        </p:nvSpPr>
        <p:spPr>
          <a:xfrm>
            <a:off x="7896882" y="2076609"/>
            <a:ext cx="133171" cy="164592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7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Roadmap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Introduction to cloud and cloud service providers</a:t>
            </a:r>
          </a:p>
          <a:p>
            <a:r>
              <a:rPr lang="en-US" dirty="0"/>
              <a:t>Cloud services (in AWS)</a:t>
            </a:r>
          </a:p>
          <a:p>
            <a:r>
              <a:rPr lang="en-US" dirty="0"/>
              <a:t>Hands-on cloud services</a:t>
            </a:r>
          </a:p>
          <a:p>
            <a:pPr lvl="1"/>
            <a:r>
              <a:rPr lang="en-US" dirty="0"/>
              <a:t>Orchestrating (small) data pipelines</a:t>
            </a:r>
          </a:p>
          <a:p>
            <a:pPr lvl="1"/>
            <a:r>
              <a:rPr lang="en-US" dirty="0"/>
              <a:t>Migrating a cluster to the cloud</a:t>
            </a:r>
          </a:p>
          <a:p>
            <a:pPr lvl="1"/>
            <a:r>
              <a:rPr lang="en-US" dirty="0"/>
              <a:t>Migration pricing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8B79DDB-F214-458D-BF72-C60E1F3D59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13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75070" cy="4351338"/>
          </a:xfrm>
        </p:spPr>
        <p:txBody>
          <a:bodyPr/>
          <a:lstStyle/>
          <a:p>
            <a:r>
              <a:rPr lang="en-US" b="1" dirty="0"/>
              <a:t>Platform as a Service (PaaS)</a:t>
            </a:r>
          </a:p>
          <a:p>
            <a:pPr lvl="1"/>
            <a:r>
              <a:rPr lang="en-US" dirty="0"/>
              <a:t>A development and deployment environment in the cloud (e.g., AWS Elastic Beanstalk)</a:t>
            </a:r>
          </a:p>
          <a:p>
            <a:pPr lvl="1"/>
            <a:r>
              <a:rPr lang="en-US" dirty="0"/>
              <a:t>Support complete application life-cycle: building, testing, deploying, etc.</a:t>
            </a:r>
          </a:p>
          <a:p>
            <a:pPr lvl="1"/>
            <a:r>
              <a:rPr lang="en-US" dirty="0"/>
              <a:t>Avoid expense/complexity of managing licenses and application infrastructure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68DEF-241F-4F1F-A1DE-C6F4342D75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40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65890-7FE4-4580-A93B-E146157B4A0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2AA091E0-D055-4B55-A168-3ED50FC79439}"/>
              </a:ext>
            </a:extLst>
          </p:cNvPr>
          <p:cNvGrpSpPr/>
          <p:nvPr/>
        </p:nvGrpSpPr>
        <p:grpSpPr>
          <a:xfrm>
            <a:off x="7867572" y="1729899"/>
            <a:ext cx="2051905" cy="4284345"/>
            <a:chOff x="7867572" y="1729899"/>
            <a:chExt cx="2051905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8EC2A7-0B4E-49D0-B73A-F671767C4E3A}"/>
                </a:ext>
              </a:extLst>
            </p:cNvPr>
            <p:cNvSpPr/>
            <p:nvPr/>
          </p:nvSpPr>
          <p:spPr>
            <a:xfrm>
              <a:off x="8338327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DFA38-C7DC-4A56-929B-4396EA6AD513}"/>
                </a:ext>
              </a:extLst>
            </p:cNvPr>
            <p:cNvSpPr txBox="1"/>
            <p:nvPr/>
          </p:nvSpPr>
          <p:spPr>
            <a:xfrm>
              <a:off x="8501233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E871CD2-8160-4B6D-892D-9BAA38F7584B}"/>
                </a:ext>
              </a:extLst>
            </p:cNvPr>
            <p:cNvSpPr/>
            <p:nvPr/>
          </p:nvSpPr>
          <p:spPr>
            <a:xfrm>
              <a:off x="8338327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C29F1D-A9E4-479A-987D-D87034B3E642}"/>
                </a:ext>
              </a:extLst>
            </p:cNvPr>
            <p:cNvSpPr txBox="1"/>
            <p:nvPr/>
          </p:nvSpPr>
          <p:spPr>
            <a:xfrm>
              <a:off x="8828254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9FE9E67-64DD-4B8D-B470-C424187371FC}"/>
                </a:ext>
              </a:extLst>
            </p:cNvPr>
            <p:cNvSpPr/>
            <p:nvPr/>
          </p:nvSpPr>
          <p:spPr>
            <a:xfrm>
              <a:off x="8338327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A9AC70-B46D-44FC-9536-AFBB7ACDF579}"/>
                </a:ext>
              </a:extLst>
            </p:cNvPr>
            <p:cNvSpPr txBox="1"/>
            <p:nvPr/>
          </p:nvSpPr>
          <p:spPr>
            <a:xfrm>
              <a:off x="8664805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B9C001-B07E-426D-954D-6BE562E12348}"/>
                </a:ext>
              </a:extLst>
            </p:cNvPr>
            <p:cNvSpPr/>
            <p:nvPr/>
          </p:nvSpPr>
          <p:spPr>
            <a:xfrm>
              <a:off x="8338327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F98F1B-3A0D-47D0-A416-89C3B21256B0}"/>
                </a:ext>
              </a:extLst>
            </p:cNvPr>
            <p:cNvSpPr txBox="1"/>
            <p:nvPr/>
          </p:nvSpPr>
          <p:spPr>
            <a:xfrm>
              <a:off x="8450436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513888-DC2E-4869-A795-608FB79DD9F1}"/>
                </a:ext>
              </a:extLst>
            </p:cNvPr>
            <p:cNvSpPr/>
            <p:nvPr/>
          </p:nvSpPr>
          <p:spPr>
            <a:xfrm>
              <a:off x="8338327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BC44C8-CBEF-4904-AC27-219C7DE44B01}"/>
                </a:ext>
              </a:extLst>
            </p:cNvPr>
            <p:cNvSpPr txBox="1"/>
            <p:nvPr/>
          </p:nvSpPr>
          <p:spPr>
            <a:xfrm>
              <a:off x="869649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00611E-DB97-4E02-AD41-2E0AE920FA8D}"/>
                </a:ext>
              </a:extLst>
            </p:cNvPr>
            <p:cNvSpPr/>
            <p:nvPr/>
          </p:nvSpPr>
          <p:spPr>
            <a:xfrm>
              <a:off x="8338327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31B48B-C602-47A9-8D0E-C179619ABE07}"/>
                </a:ext>
              </a:extLst>
            </p:cNvPr>
            <p:cNvSpPr txBox="1"/>
            <p:nvPr/>
          </p:nvSpPr>
          <p:spPr>
            <a:xfrm>
              <a:off x="8689323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22886-6007-4041-B220-382F7FE9365A}"/>
                </a:ext>
              </a:extLst>
            </p:cNvPr>
            <p:cNvSpPr/>
            <p:nvPr/>
          </p:nvSpPr>
          <p:spPr>
            <a:xfrm>
              <a:off x="8338327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9E9388-A562-44AF-88CC-4DCB1440B6F4}"/>
                </a:ext>
              </a:extLst>
            </p:cNvPr>
            <p:cNvSpPr txBox="1"/>
            <p:nvPr/>
          </p:nvSpPr>
          <p:spPr>
            <a:xfrm>
              <a:off x="8529017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4E09CE-5985-48CF-9F49-6735698803C7}"/>
                </a:ext>
              </a:extLst>
            </p:cNvPr>
            <p:cNvSpPr/>
            <p:nvPr/>
          </p:nvSpPr>
          <p:spPr>
            <a:xfrm>
              <a:off x="8338327" y="3537744"/>
              <a:ext cx="1571625" cy="400050"/>
            </a:xfrm>
            <a:custGeom>
              <a:avLst/>
              <a:gdLst>
                <a:gd name="connsiteX0" fmla="*/ -63 w 1571625"/>
                <a:gd name="connsiteY0" fmla="*/ -58 h 400050"/>
                <a:gd name="connsiteX1" fmla="*/ 1571562 w 1571625"/>
                <a:gd name="connsiteY1" fmla="*/ -58 h 400050"/>
                <a:gd name="connsiteX2" fmla="*/ 1571562 w 1571625"/>
                <a:gd name="connsiteY2" fmla="*/ 399992 h 400050"/>
                <a:gd name="connsiteX3" fmla="*/ -63 w 1571625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1625" h="400050">
                  <a:moveTo>
                    <a:pt x="-63" y="-58"/>
                  </a:moveTo>
                  <a:lnTo>
                    <a:pt x="1571562" y="-58"/>
                  </a:lnTo>
                  <a:lnTo>
                    <a:pt x="1571562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D6F2C-4688-4E7B-99A4-DF1A8EF536FA}"/>
                </a:ext>
              </a:extLst>
            </p:cNvPr>
            <p:cNvSpPr txBox="1"/>
            <p:nvPr/>
          </p:nvSpPr>
          <p:spPr>
            <a:xfrm>
              <a:off x="890129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7254C3-C78A-4C5C-AEFC-6EA84C9DCF65}"/>
                </a:ext>
              </a:extLst>
            </p:cNvPr>
            <p:cNvSpPr txBox="1"/>
            <p:nvPr/>
          </p:nvSpPr>
          <p:spPr>
            <a:xfrm rot="16200000">
              <a:off x="7764702" y="2653824"/>
              <a:ext cx="4686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You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00E7B-4F28-415A-9AD5-C1CBC237DFBE}"/>
                </a:ext>
              </a:extLst>
            </p:cNvPr>
            <p:cNvSpPr txBox="1"/>
            <p:nvPr/>
          </p:nvSpPr>
          <p:spPr>
            <a:xfrm rot="16200000">
              <a:off x="7598015" y="2163286"/>
              <a:ext cx="8020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manage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A20A0B-4BDD-4BE0-BE1F-F06043E67731}"/>
                </a:ext>
              </a:extLst>
            </p:cNvPr>
            <p:cNvSpPr txBox="1"/>
            <p:nvPr/>
          </p:nvSpPr>
          <p:spPr>
            <a:xfrm>
              <a:off x="8891891" y="1729899"/>
              <a:ext cx="565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PaaS</a:t>
              </a: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1CAADB9C-D671-4841-897B-E33C31B47F63}"/>
                </a:ext>
              </a:extLst>
            </p:cNvPr>
            <p:cNvSpPr/>
            <p:nvPr/>
          </p:nvSpPr>
          <p:spPr>
            <a:xfrm>
              <a:off x="8163692" y="2076609"/>
              <a:ext cx="133171" cy="64008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03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PaaS</a:t>
            </a:r>
            <a:r>
              <a:rPr lang="en-US" dirty="0"/>
              <a:t> and </a:t>
            </a:r>
            <a:r>
              <a:rPr lang="en-US" b="1" dirty="0"/>
              <a:t>containers</a:t>
            </a:r>
            <a:r>
              <a:rPr lang="en-US" dirty="0"/>
              <a:t> are potential solutions to inconsistent infrastructures</a:t>
            </a:r>
          </a:p>
          <a:p>
            <a:pPr lvl="1"/>
            <a:endParaRPr lang="en-US" dirty="0"/>
          </a:p>
          <a:p>
            <a:r>
              <a:rPr lang="en-US" dirty="0"/>
              <a:t>PaaS provides a platform for users to run their software</a:t>
            </a:r>
          </a:p>
          <a:p>
            <a:pPr lvl="1"/>
            <a:r>
              <a:rPr lang="en-US" dirty="0"/>
              <a:t>Developers write software targeting features/capabilities of the platform</a:t>
            </a:r>
          </a:p>
          <a:p>
            <a:r>
              <a:rPr lang="en-US" dirty="0"/>
              <a:t>Containerization isolates an application with its own environment</a:t>
            </a:r>
          </a:p>
          <a:p>
            <a:pPr lvl="1"/>
            <a:r>
              <a:rPr lang="en-US" dirty="0"/>
              <a:t>Lightweight alternative to full virtualization</a:t>
            </a:r>
          </a:p>
          <a:p>
            <a:pPr lvl="1"/>
            <a:r>
              <a:rPr lang="en-US" dirty="0"/>
              <a:t>Containers are isolated but need to be deployed to (public/private) server</a:t>
            </a:r>
          </a:p>
          <a:p>
            <a:pPr lvl="1"/>
            <a:r>
              <a:rPr lang="en-US" dirty="0"/>
              <a:t>Excellent solution when dependencies are in play</a:t>
            </a:r>
          </a:p>
          <a:p>
            <a:pPr lvl="1"/>
            <a:r>
              <a:rPr lang="en-US" dirty="0"/>
              <a:t>Housekeeping challenges and complexities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25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AA376579-D01D-4286-8CE8-6DCDC4AA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752A04A-2A81-4384-A5E8-3FA0E7C68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Containers and virtual machines are packaged computing environments </a:t>
            </a:r>
          </a:p>
          <a:p>
            <a:endParaRPr lang="en-US" dirty="0"/>
          </a:p>
          <a:p>
            <a:r>
              <a:rPr lang="en-US" dirty="0"/>
              <a:t>Containers </a:t>
            </a:r>
          </a:p>
          <a:p>
            <a:pPr lvl="1"/>
            <a:r>
              <a:rPr lang="en-US" dirty="0"/>
              <a:t>On top of physical server and its host OS</a:t>
            </a:r>
          </a:p>
          <a:p>
            <a:pPr lvl="1"/>
            <a:r>
              <a:rPr lang="en-US" dirty="0"/>
              <a:t>Share the host OS kernel</a:t>
            </a:r>
          </a:p>
          <a:p>
            <a:pPr lvl="1"/>
            <a:r>
              <a:rPr lang="en-US" dirty="0"/>
              <a:t>Shared components are read-only</a:t>
            </a:r>
          </a:p>
          <a:p>
            <a:pPr lvl="1"/>
            <a:r>
              <a:rPr lang="en-US" dirty="0"/>
              <a:t>Containers are “light” and take just seconds to start</a:t>
            </a:r>
          </a:p>
          <a:p>
            <a:r>
              <a:rPr lang="en-US" dirty="0"/>
              <a:t>Virtual machines</a:t>
            </a:r>
          </a:p>
          <a:p>
            <a:pPr lvl="1"/>
            <a:r>
              <a:rPr lang="en-US" dirty="0"/>
              <a:t>Emulate a hardware/software system</a:t>
            </a:r>
          </a:p>
          <a:p>
            <a:pPr lvl="1"/>
            <a:r>
              <a:rPr lang="en-US" dirty="0"/>
              <a:t>On top of a hypervisor (VM monitor)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1B45875B-A9D5-4A91-8FDA-97D688599D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9701"/>
            <a:ext cx="5181600" cy="262318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FADBA-6D96-47C7-83C5-C72683DF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976023-4B37-47B0-BE8F-6D672D7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187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Function as a Service (</a:t>
            </a:r>
            <a:r>
              <a:rPr lang="en-US" b="1" dirty="0" err="1"/>
              <a:t>FaaS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A coding environment, cloud provider provisions platform to run the code (e.g., AWS Lambda)</a:t>
            </a:r>
          </a:p>
          <a:p>
            <a:pPr lvl="1"/>
            <a:r>
              <a:rPr lang="en-US" dirty="0"/>
              <a:t>Infrastructure provisioning and management are invisible to the developer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C90D6-0F19-46B0-9C70-4648D67BE1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43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FE4572-A7A6-4B2F-B1EE-161AC070D5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8BC1A2C7-3912-4C02-9667-3C05012EED9C}"/>
              </a:ext>
            </a:extLst>
          </p:cNvPr>
          <p:cNvGrpSpPr/>
          <p:nvPr/>
        </p:nvGrpSpPr>
        <p:grpSpPr>
          <a:xfrm>
            <a:off x="7719625" y="1729899"/>
            <a:ext cx="2068126" cy="4284345"/>
            <a:chOff x="7625739" y="1729899"/>
            <a:chExt cx="2068126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4C4521-803E-4D0F-9328-8E5DF07F020B}"/>
                </a:ext>
              </a:extLst>
            </p:cNvPr>
            <p:cNvSpPr/>
            <p:nvPr/>
          </p:nvSpPr>
          <p:spPr>
            <a:xfrm>
              <a:off x="8112715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8EB144-3BE4-4CDA-9780-C08561C3BF32}"/>
                </a:ext>
              </a:extLst>
            </p:cNvPr>
            <p:cNvSpPr txBox="1"/>
            <p:nvPr/>
          </p:nvSpPr>
          <p:spPr>
            <a:xfrm>
              <a:off x="8277183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CB028D-0E2E-447B-B9BB-EF01F1457421}"/>
                </a:ext>
              </a:extLst>
            </p:cNvPr>
            <p:cNvSpPr/>
            <p:nvPr/>
          </p:nvSpPr>
          <p:spPr>
            <a:xfrm>
              <a:off x="8112715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F7CCD9-0C17-4F7B-909F-06A8BBD80353}"/>
                </a:ext>
              </a:extLst>
            </p:cNvPr>
            <p:cNvSpPr txBox="1"/>
            <p:nvPr/>
          </p:nvSpPr>
          <p:spPr>
            <a:xfrm>
              <a:off x="8604205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1E37BC5-FB0B-4A08-A74B-DF0E646A11FA}"/>
                </a:ext>
              </a:extLst>
            </p:cNvPr>
            <p:cNvSpPr/>
            <p:nvPr/>
          </p:nvSpPr>
          <p:spPr>
            <a:xfrm>
              <a:off x="8112715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0F4FD4-CC46-455C-88E6-5D72924A2A25}"/>
                </a:ext>
              </a:extLst>
            </p:cNvPr>
            <p:cNvSpPr txBox="1"/>
            <p:nvPr/>
          </p:nvSpPr>
          <p:spPr>
            <a:xfrm>
              <a:off x="8440756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369FED8-057E-42EE-BC31-B0E11612F275}"/>
                </a:ext>
              </a:extLst>
            </p:cNvPr>
            <p:cNvSpPr/>
            <p:nvPr/>
          </p:nvSpPr>
          <p:spPr>
            <a:xfrm>
              <a:off x="8112715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8365A-EBC2-4595-A3EB-3AFA6EC10793}"/>
                </a:ext>
              </a:extLst>
            </p:cNvPr>
            <p:cNvSpPr txBox="1"/>
            <p:nvPr/>
          </p:nvSpPr>
          <p:spPr>
            <a:xfrm>
              <a:off x="8226376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A964F5-EAAA-40E0-84CE-6F0362CB950E}"/>
                </a:ext>
              </a:extLst>
            </p:cNvPr>
            <p:cNvSpPr/>
            <p:nvPr/>
          </p:nvSpPr>
          <p:spPr>
            <a:xfrm>
              <a:off x="8112715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259A62-92EE-468C-A6A6-BA39A32D9ADD}"/>
                </a:ext>
              </a:extLst>
            </p:cNvPr>
            <p:cNvSpPr txBox="1"/>
            <p:nvPr/>
          </p:nvSpPr>
          <p:spPr>
            <a:xfrm>
              <a:off x="847244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D1C70A-EC17-4D2C-8F85-BD01408635A7}"/>
                </a:ext>
              </a:extLst>
            </p:cNvPr>
            <p:cNvSpPr/>
            <p:nvPr/>
          </p:nvSpPr>
          <p:spPr>
            <a:xfrm>
              <a:off x="8112715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07118E-5E06-4596-8D29-CD210426EDE0}"/>
                </a:ext>
              </a:extLst>
            </p:cNvPr>
            <p:cNvSpPr txBox="1"/>
            <p:nvPr/>
          </p:nvSpPr>
          <p:spPr>
            <a:xfrm>
              <a:off x="8465263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A9E7AF2-8BF6-48E1-9AA6-A2AE461861E5}"/>
                </a:ext>
              </a:extLst>
            </p:cNvPr>
            <p:cNvSpPr/>
            <p:nvPr/>
          </p:nvSpPr>
          <p:spPr>
            <a:xfrm>
              <a:off x="8112715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F5902-CE49-41D6-825B-6E9397B67DD9}"/>
                </a:ext>
              </a:extLst>
            </p:cNvPr>
            <p:cNvSpPr txBox="1"/>
            <p:nvPr/>
          </p:nvSpPr>
          <p:spPr>
            <a:xfrm>
              <a:off x="8304958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C601A-13A1-4981-8921-6356F7AD9ECF}"/>
                </a:ext>
              </a:extLst>
            </p:cNvPr>
            <p:cNvSpPr/>
            <p:nvPr/>
          </p:nvSpPr>
          <p:spPr>
            <a:xfrm>
              <a:off x="8112715" y="35377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0105D8-9E03-4506-BF94-BF5B683294C4}"/>
                </a:ext>
              </a:extLst>
            </p:cNvPr>
            <p:cNvSpPr txBox="1"/>
            <p:nvPr/>
          </p:nvSpPr>
          <p:spPr>
            <a:xfrm>
              <a:off x="867724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EF4964-25B1-4832-8BAD-423726A4DEC3}"/>
                </a:ext>
              </a:extLst>
            </p:cNvPr>
            <p:cNvSpPr txBox="1"/>
            <p:nvPr/>
          </p:nvSpPr>
          <p:spPr>
            <a:xfrm rot="16200000">
              <a:off x="7522869" y="2653824"/>
              <a:ext cx="4686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You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B41EBE-D3D0-487A-8A47-15EE6ACDBEA0}"/>
                </a:ext>
              </a:extLst>
            </p:cNvPr>
            <p:cNvSpPr txBox="1"/>
            <p:nvPr/>
          </p:nvSpPr>
          <p:spPr>
            <a:xfrm rot="16200000">
              <a:off x="7356182" y="2163286"/>
              <a:ext cx="8020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manage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A7D77-F9E2-46D4-B73A-951014BFFA23}"/>
                </a:ext>
              </a:extLst>
            </p:cNvPr>
            <p:cNvSpPr txBox="1"/>
            <p:nvPr/>
          </p:nvSpPr>
          <p:spPr>
            <a:xfrm>
              <a:off x="8598271" y="1729899"/>
              <a:ext cx="5448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FaaS</a:t>
              </a: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334975A6-BC84-4F4D-BBC2-C650C09C9B50}"/>
                </a:ext>
              </a:extLst>
            </p:cNvPr>
            <p:cNvSpPr/>
            <p:nvPr/>
          </p:nvSpPr>
          <p:spPr>
            <a:xfrm>
              <a:off x="7932224" y="2076609"/>
              <a:ext cx="133171" cy="18288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483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indent="-285750"/>
            <a:r>
              <a:rPr lang="en-US" b="1" dirty="0"/>
              <a:t>Software as a service (SaaS)</a:t>
            </a:r>
          </a:p>
          <a:p>
            <a:pPr lvl="1"/>
            <a:r>
              <a:rPr lang="en-US" dirty="0"/>
              <a:t>An application environment</a:t>
            </a:r>
          </a:p>
          <a:p>
            <a:pPr lvl="1"/>
            <a:r>
              <a:rPr lang="en-US" dirty="0"/>
              <a:t>Access cloud-based apps over the Internet (e.g., email, Microsoft Office 365)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35BFF-F494-4D3C-AFE6-4EBCD75C1B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44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A4E9AA-A517-4FA1-9437-08FF635B6B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F8169EF-6FB7-4C1F-B99C-730E0512F9D1}"/>
              </a:ext>
            </a:extLst>
          </p:cNvPr>
          <p:cNvGrpSpPr/>
          <p:nvPr/>
        </p:nvGrpSpPr>
        <p:grpSpPr>
          <a:xfrm>
            <a:off x="8206601" y="1729899"/>
            <a:ext cx="1581150" cy="4284345"/>
            <a:chOff x="8206601" y="1729899"/>
            <a:chExt cx="1581150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4B1123-6CF8-412A-A1C7-B38C2B617D33}"/>
                </a:ext>
              </a:extLst>
            </p:cNvPr>
            <p:cNvSpPr/>
            <p:nvPr/>
          </p:nvSpPr>
          <p:spPr>
            <a:xfrm>
              <a:off x="8206601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FC2565-9380-40BF-8FAE-1C76CFF64CFA}"/>
                </a:ext>
              </a:extLst>
            </p:cNvPr>
            <p:cNvSpPr txBox="1"/>
            <p:nvPr/>
          </p:nvSpPr>
          <p:spPr>
            <a:xfrm>
              <a:off x="8373002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B2589D-631D-40B1-A46F-CBB7BE645532}"/>
                </a:ext>
              </a:extLst>
            </p:cNvPr>
            <p:cNvSpPr/>
            <p:nvPr/>
          </p:nvSpPr>
          <p:spPr>
            <a:xfrm>
              <a:off x="8206601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59C071-05F1-492F-87A0-F6C03184C8A1}"/>
                </a:ext>
              </a:extLst>
            </p:cNvPr>
            <p:cNvSpPr txBox="1"/>
            <p:nvPr/>
          </p:nvSpPr>
          <p:spPr>
            <a:xfrm>
              <a:off x="8699996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DF6F11-1750-40EA-9710-8545040E5FF6}"/>
                </a:ext>
              </a:extLst>
            </p:cNvPr>
            <p:cNvSpPr/>
            <p:nvPr/>
          </p:nvSpPr>
          <p:spPr>
            <a:xfrm>
              <a:off x="8206601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FBEEAE-B4D2-479D-AF0B-08D2F0EB5A04}"/>
                </a:ext>
              </a:extLst>
            </p:cNvPr>
            <p:cNvSpPr txBox="1"/>
            <p:nvPr/>
          </p:nvSpPr>
          <p:spPr>
            <a:xfrm>
              <a:off x="8536547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F970BD-26C6-40D9-BF16-D18379A6065F}"/>
                </a:ext>
              </a:extLst>
            </p:cNvPr>
            <p:cNvSpPr/>
            <p:nvPr/>
          </p:nvSpPr>
          <p:spPr>
            <a:xfrm>
              <a:off x="8206601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528D3B-66C1-471C-ACC1-F82CF0F900AB}"/>
                </a:ext>
              </a:extLst>
            </p:cNvPr>
            <p:cNvSpPr txBox="1"/>
            <p:nvPr/>
          </p:nvSpPr>
          <p:spPr>
            <a:xfrm>
              <a:off x="8322139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69ABA3-0453-4E41-A553-3E6572AF9EB1}"/>
                </a:ext>
              </a:extLst>
            </p:cNvPr>
            <p:cNvSpPr/>
            <p:nvPr/>
          </p:nvSpPr>
          <p:spPr>
            <a:xfrm>
              <a:off x="8206601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4CD699-FF9E-483D-BDCA-29C2EE5EDF9A}"/>
                </a:ext>
              </a:extLst>
            </p:cNvPr>
            <p:cNvSpPr txBox="1"/>
            <p:nvPr/>
          </p:nvSpPr>
          <p:spPr>
            <a:xfrm>
              <a:off x="856826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0C13BB-32B6-4797-A577-03DAB24A9616}"/>
                </a:ext>
              </a:extLst>
            </p:cNvPr>
            <p:cNvSpPr/>
            <p:nvPr/>
          </p:nvSpPr>
          <p:spPr>
            <a:xfrm>
              <a:off x="8206601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7123DD-6F49-404E-9621-6804A1D70DF6}"/>
                </a:ext>
              </a:extLst>
            </p:cNvPr>
            <p:cNvSpPr txBox="1"/>
            <p:nvPr/>
          </p:nvSpPr>
          <p:spPr>
            <a:xfrm>
              <a:off x="8561026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72A689-36A3-4011-AFE1-FC3A74C54330}"/>
                </a:ext>
              </a:extLst>
            </p:cNvPr>
            <p:cNvSpPr/>
            <p:nvPr/>
          </p:nvSpPr>
          <p:spPr>
            <a:xfrm>
              <a:off x="8206601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FB2712-14AC-44A1-BF61-F08C809BB3C4}"/>
                </a:ext>
              </a:extLst>
            </p:cNvPr>
            <p:cNvSpPr txBox="1"/>
            <p:nvPr/>
          </p:nvSpPr>
          <p:spPr>
            <a:xfrm>
              <a:off x="8400720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00A776-9896-4A42-A31A-3CE7F81436E2}"/>
                </a:ext>
              </a:extLst>
            </p:cNvPr>
            <p:cNvSpPr/>
            <p:nvPr/>
          </p:nvSpPr>
          <p:spPr>
            <a:xfrm>
              <a:off x="8206601" y="35377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EE5AD0-C15B-4DCF-8063-2EF52842763A}"/>
                </a:ext>
              </a:extLst>
            </p:cNvPr>
            <p:cNvSpPr txBox="1"/>
            <p:nvPr/>
          </p:nvSpPr>
          <p:spPr>
            <a:xfrm>
              <a:off x="877305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ECE0AD-DEAC-44BB-B2EE-5747BE0E2880}"/>
                </a:ext>
              </a:extLst>
            </p:cNvPr>
            <p:cNvSpPr txBox="1"/>
            <p:nvPr/>
          </p:nvSpPr>
          <p:spPr>
            <a:xfrm>
              <a:off x="8709635" y="1729899"/>
              <a:ext cx="56388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SaaS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697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45</a:t>
            </a:fld>
            <a:endParaRPr lang="it-IT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BD9667D-001E-4E3C-A002-8C1D2F65C4F9}"/>
              </a:ext>
            </a:extLst>
          </p:cNvPr>
          <p:cNvSpPr/>
          <p:nvPr/>
        </p:nvSpPr>
        <p:spPr>
          <a:xfrm>
            <a:off x="13954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D3068-321C-4B03-9F0B-12BEC1D565ED}"/>
              </a:ext>
            </a:extLst>
          </p:cNvPr>
          <p:cNvSpPr txBox="1"/>
          <p:nvPr/>
        </p:nvSpPr>
        <p:spPr>
          <a:xfrm>
            <a:off x="1554165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ABCD989-EAB7-44C9-8E5D-3689B3AFE2CE}"/>
              </a:ext>
            </a:extLst>
          </p:cNvPr>
          <p:cNvSpPr/>
          <p:nvPr/>
        </p:nvSpPr>
        <p:spPr>
          <a:xfrm>
            <a:off x="13954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21311-F579-4BC9-85B3-6DD08D9B407C}"/>
              </a:ext>
            </a:extLst>
          </p:cNvPr>
          <p:cNvSpPr txBox="1"/>
          <p:nvPr/>
        </p:nvSpPr>
        <p:spPr>
          <a:xfrm>
            <a:off x="188118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38F0FF2-42A4-4145-8738-A7C42A1A584D}"/>
              </a:ext>
            </a:extLst>
          </p:cNvPr>
          <p:cNvSpPr/>
          <p:nvPr/>
        </p:nvSpPr>
        <p:spPr>
          <a:xfrm>
            <a:off x="13954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F96E0-5534-4157-AD72-2DD6B273EA78}"/>
              </a:ext>
            </a:extLst>
          </p:cNvPr>
          <p:cNvSpPr txBox="1"/>
          <p:nvPr/>
        </p:nvSpPr>
        <p:spPr>
          <a:xfrm>
            <a:off x="171773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10A5E1-E244-4C2F-B428-907CF633A72A}"/>
              </a:ext>
            </a:extLst>
          </p:cNvPr>
          <p:cNvSpPr/>
          <p:nvPr/>
        </p:nvSpPr>
        <p:spPr>
          <a:xfrm>
            <a:off x="13954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F19A7-1537-437A-AA6B-4215D09F3024}"/>
              </a:ext>
            </a:extLst>
          </p:cNvPr>
          <p:cNvSpPr txBox="1"/>
          <p:nvPr/>
        </p:nvSpPr>
        <p:spPr>
          <a:xfrm>
            <a:off x="1503358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412B38-123F-454B-BEA4-3C6231E88B66}"/>
              </a:ext>
            </a:extLst>
          </p:cNvPr>
          <p:cNvSpPr/>
          <p:nvPr/>
        </p:nvSpPr>
        <p:spPr>
          <a:xfrm>
            <a:off x="13954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B2D24-8118-4550-83FD-49552A0F5258}"/>
              </a:ext>
            </a:extLst>
          </p:cNvPr>
          <p:cNvSpPr txBox="1"/>
          <p:nvPr/>
        </p:nvSpPr>
        <p:spPr>
          <a:xfrm>
            <a:off x="1749427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87DB7E-EF84-4DC2-BDF1-8853B0356135}"/>
              </a:ext>
            </a:extLst>
          </p:cNvPr>
          <p:cNvSpPr/>
          <p:nvPr/>
        </p:nvSpPr>
        <p:spPr>
          <a:xfrm>
            <a:off x="13954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399C72-546F-40A2-97D1-3EC0DFD8EC30}"/>
              </a:ext>
            </a:extLst>
          </p:cNvPr>
          <p:cNvSpPr txBox="1"/>
          <p:nvPr/>
        </p:nvSpPr>
        <p:spPr>
          <a:xfrm>
            <a:off x="1742245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98F37BA-E912-4447-A645-AB7368ECFDD4}"/>
              </a:ext>
            </a:extLst>
          </p:cNvPr>
          <p:cNvSpPr/>
          <p:nvPr/>
        </p:nvSpPr>
        <p:spPr>
          <a:xfrm>
            <a:off x="13954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CC39E-996E-4613-B9B8-320D80279BC2}"/>
              </a:ext>
            </a:extLst>
          </p:cNvPr>
          <p:cNvSpPr txBox="1"/>
          <p:nvPr/>
        </p:nvSpPr>
        <p:spPr>
          <a:xfrm>
            <a:off x="1581940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42F667-366C-4C26-801C-08B3CA970E37}"/>
              </a:ext>
            </a:extLst>
          </p:cNvPr>
          <p:cNvSpPr/>
          <p:nvPr/>
        </p:nvSpPr>
        <p:spPr>
          <a:xfrm>
            <a:off x="34909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031B1-6273-4A91-ACF9-60FDE3F98690}"/>
              </a:ext>
            </a:extLst>
          </p:cNvPr>
          <p:cNvSpPr txBox="1"/>
          <p:nvPr/>
        </p:nvSpPr>
        <p:spPr>
          <a:xfrm>
            <a:off x="3651741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75B7BFE-CFFD-44F7-A11D-EE5B6815BAA7}"/>
              </a:ext>
            </a:extLst>
          </p:cNvPr>
          <p:cNvSpPr/>
          <p:nvPr/>
        </p:nvSpPr>
        <p:spPr>
          <a:xfrm>
            <a:off x="34909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962DC9-6329-468C-B5A7-2135244DA32B}"/>
              </a:ext>
            </a:extLst>
          </p:cNvPr>
          <p:cNvSpPr txBox="1"/>
          <p:nvPr/>
        </p:nvSpPr>
        <p:spPr>
          <a:xfrm>
            <a:off x="3978763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1B48DE4-EB4E-4B84-895C-B1D965D642FB}"/>
              </a:ext>
            </a:extLst>
          </p:cNvPr>
          <p:cNvSpPr/>
          <p:nvPr/>
        </p:nvSpPr>
        <p:spPr>
          <a:xfrm>
            <a:off x="34909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66CA98-23EE-4AFD-8B5E-A83B490FE066}"/>
              </a:ext>
            </a:extLst>
          </p:cNvPr>
          <p:cNvSpPr txBox="1"/>
          <p:nvPr/>
        </p:nvSpPr>
        <p:spPr>
          <a:xfrm>
            <a:off x="3815314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BBC44CC-A9A3-480D-869F-F9B27B8ED18D}"/>
              </a:ext>
            </a:extLst>
          </p:cNvPr>
          <p:cNvSpPr/>
          <p:nvPr/>
        </p:nvSpPr>
        <p:spPr>
          <a:xfrm>
            <a:off x="34909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E4493-E670-4D9B-B838-BC6ECA2F85F5}"/>
              </a:ext>
            </a:extLst>
          </p:cNvPr>
          <p:cNvSpPr txBox="1"/>
          <p:nvPr/>
        </p:nvSpPr>
        <p:spPr>
          <a:xfrm>
            <a:off x="3600935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4CFBC59-EE73-475D-AFE6-D83430A144A7}"/>
              </a:ext>
            </a:extLst>
          </p:cNvPr>
          <p:cNvSpPr/>
          <p:nvPr/>
        </p:nvSpPr>
        <p:spPr>
          <a:xfrm>
            <a:off x="34909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A65C8-5CC3-40BF-B63D-CD9C08AF8B27}"/>
              </a:ext>
            </a:extLst>
          </p:cNvPr>
          <p:cNvSpPr txBox="1"/>
          <p:nvPr/>
        </p:nvSpPr>
        <p:spPr>
          <a:xfrm>
            <a:off x="3847004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C7CAF5-CBAF-4393-B9BA-DAFDE76C99FF}"/>
              </a:ext>
            </a:extLst>
          </p:cNvPr>
          <p:cNvSpPr/>
          <p:nvPr/>
        </p:nvSpPr>
        <p:spPr>
          <a:xfrm>
            <a:off x="34909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D806DE-92B4-416D-9D61-6F7686AD3597}"/>
              </a:ext>
            </a:extLst>
          </p:cNvPr>
          <p:cNvSpPr txBox="1"/>
          <p:nvPr/>
        </p:nvSpPr>
        <p:spPr>
          <a:xfrm>
            <a:off x="3839822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C461232-89BB-4EBE-9C36-A653B856D16F}"/>
              </a:ext>
            </a:extLst>
          </p:cNvPr>
          <p:cNvSpPr/>
          <p:nvPr/>
        </p:nvSpPr>
        <p:spPr>
          <a:xfrm>
            <a:off x="34909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AED0FD-596A-45F4-885F-D2798BF11876}"/>
              </a:ext>
            </a:extLst>
          </p:cNvPr>
          <p:cNvSpPr txBox="1"/>
          <p:nvPr/>
        </p:nvSpPr>
        <p:spPr>
          <a:xfrm>
            <a:off x="3679516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5B651A3-AA82-454C-AA86-EA6E6139B5BA}"/>
              </a:ext>
            </a:extLst>
          </p:cNvPr>
          <p:cNvSpPr/>
          <p:nvPr/>
        </p:nvSpPr>
        <p:spPr>
          <a:xfrm>
            <a:off x="55864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8256A6-9CAA-4CDC-B437-C7025CD5FB3C}"/>
              </a:ext>
            </a:extLst>
          </p:cNvPr>
          <p:cNvSpPr txBox="1"/>
          <p:nvPr/>
        </p:nvSpPr>
        <p:spPr>
          <a:xfrm>
            <a:off x="5749318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A373FE3-A76A-4284-99AC-FC3B60F49C30}"/>
              </a:ext>
            </a:extLst>
          </p:cNvPr>
          <p:cNvSpPr/>
          <p:nvPr/>
        </p:nvSpPr>
        <p:spPr>
          <a:xfrm>
            <a:off x="55864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74121B-8B7F-4496-805C-69D43AD03870}"/>
              </a:ext>
            </a:extLst>
          </p:cNvPr>
          <p:cNvSpPr txBox="1"/>
          <p:nvPr/>
        </p:nvSpPr>
        <p:spPr>
          <a:xfrm>
            <a:off x="6076339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24441D1-22AD-407E-B5E2-A5DC08803C37}"/>
              </a:ext>
            </a:extLst>
          </p:cNvPr>
          <p:cNvSpPr/>
          <p:nvPr/>
        </p:nvSpPr>
        <p:spPr>
          <a:xfrm>
            <a:off x="55864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7A00DE-5690-421C-8C61-F4958AE042B1}"/>
              </a:ext>
            </a:extLst>
          </p:cNvPr>
          <p:cNvSpPr txBox="1"/>
          <p:nvPr/>
        </p:nvSpPr>
        <p:spPr>
          <a:xfrm>
            <a:off x="5912890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D6015F0-85F5-4C74-B5CD-A2817348678D}"/>
              </a:ext>
            </a:extLst>
          </p:cNvPr>
          <p:cNvSpPr/>
          <p:nvPr/>
        </p:nvSpPr>
        <p:spPr>
          <a:xfrm>
            <a:off x="55864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3E9947-566E-4C22-A4FF-CF5FE753FB0E}"/>
              </a:ext>
            </a:extLst>
          </p:cNvPr>
          <p:cNvSpPr txBox="1"/>
          <p:nvPr/>
        </p:nvSpPr>
        <p:spPr>
          <a:xfrm>
            <a:off x="5698521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D611AD-9BC6-4130-8AFC-3DE46C64CA17}"/>
              </a:ext>
            </a:extLst>
          </p:cNvPr>
          <p:cNvSpPr/>
          <p:nvPr/>
        </p:nvSpPr>
        <p:spPr>
          <a:xfrm>
            <a:off x="55864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DB7842-95A7-492C-A95E-BFD93F005C2E}"/>
              </a:ext>
            </a:extLst>
          </p:cNvPr>
          <p:cNvSpPr txBox="1"/>
          <p:nvPr/>
        </p:nvSpPr>
        <p:spPr>
          <a:xfrm>
            <a:off x="5944580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E3CC0E4-B036-4E5B-9791-8F469A12E0A3}"/>
              </a:ext>
            </a:extLst>
          </p:cNvPr>
          <p:cNvSpPr/>
          <p:nvPr/>
        </p:nvSpPr>
        <p:spPr>
          <a:xfrm>
            <a:off x="55864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C4C716-99BD-4C13-BE76-C354837F12C1}"/>
              </a:ext>
            </a:extLst>
          </p:cNvPr>
          <p:cNvSpPr txBox="1"/>
          <p:nvPr/>
        </p:nvSpPr>
        <p:spPr>
          <a:xfrm>
            <a:off x="5937408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BCC281C-2F98-428C-9397-8426CBB0B48B}"/>
              </a:ext>
            </a:extLst>
          </p:cNvPr>
          <p:cNvSpPr/>
          <p:nvPr/>
        </p:nvSpPr>
        <p:spPr>
          <a:xfrm>
            <a:off x="55864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F3AC44-8D29-4199-AD3D-A5875AB9E591}"/>
              </a:ext>
            </a:extLst>
          </p:cNvPr>
          <p:cNvSpPr txBox="1"/>
          <p:nvPr/>
        </p:nvSpPr>
        <p:spPr>
          <a:xfrm>
            <a:off x="5777102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5806410-F079-4550-AC5F-91EAFB8D7C82}"/>
              </a:ext>
            </a:extLst>
          </p:cNvPr>
          <p:cNvSpPr/>
          <p:nvPr/>
        </p:nvSpPr>
        <p:spPr>
          <a:xfrm>
            <a:off x="7729537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6994FB-CE0E-4CD7-B446-B2A7889CAFAB}"/>
              </a:ext>
            </a:extLst>
          </p:cNvPr>
          <p:cNvSpPr txBox="1"/>
          <p:nvPr/>
        </p:nvSpPr>
        <p:spPr>
          <a:xfrm>
            <a:off x="7894005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86B5E83-006A-40E3-ADF9-77BF44C944BB}"/>
              </a:ext>
            </a:extLst>
          </p:cNvPr>
          <p:cNvSpPr/>
          <p:nvPr/>
        </p:nvSpPr>
        <p:spPr>
          <a:xfrm>
            <a:off x="7729537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9B003D-61E6-4B61-B51C-C487F1286F8B}"/>
              </a:ext>
            </a:extLst>
          </p:cNvPr>
          <p:cNvSpPr txBox="1"/>
          <p:nvPr/>
        </p:nvSpPr>
        <p:spPr>
          <a:xfrm>
            <a:off x="822102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173B688-C86A-4D82-8130-3828BD80E989}"/>
              </a:ext>
            </a:extLst>
          </p:cNvPr>
          <p:cNvSpPr/>
          <p:nvPr/>
        </p:nvSpPr>
        <p:spPr>
          <a:xfrm>
            <a:off x="7729537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C8F0FD-62FC-40E2-A955-08B09590815F}"/>
              </a:ext>
            </a:extLst>
          </p:cNvPr>
          <p:cNvSpPr txBox="1"/>
          <p:nvPr/>
        </p:nvSpPr>
        <p:spPr>
          <a:xfrm>
            <a:off x="805757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E939E90-9B7F-4AA0-867F-02BB036D8242}"/>
              </a:ext>
            </a:extLst>
          </p:cNvPr>
          <p:cNvSpPr/>
          <p:nvPr/>
        </p:nvSpPr>
        <p:spPr>
          <a:xfrm>
            <a:off x="7729537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BB84FF-93A2-4A8C-A1BF-DCB65E2D318D}"/>
              </a:ext>
            </a:extLst>
          </p:cNvPr>
          <p:cNvSpPr txBox="1"/>
          <p:nvPr/>
        </p:nvSpPr>
        <p:spPr>
          <a:xfrm>
            <a:off x="7843198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7DC7525-8596-4AD2-B597-96F16B1CFFA0}"/>
              </a:ext>
            </a:extLst>
          </p:cNvPr>
          <p:cNvSpPr/>
          <p:nvPr/>
        </p:nvSpPr>
        <p:spPr>
          <a:xfrm>
            <a:off x="7729537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9BF0CE-840A-402A-B299-D5321028E259}"/>
              </a:ext>
            </a:extLst>
          </p:cNvPr>
          <p:cNvSpPr txBox="1"/>
          <p:nvPr/>
        </p:nvSpPr>
        <p:spPr>
          <a:xfrm>
            <a:off x="8089267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541973F-DC37-428E-8DD2-9F0893A32B5F}"/>
              </a:ext>
            </a:extLst>
          </p:cNvPr>
          <p:cNvSpPr/>
          <p:nvPr/>
        </p:nvSpPr>
        <p:spPr>
          <a:xfrm>
            <a:off x="7729537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25F890-3AB6-4034-A941-D6449D0AB5A2}"/>
              </a:ext>
            </a:extLst>
          </p:cNvPr>
          <p:cNvSpPr txBox="1"/>
          <p:nvPr/>
        </p:nvSpPr>
        <p:spPr>
          <a:xfrm>
            <a:off x="8082085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94C9E33-5B9C-4F26-A957-3A439F2A1EDB}"/>
              </a:ext>
            </a:extLst>
          </p:cNvPr>
          <p:cNvSpPr/>
          <p:nvPr/>
        </p:nvSpPr>
        <p:spPr>
          <a:xfrm>
            <a:off x="7729537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E9DCCC-17B2-42DF-8715-0C37B1442F59}"/>
              </a:ext>
            </a:extLst>
          </p:cNvPr>
          <p:cNvSpPr txBox="1"/>
          <p:nvPr/>
        </p:nvSpPr>
        <p:spPr>
          <a:xfrm>
            <a:off x="7921780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B1EF5E5-63ED-4D4A-BBCA-7FC9EC480B45}"/>
              </a:ext>
            </a:extLst>
          </p:cNvPr>
          <p:cNvSpPr/>
          <p:nvPr/>
        </p:nvSpPr>
        <p:spPr>
          <a:xfrm>
            <a:off x="138588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4D06E1-1BF1-4AE0-BBF6-08E9D4F22E93}"/>
              </a:ext>
            </a:extLst>
          </p:cNvPr>
          <p:cNvSpPr txBox="1"/>
          <p:nvPr/>
        </p:nvSpPr>
        <p:spPr>
          <a:xfrm>
            <a:off x="1954224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9CEE65B-8E65-4219-8262-9A74AB177BF7}"/>
              </a:ext>
            </a:extLst>
          </p:cNvPr>
          <p:cNvSpPr/>
          <p:nvPr/>
        </p:nvSpPr>
        <p:spPr>
          <a:xfrm>
            <a:off x="348138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10755D-59A3-4901-822E-0BAD7F04A929}"/>
              </a:ext>
            </a:extLst>
          </p:cNvPr>
          <p:cNvSpPr txBox="1"/>
          <p:nvPr/>
        </p:nvSpPr>
        <p:spPr>
          <a:xfrm>
            <a:off x="4051801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6B0EAB-4D51-456D-B643-646297F2E88D}"/>
              </a:ext>
            </a:extLst>
          </p:cNvPr>
          <p:cNvSpPr/>
          <p:nvPr/>
        </p:nvSpPr>
        <p:spPr>
          <a:xfrm>
            <a:off x="5586412" y="3537744"/>
            <a:ext cx="1571625" cy="400050"/>
          </a:xfrm>
          <a:custGeom>
            <a:avLst/>
            <a:gdLst>
              <a:gd name="connsiteX0" fmla="*/ -63 w 1571625"/>
              <a:gd name="connsiteY0" fmla="*/ -58 h 400050"/>
              <a:gd name="connsiteX1" fmla="*/ 1571562 w 1571625"/>
              <a:gd name="connsiteY1" fmla="*/ -58 h 400050"/>
              <a:gd name="connsiteX2" fmla="*/ 1571562 w 1571625"/>
              <a:gd name="connsiteY2" fmla="*/ 399992 h 400050"/>
              <a:gd name="connsiteX3" fmla="*/ -63 w 1571625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625" h="400050">
                <a:moveTo>
                  <a:pt x="-63" y="-58"/>
                </a:moveTo>
                <a:lnTo>
                  <a:pt x="1571562" y="-58"/>
                </a:lnTo>
                <a:lnTo>
                  <a:pt x="1571562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74AA9B-0D0D-4417-8616-CA3154D48BF3}"/>
              </a:ext>
            </a:extLst>
          </p:cNvPr>
          <p:cNvSpPr txBox="1"/>
          <p:nvPr/>
        </p:nvSpPr>
        <p:spPr>
          <a:xfrm>
            <a:off x="6149377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2F2CEF3-BD8E-4784-9FBC-CFBD0E59220B}"/>
              </a:ext>
            </a:extLst>
          </p:cNvPr>
          <p:cNvSpPr/>
          <p:nvPr/>
        </p:nvSpPr>
        <p:spPr>
          <a:xfrm>
            <a:off x="772953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14B393-2E5D-4711-874B-A84282DEC382}"/>
              </a:ext>
            </a:extLst>
          </p:cNvPr>
          <p:cNvSpPr txBox="1"/>
          <p:nvPr/>
        </p:nvSpPr>
        <p:spPr>
          <a:xfrm>
            <a:off x="8294064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CC19695-33AC-4D15-BCCD-3F112F569574}"/>
              </a:ext>
            </a:extLst>
          </p:cNvPr>
          <p:cNvSpPr/>
          <p:nvPr/>
        </p:nvSpPr>
        <p:spPr>
          <a:xfrm>
            <a:off x="97393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0CF91F-7C31-4ACA-9BDE-1FA167C96CC8}"/>
              </a:ext>
            </a:extLst>
          </p:cNvPr>
          <p:cNvSpPr txBox="1"/>
          <p:nvPr/>
        </p:nvSpPr>
        <p:spPr>
          <a:xfrm>
            <a:off x="9905713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EC430BE-8D29-422E-B575-6ABACA007864}"/>
              </a:ext>
            </a:extLst>
          </p:cNvPr>
          <p:cNvSpPr/>
          <p:nvPr/>
        </p:nvSpPr>
        <p:spPr>
          <a:xfrm>
            <a:off x="97393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77E992-F384-4E08-8903-2E253B1BB89D}"/>
              </a:ext>
            </a:extLst>
          </p:cNvPr>
          <p:cNvSpPr txBox="1"/>
          <p:nvPr/>
        </p:nvSpPr>
        <p:spPr>
          <a:xfrm>
            <a:off x="1023270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D273E79-D8CF-4A69-8D87-4B67CA64EAA0}"/>
              </a:ext>
            </a:extLst>
          </p:cNvPr>
          <p:cNvSpPr/>
          <p:nvPr/>
        </p:nvSpPr>
        <p:spPr>
          <a:xfrm>
            <a:off x="97393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CC7472-85DB-43DF-A05E-40C98047B7DD}"/>
              </a:ext>
            </a:extLst>
          </p:cNvPr>
          <p:cNvSpPr txBox="1"/>
          <p:nvPr/>
        </p:nvSpPr>
        <p:spPr>
          <a:xfrm>
            <a:off x="1006925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65DE3D4-FECC-4559-A46B-895757B8CEE9}"/>
              </a:ext>
            </a:extLst>
          </p:cNvPr>
          <p:cNvSpPr/>
          <p:nvPr/>
        </p:nvSpPr>
        <p:spPr>
          <a:xfrm>
            <a:off x="97393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3522E0-2313-42F9-A590-9BC24C4D3495}"/>
              </a:ext>
            </a:extLst>
          </p:cNvPr>
          <p:cNvSpPr txBox="1"/>
          <p:nvPr/>
        </p:nvSpPr>
        <p:spPr>
          <a:xfrm>
            <a:off x="9854850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B8E8DA5-C9DC-4A54-87DB-BF95B6F1F6E3}"/>
              </a:ext>
            </a:extLst>
          </p:cNvPr>
          <p:cNvSpPr/>
          <p:nvPr/>
        </p:nvSpPr>
        <p:spPr>
          <a:xfrm>
            <a:off x="97393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C6C5A6-1DC7-4CAC-AAB9-612E5950E105}"/>
              </a:ext>
            </a:extLst>
          </p:cNvPr>
          <p:cNvSpPr txBox="1"/>
          <p:nvPr/>
        </p:nvSpPr>
        <p:spPr>
          <a:xfrm>
            <a:off x="10100976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53EEA41-E86B-4F54-B85A-239E3E08FACC}"/>
              </a:ext>
            </a:extLst>
          </p:cNvPr>
          <p:cNvSpPr/>
          <p:nvPr/>
        </p:nvSpPr>
        <p:spPr>
          <a:xfrm>
            <a:off x="97393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7FAF5B-74FB-4A1F-A8C9-B6E40CC3A994}"/>
              </a:ext>
            </a:extLst>
          </p:cNvPr>
          <p:cNvSpPr txBox="1"/>
          <p:nvPr/>
        </p:nvSpPr>
        <p:spPr>
          <a:xfrm>
            <a:off x="10093737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969CD43-7369-4386-A390-312201683096}"/>
              </a:ext>
            </a:extLst>
          </p:cNvPr>
          <p:cNvSpPr/>
          <p:nvPr/>
        </p:nvSpPr>
        <p:spPr>
          <a:xfrm>
            <a:off x="97393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5064F2-3370-4A9B-94F7-5AD1E45485BD}"/>
              </a:ext>
            </a:extLst>
          </p:cNvPr>
          <p:cNvSpPr txBox="1"/>
          <p:nvPr/>
        </p:nvSpPr>
        <p:spPr>
          <a:xfrm>
            <a:off x="9933431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31BBF05-FD0C-45F4-81E7-DCA08FE5A888}"/>
              </a:ext>
            </a:extLst>
          </p:cNvPr>
          <p:cNvSpPr/>
          <p:nvPr/>
        </p:nvSpPr>
        <p:spPr>
          <a:xfrm>
            <a:off x="9739312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9C4E09-B36F-4C8E-A12E-383286F43DCB}"/>
              </a:ext>
            </a:extLst>
          </p:cNvPr>
          <p:cNvSpPr txBox="1"/>
          <p:nvPr/>
        </p:nvSpPr>
        <p:spPr>
          <a:xfrm>
            <a:off x="10305763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5BB9CCB-99BC-41DC-A980-535501FEF258}"/>
              </a:ext>
            </a:extLst>
          </p:cNvPr>
          <p:cNvSpPr/>
          <p:nvPr/>
        </p:nvSpPr>
        <p:spPr>
          <a:xfrm rot="10800000" flipV="1">
            <a:off x="1085852" y="5914231"/>
            <a:ext cx="224444" cy="1"/>
          </a:xfrm>
          <a:custGeom>
            <a:avLst/>
            <a:gdLst>
              <a:gd name="connsiteX0" fmla="*/ 24 w 224444"/>
              <a:gd name="connsiteY0" fmla="*/ 441 h 1"/>
              <a:gd name="connsiteX1" fmla="*/ 224468 w 224444"/>
              <a:gd name="connsiteY1" fmla="*/ 442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444" h="1">
                <a:moveTo>
                  <a:pt x="24" y="441"/>
                </a:moveTo>
                <a:lnTo>
                  <a:pt x="224468" y="442"/>
                </a:lnTo>
              </a:path>
            </a:pathLst>
          </a:custGeom>
          <a:noFill/>
          <a:ln w="6350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6DF49F6-7000-4C9A-9B2F-6A284BB3B82A}"/>
              </a:ext>
            </a:extLst>
          </p:cNvPr>
          <p:cNvSpPr txBox="1"/>
          <p:nvPr/>
        </p:nvSpPr>
        <p:spPr>
          <a:xfrm rot="16200000">
            <a:off x="775417" y="42825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0B6F741-4469-4378-9731-D2B4CD7ABCF7}"/>
              </a:ext>
            </a:extLst>
          </p:cNvPr>
          <p:cNvSpPr txBox="1"/>
          <p:nvPr/>
        </p:nvSpPr>
        <p:spPr>
          <a:xfrm rot="16200000">
            <a:off x="608729" y="3792061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43EC627-3DE8-4537-BD4E-7BFE0924C52F}"/>
              </a:ext>
            </a:extLst>
          </p:cNvPr>
          <p:cNvSpPr txBox="1"/>
          <p:nvPr/>
        </p:nvSpPr>
        <p:spPr>
          <a:xfrm rot="16200000">
            <a:off x="2931832" y="32157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6E2B81C-C619-4E20-9DA1-A1AC41B87E24}"/>
              </a:ext>
            </a:extLst>
          </p:cNvPr>
          <p:cNvSpPr txBox="1"/>
          <p:nvPr/>
        </p:nvSpPr>
        <p:spPr>
          <a:xfrm rot="16200000">
            <a:off x="2765145" y="271573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5C6C3F-339F-4CEE-BDF3-FF90A83BBCB5}"/>
              </a:ext>
            </a:extLst>
          </p:cNvPr>
          <p:cNvSpPr txBox="1"/>
          <p:nvPr/>
        </p:nvSpPr>
        <p:spPr>
          <a:xfrm rot="16200000">
            <a:off x="5012787" y="2653824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1A183D-798E-4CCE-91CA-49712DB35737}"/>
              </a:ext>
            </a:extLst>
          </p:cNvPr>
          <p:cNvSpPr txBox="1"/>
          <p:nvPr/>
        </p:nvSpPr>
        <p:spPr>
          <a:xfrm rot="16200000">
            <a:off x="4846100" y="216328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02A16F7-5FF0-452E-A3EC-789928BF8731}"/>
              </a:ext>
            </a:extLst>
          </p:cNvPr>
          <p:cNvSpPr txBox="1"/>
          <p:nvPr/>
        </p:nvSpPr>
        <p:spPr>
          <a:xfrm rot="16200000">
            <a:off x="7139691" y="2653824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4DA21F-37A9-48BA-A2B3-7980F9AD8C49}"/>
              </a:ext>
            </a:extLst>
          </p:cNvPr>
          <p:cNvSpPr txBox="1"/>
          <p:nvPr/>
        </p:nvSpPr>
        <p:spPr>
          <a:xfrm rot="16200000">
            <a:off x="6973004" y="216328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A99057-896A-4C05-97FE-BD1152710A9E}"/>
              </a:ext>
            </a:extLst>
          </p:cNvPr>
          <p:cNvSpPr txBox="1"/>
          <p:nvPr/>
        </p:nvSpPr>
        <p:spPr>
          <a:xfrm>
            <a:off x="1592446" y="1729899"/>
            <a:ext cx="116395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On premises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011EFC-A7AE-4843-906C-A2795A859CA9}"/>
              </a:ext>
            </a:extLst>
          </p:cNvPr>
          <p:cNvSpPr txBox="1"/>
          <p:nvPr/>
        </p:nvSpPr>
        <p:spPr>
          <a:xfrm>
            <a:off x="4029474" y="1729899"/>
            <a:ext cx="535304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IaaS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CD01737-E39A-43C7-AD2E-6FDB7197E415}"/>
              </a:ext>
            </a:extLst>
          </p:cNvPr>
          <p:cNvSpPr txBox="1"/>
          <p:nvPr/>
        </p:nvSpPr>
        <p:spPr>
          <a:xfrm>
            <a:off x="6051641" y="1729899"/>
            <a:ext cx="2781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P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04A8271-511D-4D92-993F-1B3B5BDD0F7E}"/>
              </a:ext>
            </a:extLst>
          </p:cNvPr>
          <p:cNvSpPr txBox="1"/>
          <p:nvPr/>
        </p:nvSpPr>
        <p:spPr>
          <a:xfrm>
            <a:off x="6139976" y="17298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aaS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DD0E4A8-F61F-4039-BCE6-AC87469B3988}"/>
              </a:ext>
            </a:extLst>
          </p:cNvPr>
          <p:cNvSpPr txBox="1"/>
          <p:nvPr/>
        </p:nvSpPr>
        <p:spPr>
          <a:xfrm>
            <a:off x="8215093" y="1729899"/>
            <a:ext cx="5448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FaaS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51713F3-EBDF-45C6-9A0F-CF75CD3AC4CD}"/>
              </a:ext>
            </a:extLst>
          </p:cNvPr>
          <p:cNvSpPr txBox="1"/>
          <p:nvPr/>
        </p:nvSpPr>
        <p:spPr>
          <a:xfrm>
            <a:off x="10242346" y="1729899"/>
            <a:ext cx="56388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SaaS</a:t>
            </a:r>
          </a:p>
        </p:txBody>
      </p:sp>
      <p:sp>
        <p:nvSpPr>
          <p:cNvPr id="114" name="Left Bracket 113">
            <a:extLst>
              <a:ext uri="{FF2B5EF4-FFF2-40B4-BE49-F238E27FC236}">
                <a16:creationId xmlns:a16="http://schemas.microsoft.com/office/drawing/2014/main" id="{DCD5202E-48B6-4414-ACB9-2FE60F98A694}"/>
              </a:ext>
            </a:extLst>
          </p:cNvPr>
          <p:cNvSpPr/>
          <p:nvPr/>
        </p:nvSpPr>
        <p:spPr>
          <a:xfrm>
            <a:off x="1177126" y="2076609"/>
            <a:ext cx="133171" cy="381546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Left Bracket 114">
            <a:extLst>
              <a:ext uri="{FF2B5EF4-FFF2-40B4-BE49-F238E27FC236}">
                <a16:creationId xmlns:a16="http://schemas.microsoft.com/office/drawing/2014/main" id="{75DBD880-4D77-4E13-869F-5AC6E1D01434}"/>
              </a:ext>
            </a:extLst>
          </p:cNvPr>
          <p:cNvSpPr/>
          <p:nvPr/>
        </p:nvSpPr>
        <p:spPr>
          <a:xfrm>
            <a:off x="3290032" y="2076609"/>
            <a:ext cx="133171" cy="164592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Bracket 115">
            <a:extLst>
              <a:ext uri="{FF2B5EF4-FFF2-40B4-BE49-F238E27FC236}">
                <a16:creationId xmlns:a16="http://schemas.microsoft.com/office/drawing/2014/main" id="{070F745A-C334-4CAD-A7FF-1346407D552E}"/>
              </a:ext>
            </a:extLst>
          </p:cNvPr>
          <p:cNvSpPr/>
          <p:nvPr/>
        </p:nvSpPr>
        <p:spPr>
          <a:xfrm>
            <a:off x="5411777" y="2076609"/>
            <a:ext cx="133171" cy="64008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Bracket 116">
            <a:extLst>
              <a:ext uri="{FF2B5EF4-FFF2-40B4-BE49-F238E27FC236}">
                <a16:creationId xmlns:a16="http://schemas.microsoft.com/office/drawing/2014/main" id="{22ABD035-2F54-4EDB-A7C8-6C224E05D59C}"/>
              </a:ext>
            </a:extLst>
          </p:cNvPr>
          <p:cNvSpPr/>
          <p:nvPr/>
        </p:nvSpPr>
        <p:spPr>
          <a:xfrm>
            <a:off x="7549046" y="2076609"/>
            <a:ext cx="133171" cy="18288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A software architecture that does not rely on direct access to a server</a:t>
            </a:r>
          </a:p>
          <a:p>
            <a:pPr lvl="1"/>
            <a:r>
              <a:rPr lang="en-US" dirty="0"/>
              <a:t>Embodies principles from microservices</a:t>
            </a:r>
          </a:p>
          <a:p>
            <a:pPr lvl="2"/>
            <a:r>
              <a:rPr lang="en-US" dirty="0"/>
              <a:t>Small, standalone, fully independent services built for a specific purpose</a:t>
            </a:r>
          </a:p>
          <a:p>
            <a:pPr lvl="2"/>
            <a:r>
              <a:rPr lang="en-US" dirty="0"/>
              <a:t>Cloud provider is responsible for integration </a:t>
            </a:r>
          </a:p>
          <a:p>
            <a:r>
              <a:rPr lang="en-US" dirty="0"/>
              <a:t>Principles of </a:t>
            </a:r>
            <a:r>
              <a:rPr lang="en-US" dirty="0" err="1"/>
              <a:t>FaaS</a:t>
            </a:r>
            <a:r>
              <a:rPr lang="en-US" dirty="0"/>
              <a:t> architectures</a:t>
            </a:r>
          </a:p>
          <a:p>
            <a:pPr lvl="1"/>
            <a:r>
              <a:rPr lang="en-US" dirty="0" err="1"/>
              <a:t>FaaS</a:t>
            </a:r>
            <a:r>
              <a:rPr lang="en-US" dirty="0"/>
              <a:t> is based on a serverless approach </a:t>
            </a:r>
          </a:p>
          <a:p>
            <a:pPr lvl="2"/>
            <a:r>
              <a:rPr lang="en-US" dirty="0"/>
              <a:t>Use a compute service to execute code on demand (no servers/containers)</a:t>
            </a:r>
          </a:p>
          <a:p>
            <a:pPr lvl="1"/>
            <a:r>
              <a:rPr lang="en-US" dirty="0"/>
              <a:t>Every function could be considered as a standalone service</a:t>
            </a:r>
          </a:p>
          <a:p>
            <a:pPr lvl="1"/>
            <a:r>
              <a:rPr lang="en-US" dirty="0"/>
              <a:t>Write single-purpose stateless functions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931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Functions react to events</a:t>
            </a:r>
          </a:p>
          <a:p>
            <a:pPr lvl="1"/>
            <a:r>
              <a:rPr lang="en-US" dirty="0"/>
              <a:t>Design push-based, event-driven pipelines</a:t>
            </a:r>
          </a:p>
          <a:p>
            <a:pPr lvl="1"/>
            <a:r>
              <a:rPr lang="en-US" dirty="0"/>
              <a:t>Create thicker, more powerful front ends</a:t>
            </a:r>
          </a:p>
          <a:p>
            <a:pPr lvl="1"/>
            <a:r>
              <a:rPr lang="en-US" dirty="0"/>
              <a:t>Embrace third-party services (e.g., security)</a:t>
            </a:r>
          </a:p>
          <a:p>
            <a:r>
              <a:rPr lang="en-US" dirty="0" err="1"/>
              <a:t>FaaS</a:t>
            </a:r>
            <a:r>
              <a:rPr lang="en-US" dirty="0"/>
              <a:t> is not a silver bullet</a:t>
            </a:r>
          </a:p>
          <a:p>
            <a:pPr lvl="1"/>
            <a:r>
              <a:rPr lang="en-US" dirty="0"/>
              <a:t>Not appropriate for latency-sensitive applications</a:t>
            </a:r>
          </a:p>
          <a:p>
            <a:pPr lvl="1"/>
            <a:r>
              <a:rPr lang="en-US" dirty="0"/>
              <a:t>Strict specific service-level agreements</a:t>
            </a:r>
          </a:p>
          <a:p>
            <a:pPr lvl="1"/>
            <a:r>
              <a:rPr lang="en-US" dirty="0"/>
              <a:t>Migration costs</a:t>
            </a:r>
          </a:p>
          <a:p>
            <a:pPr lvl="1"/>
            <a:r>
              <a:rPr lang="en-US" dirty="0"/>
              <a:t>Vendor lock-in can be an issue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11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Building data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88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big-data cube</a:t>
            </a:r>
          </a:p>
          <a:p>
            <a:pPr lvl="1"/>
            <a:r>
              <a:rPr lang="en-US" dirty="0"/>
              <a:t>Volume: small to high</a:t>
            </a:r>
          </a:p>
          <a:p>
            <a:pPr lvl="1"/>
            <a:r>
              <a:rPr lang="en-US" dirty="0"/>
              <a:t>Variety: structure to unstructured</a:t>
            </a:r>
          </a:p>
          <a:p>
            <a:pPr lvl="1"/>
            <a:r>
              <a:rPr lang="en-US" dirty="0"/>
              <a:t>Velocity: pull to push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00302924-EAEA-4122-9BD8-A23592A66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065060"/>
            <a:ext cx="5181600" cy="387246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8F66C-1F56-45C1-AE1D-A3CDBC6ADB5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Meijer, Erik. "Your mouse is a database." </a:t>
            </a:r>
            <a:r>
              <a:rPr lang="en-US" i="1" dirty="0"/>
              <a:t>Communications of the ACM</a:t>
            </a:r>
            <a:r>
              <a:rPr lang="en-US" dirty="0"/>
              <a:t> 55.5 (2012): 66-73.</a:t>
            </a:r>
          </a:p>
        </p:txBody>
      </p:sp>
    </p:spTree>
    <p:extLst>
      <p:ext uri="{BB962C8B-B14F-4D97-AF65-F5344CB8AC3E}">
        <p14:creationId xmlns:p14="http://schemas.microsoft.com/office/powerpoint/2010/main" val="347847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(will) have an AWS Educate account</a:t>
            </a:r>
          </a:p>
          <a:p>
            <a:pPr lvl="1"/>
            <a:r>
              <a:rPr lang="en-US" dirty="0"/>
              <a:t>A coupon of 150$ to test AWS cloud services</a:t>
            </a:r>
          </a:p>
          <a:p>
            <a:r>
              <a:rPr lang="en-US" dirty="0"/>
              <a:t>The content of these slides refers to this repo</a:t>
            </a:r>
          </a:p>
          <a:p>
            <a:pPr lvl="1"/>
            <a:r>
              <a:rPr lang="en-US" dirty="0">
                <a:hlinkClick r:id="rId2"/>
              </a:rPr>
              <a:t>https://github.com/w4bo/bigdata-aws/</a:t>
            </a:r>
            <a:endParaRPr lang="en-US" dirty="0"/>
          </a:p>
          <a:p>
            <a:pPr lvl="1"/>
            <a:r>
              <a:rPr lang="en-US" dirty="0"/>
              <a:t>Options</a:t>
            </a:r>
          </a:p>
          <a:p>
            <a:pPr lvl="2"/>
            <a:r>
              <a:rPr lang="en-US" dirty="0"/>
              <a:t>Work on your pc: check the `README.md` to install the necessary software tools</a:t>
            </a:r>
          </a:p>
          <a:p>
            <a:pPr lvl="3"/>
            <a:r>
              <a:rPr lang="en-US" dirty="0"/>
              <a:t>Mainly: git, IntelliJ IDEA (Community Edition), docker, AWS CLI, AWS SAM CLI</a:t>
            </a:r>
          </a:p>
          <a:p>
            <a:pPr lvl="2"/>
            <a:r>
              <a:rPr lang="en-US" dirty="0"/>
              <a:t>Download a pre-configured (VMware) VM with the installed software</a:t>
            </a:r>
          </a:p>
          <a:p>
            <a:pPr lvl="1"/>
            <a:r>
              <a:rPr lang="en-US" dirty="0"/>
              <a:t>Slides are available on "</a:t>
            </a:r>
            <a:r>
              <a:rPr lang="en-US" dirty="0" err="1"/>
              <a:t>Virtuale</a:t>
            </a:r>
            <a:r>
              <a:rPr lang="en-US"/>
              <a:t>"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https://aws.amazon.com/education/awseducate/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49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Volume</a:t>
            </a:r>
          </a:p>
          <a:p>
            <a:pPr lvl="1"/>
            <a:r>
              <a:rPr lang="en-US" b="1" dirty="0"/>
              <a:t>Small</a:t>
            </a:r>
            <a:r>
              <a:rPr lang="en-US" dirty="0"/>
              <a:t>: small relational DBs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TBs o PBs of data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FC115166-4D58-445B-92DC-7F496CC7B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2775" y="2448719"/>
            <a:ext cx="3600450" cy="310515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861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Variety</a:t>
            </a:r>
          </a:p>
          <a:p>
            <a:pPr lvl="1"/>
            <a:r>
              <a:rPr lang="en-US" b="1" dirty="0"/>
              <a:t>Structured</a:t>
            </a:r>
          </a:p>
          <a:p>
            <a:pPr lvl="2"/>
            <a:r>
              <a:rPr lang="en-US" dirty="0"/>
              <a:t>Relational tuples with FK/PK relationships</a:t>
            </a:r>
          </a:p>
          <a:p>
            <a:pPr lvl="1"/>
            <a:r>
              <a:rPr lang="en-US" b="1" dirty="0"/>
              <a:t>Unstructured</a:t>
            </a:r>
          </a:p>
          <a:p>
            <a:pPr lvl="2"/>
            <a:r>
              <a:rPr lang="en-US" dirty="0"/>
              <a:t>Key-value</a:t>
            </a:r>
          </a:p>
          <a:p>
            <a:pPr lvl="2"/>
            <a:r>
              <a:rPr lang="en-US" dirty="0"/>
              <a:t>Columnar</a:t>
            </a:r>
          </a:p>
          <a:p>
            <a:pPr lvl="2"/>
            <a:r>
              <a:rPr lang="en-US" dirty="0"/>
              <a:t>Document-based</a:t>
            </a:r>
          </a:p>
          <a:p>
            <a:pPr lvl="2"/>
            <a:r>
              <a:rPr lang="en-US" dirty="0"/>
              <a:t>Graph</a:t>
            </a:r>
          </a:p>
          <a:p>
            <a:pPr lvl="2"/>
            <a:r>
              <a:rPr lang="en-US" dirty="0"/>
              <a:t>...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82320F1-3888-42B1-B65D-9DB710662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475" y="2577306"/>
            <a:ext cx="4591050" cy="28479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075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Velocity</a:t>
            </a:r>
            <a:r>
              <a:rPr lang="en-US" dirty="0"/>
              <a:t> (latency)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clients synchronously pulling data from sources</a:t>
            </a:r>
          </a:p>
          <a:p>
            <a:pPr lvl="1"/>
            <a:r>
              <a:rPr lang="en-US" b="1" dirty="0"/>
              <a:t>Low</a:t>
            </a:r>
            <a:r>
              <a:rPr lang="en-US" dirty="0"/>
              <a:t>: sources asynchronously pushing data to clients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366488D-1296-413D-B615-1E39BDA15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662" y="2158206"/>
            <a:ext cx="3114675" cy="36861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185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  <a:p>
            <a:r>
              <a:rPr lang="en-US" b="1" dirty="0"/>
              <a:t>Goal</a:t>
            </a:r>
            <a:r>
              <a:rPr lang="en-US" dirty="0"/>
              <a:t>: keep in mind the cube to</a:t>
            </a:r>
          </a:p>
          <a:p>
            <a:r>
              <a:rPr lang="en-US" dirty="0"/>
              <a:t>categorize the services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53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528320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F7B4602-A67A-48A3-9636-DF43F9836B7D}"/>
              </a:ext>
            </a:extLst>
          </p:cNvPr>
          <p:cNvSpPr/>
          <p:nvPr/>
        </p:nvSpPr>
        <p:spPr>
          <a:xfrm>
            <a:off x="6817627" y="3059280"/>
            <a:ext cx="354530" cy="2036277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601310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8780418" y="3059280"/>
            <a:ext cx="354530" cy="2036277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503694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68CFE8-B3C7-417F-A352-40DE05EDF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97011" cy="4351338"/>
          </a:xfrm>
        </p:spPr>
        <p:txBody>
          <a:bodyPr/>
          <a:lstStyle/>
          <a:p>
            <a:r>
              <a:rPr lang="en-US" dirty="0"/>
              <a:t>Data pipeline</a:t>
            </a:r>
          </a:p>
          <a:p>
            <a:pPr marL="457200" lvl="1" indent="0">
              <a:buNone/>
            </a:pPr>
            <a:r>
              <a:rPr lang="en-US" i="1" dirty="0"/>
              <a:t>"A succession of operations to transform and consume raw data"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3D64399-7744-41BA-AE5F-5400DE1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pipeline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54</a:t>
            </a:fld>
            <a:endParaRPr lang="it-IT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D33E25A-A8FD-4FB7-A0B2-DCCD345D6E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Quemy</a:t>
            </a:r>
            <a:r>
              <a:rPr lang="en-US" dirty="0"/>
              <a:t>, Alexandre. "Data Pipeline Selection and Optimization." </a:t>
            </a:r>
            <a:r>
              <a:rPr lang="en-US" i="1" dirty="0"/>
              <a:t>DOLAP</a:t>
            </a:r>
            <a:r>
              <a:rPr lang="en-US" dirty="0"/>
              <a:t>. 2019.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3E2CC0-BBF7-45F6-ACB7-2723E84C0962}"/>
              </a:ext>
            </a:extLst>
          </p:cNvPr>
          <p:cNvSpPr txBox="1"/>
          <p:nvPr/>
        </p:nvSpPr>
        <p:spPr>
          <a:xfrm>
            <a:off x="5191125" y="4932581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https://xkcd.com/2054/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Segnaposto contenuto 6">
            <a:extLst>
              <a:ext uri="{FF2B5EF4-FFF2-40B4-BE49-F238E27FC236}">
                <a16:creationId xmlns:a16="http://schemas.microsoft.com/office/drawing/2014/main" id="{FD424A0C-48EE-41D8-923D-4F41038B43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70006"/>
            <a:ext cx="5181600" cy="1862575"/>
          </a:xfrm>
        </p:spPr>
      </p:pic>
    </p:spTree>
    <p:extLst>
      <p:ext uri="{BB962C8B-B14F-4D97-AF65-F5344CB8AC3E}">
        <p14:creationId xmlns:p14="http://schemas.microsoft.com/office/powerpoint/2010/main" val="3433178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B143EB-991D-47F2-947D-7A191509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Date pipelines on cloud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F6BC35-4605-4224-BE2A-98CEC5C25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The pyramid abstracts tons of techniques, algorithms, etc.</a:t>
            </a:r>
          </a:p>
          <a:p>
            <a:br>
              <a:rPr lang="en-US" dirty="0"/>
            </a:br>
            <a:r>
              <a:rPr lang="en-US" dirty="0"/>
              <a:t>To provide them as services, architecting data pipelines on cloud requires</a:t>
            </a:r>
          </a:p>
          <a:p>
            <a:pPr lvl="1"/>
            <a:r>
              <a:rPr lang="en-US" dirty="0"/>
              <a:t>Standardization (of common services)</a:t>
            </a:r>
          </a:p>
          <a:p>
            <a:pPr lvl="1"/>
            <a:r>
              <a:rPr lang="en-US" dirty="0"/>
              <a:t>Integration</a:t>
            </a:r>
          </a:p>
          <a:p>
            <a:pPr lvl="1"/>
            <a:r>
              <a:rPr lang="en-US" dirty="0"/>
              <a:t>Orchestration</a:t>
            </a:r>
          </a:p>
          <a:p>
            <a:pPr lvl="1"/>
            <a:r>
              <a:rPr lang="en-US" dirty="0"/>
              <a:t>Accessibility through simple APIs</a:t>
            </a:r>
          </a:p>
          <a:p>
            <a:endParaRPr lang="en-US" dirty="0"/>
          </a:p>
          <a:p>
            <a:r>
              <a:rPr lang="en-US" dirty="0"/>
              <a:t>Let us look to data pipelines on different cloud services providers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20D455-91A1-4D7E-910F-B93DFBEE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65B32F4-BC52-4E2C-A0CC-0CD24962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974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AWS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9354E-5060-45AB-9140-663D12719F4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https://console.aws.amazon.com/console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7C3AF5-7822-4036-8C64-412E4DFDEE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Gateway, </a:t>
            </a:r>
            <a:r>
              <a:rPr lang="en-US" dirty="0" err="1"/>
              <a:t>DataSync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Kinesis, SNS, SQS (stream)</a:t>
            </a:r>
          </a:p>
          <a:p>
            <a:pPr lvl="1"/>
            <a:r>
              <a:rPr lang="en-US" dirty="0"/>
              <a:t>Transform and store</a:t>
            </a:r>
          </a:p>
          <a:p>
            <a:pPr lvl="2"/>
            <a:r>
              <a:rPr lang="en-US" dirty="0"/>
              <a:t>S3 and Glacier (storage)</a:t>
            </a:r>
          </a:p>
          <a:p>
            <a:pPr lvl="2"/>
            <a:r>
              <a:rPr lang="en-US" dirty="0"/>
              <a:t>Glue (ETL)</a:t>
            </a:r>
          </a:p>
          <a:p>
            <a:pPr lvl="1"/>
            <a:r>
              <a:rPr lang="en-US" dirty="0"/>
              <a:t>Serve and consume</a:t>
            </a:r>
          </a:p>
          <a:p>
            <a:pPr lvl="2"/>
            <a:r>
              <a:rPr lang="en-US" dirty="0"/>
              <a:t>EMR (Hadoop-like cluster)</a:t>
            </a:r>
          </a:p>
          <a:p>
            <a:pPr lvl="2"/>
            <a:r>
              <a:rPr lang="en-US" dirty="0"/>
              <a:t>Athena (serverless query service to analyze data in Amazon S3)</a:t>
            </a:r>
          </a:p>
          <a:p>
            <a:pPr lvl="2"/>
            <a:r>
              <a:rPr lang="en-US" dirty="0"/>
              <a:t>(Many) Machine learning services</a:t>
            </a:r>
          </a:p>
          <a:p>
            <a:endParaRPr lang="en-US" dirty="0"/>
          </a:p>
        </p:txBody>
      </p:sp>
      <p:pic>
        <p:nvPicPr>
          <p:cNvPr id="10" name="Segnaposto contenuto 17">
            <a:extLst>
              <a:ext uri="{FF2B5EF4-FFF2-40B4-BE49-F238E27FC236}">
                <a16:creationId xmlns:a16="http://schemas.microsoft.com/office/drawing/2014/main" id="{9842A69D-E7C3-4329-9B3E-917B2D817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2261"/>
            <a:ext cx="5181600" cy="315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09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Google cloud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52521-3B51-43CE-ACF0-A7E64C7F65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9887E7-1C1D-4EC3-9EEA-3734FC210E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Transfer service (batch)</a:t>
            </a:r>
          </a:p>
          <a:p>
            <a:pPr lvl="2"/>
            <a:r>
              <a:rPr lang="en-US" dirty="0"/>
              <a:t>Pub/Sub (stream)</a:t>
            </a:r>
          </a:p>
          <a:p>
            <a:pPr lvl="1"/>
            <a:r>
              <a:rPr lang="en-US" dirty="0"/>
              <a:t>Analyze</a:t>
            </a:r>
          </a:p>
          <a:p>
            <a:pPr lvl="2"/>
            <a:r>
              <a:rPr lang="en-US" dirty="0" err="1"/>
              <a:t>Dataproc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Dataflow (stream)</a:t>
            </a:r>
          </a:p>
          <a:p>
            <a:pPr lvl="2"/>
            <a:r>
              <a:rPr lang="en-US" dirty="0"/>
              <a:t>Cloud storage (storage)</a:t>
            </a:r>
          </a:p>
          <a:p>
            <a:pPr lvl="2"/>
            <a:r>
              <a:rPr lang="en-US" dirty="0"/>
              <a:t>Machine learning services</a:t>
            </a:r>
          </a:p>
          <a:p>
            <a:pPr lvl="1"/>
            <a:r>
              <a:rPr lang="en-US" dirty="0"/>
              <a:t>Serve</a:t>
            </a:r>
          </a:p>
          <a:p>
            <a:pPr lvl="2"/>
            <a:r>
              <a:rPr lang="en-US" dirty="0" err="1"/>
              <a:t>BigQuery</a:t>
            </a:r>
            <a:r>
              <a:rPr lang="en-US" dirty="0"/>
              <a:t> (query service)</a:t>
            </a:r>
          </a:p>
          <a:p>
            <a:endParaRPr lang="en-US" dirty="0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F1804984-8CBE-4E6F-9D5C-88ABE2D2E4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6047"/>
            <a:ext cx="5181600" cy="301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186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92D5A8D-2B43-41F6-AE7E-074B899C8BA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9E9C589-B12D-44DF-8F1C-19B8B1FED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points</a:t>
            </a:r>
          </a:p>
          <a:p>
            <a:endParaRPr lang="en-US" dirty="0"/>
          </a:p>
          <a:p>
            <a:r>
              <a:rPr lang="en-US" dirty="0"/>
              <a:t>We have services</a:t>
            </a:r>
          </a:p>
          <a:p>
            <a:pPr lvl="1"/>
            <a:r>
              <a:rPr lang="en-US" dirty="0"/>
              <a:t>Which transforms data</a:t>
            </a:r>
          </a:p>
          <a:p>
            <a:pPr lvl="2"/>
            <a:r>
              <a:rPr lang="en-US" dirty="0"/>
              <a:t>Recall the DIKW pyramid</a:t>
            </a:r>
          </a:p>
          <a:p>
            <a:pPr lvl="1"/>
            <a:r>
              <a:rPr lang="en-US" dirty="0"/>
              <a:t>Which supports data transformation</a:t>
            </a:r>
          </a:p>
          <a:p>
            <a:r>
              <a:rPr lang="en-US" dirty="0"/>
              <a:t>Data pipelines are based on</a:t>
            </a:r>
          </a:p>
          <a:p>
            <a:pPr lvl="1"/>
            <a:r>
              <a:rPr lang="en-US" dirty="0"/>
              <a:t>Ingesting data</a:t>
            </a:r>
          </a:p>
          <a:p>
            <a:pPr lvl="1"/>
            <a:r>
              <a:rPr lang="en-US" dirty="0"/>
              <a:t>Analyzing data</a:t>
            </a:r>
          </a:p>
          <a:p>
            <a:pPr lvl="1"/>
            <a:r>
              <a:rPr lang="en-US" dirty="0"/>
              <a:t>Serving data</a:t>
            </a:r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FFD03BBD-C6F9-4F4C-B78F-2F9E56E0F45E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47F9C1-D96C-48A4-83D0-0B93EC025185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3F6E9C-FBD7-4052-A69A-0F5933000023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0C8CF7-5944-463F-B59E-23E04ACDEE6F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27840-BC5E-4EAE-AE39-4FB58F45BAC2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3F430-7134-48A7-8766-7ABFE4456A00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31E20F-F669-4E73-9980-EC0D96631572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2B926-3252-4574-BCF0-2ECA06520464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97EADD-53AB-4D6E-A86B-3BCD1D10F175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42D0B1-4065-4A9C-A444-5714E65EF47A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6155E-D2EB-4698-B3E2-DB4918A1EC97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602ABF-8984-46C2-A0E8-3E8EF90FAE80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18ADB-2E86-40E6-9650-8A954F2823BA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9575AD-0218-4D3D-8CB0-39CB8B58D36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8CB84B-3614-4620-BAAC-EF5322DC061A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F0A640-76B4-47BE-90DA-215CEB45E7D3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347D23-2A54-4AC6-B427-F27616257D2C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C147D8-7D22-458D-A3C8-65373805D69B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565AC6-229E-45DE-8E7B-EDCAD34D1BD6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3B379-F8CE-4F38-8F9B-A30FC5041F0D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A7E6FA-087B-4889-961F-4CFB16002CFB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C828B9-F88B-4A9E-9996-6544A1602E95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88D05B-5B50-4D83-B81C-4D9AA55063E5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32B509-BAC8-4E4D-8176-21698B8F6E8A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6295B54-D670-4BC4-B0E5-AD82126E6632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4EB65CE-7FE1-4D72-96C8-5A8802AC7436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AF323C-B4CE-4802-9059-BBD081DB4AA0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F35CEB2-8ED6-4C13-873F-9D6B411E6964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7C505CF-C406-49D4-AED5-81AFF12B722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EDE347-2365-4DFB-B536-A1DA199B2CCE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E136F6-3EF5-4663-9805-D22BA39AA53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6D0BE19-F745-4EAA-9A0F-D2581C7D417A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4EF173-DA3D-45CA-AD7C-229ACF32E7D6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B4B646-F883-4347-A303-1ADBAFE20A37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A3B45A-CDD1-48F6-853A-F387ECB59889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998B01-5EC0-46CE-AA67-D7BA2E3AE090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2304E6-6431-425F-AF3A-81C08C3C30A5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BC4CE5-7CAA-4A74-BF2E-180F9FB40D3E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1F61B3-532D-4404-9B72-676DE8B07683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D046D7-1A82-4A9D-B46A-17F08931C93C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0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A0A22C5-A927-4772-A295-0F0C7456F3F8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707ADEB-DDFC-4D86-B18E-8D9F826EFCBC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FE24307-B876-4E50-93D0-2C57782F3A9F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09EDC27-A247-4AA2-9728-82D8B6286B3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C32D450-52F5-4508-909F-1463E095511E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559FEE-B3C7-4A43-88DB-6EA8802F3528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22DE34-41ED-409D-A6E9-86234176B14E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8464F0-6112-4CAE-A346-A02D9CDC0C2A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460B7C-0F76-46AF-B8E9-A0ACFE70FB80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66C909-D2E0-4E54-9779-447EE2D5D921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DDB9E9-1AED-4ED5-8055-BB5ED9210A64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1ABF1E7-1851-4355-A972-F9C1F96B0EAA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501D67C-6E67-4972-9648-538BCCDE2229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1DA7AD4-2C53-468A-AEA4-1CB865288740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C560360-D700-4419-A928-E744775D2E36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84CFAD6-CD48-4AC1-A5B7-B65899509C1F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793361-AF5D-4AA9-806F-B9D81456A792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E6B71BC-A1F0-47EB-8073-706CB532139F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13D51D2-59DD-4FFB-8C10-67A11CBA0391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54CB16B-1F3A-4A41-8DE2-F761ABBC9044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2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Download a pre-configured (VMware) VM with the installed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Connect to a PC-lab using Guacamole (click here </a:t>
            </a:r>
            <a:r>
              <a:rPr lang="en-US" dirty="0">
                <a:hlinkClick r:id="rId2"/>
              </a:rPr>
              <a:t>https://csi-rlab.campusfc.unibo.it/</a:t>
            </a:r>
            <a:r>
              <a:rPr lang="en-US" dirty="0"/>
              <a:t>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Enter your credentials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Choose `</a:t>
            </a:r>
            <a:r>
              <a:rPr lang="en-US" dirty="0" err="1"/>
              <a:t>LabCEZ</a:t>
            </a:r>
            <a:r>
              <a:rPr lang="en-US" dirty="0"/>
              <a:t>`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Click on the proper lab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Once logged in, download the VM from </a:t>
            </a:r>
            <a:r>
              <a:rPr lang="en-US" dirty="0">
                <a:hlinkClick r:id="rId3"/>
              </a:rPr>
              <a:t>http://big.csr.unibo.it/downloads/ubuntu-64-bit.zip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Unzip the content and launch `VMware Workstation Pro` (from the desktop)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`File` &gt; `Open...` &gt; `path/to/the/unzipped/</a:t>
            </a:r>
            <a:r>
              <a:rPr lang="en-US" dirty="0" err="1"/>
              <a:t>vm</a:t>
            </a:r>
            <a:r>
              <a:rPr lang="en-US" dirty="0"/>
              <a:t>/*.</a:t>
            </a:r>
            <a:r>
              <a:rPr lang="en-US" dirty="0" err="1"/>
              <a:t>vmx</a:t>
            </a:r>
            <a:r>
              <a:rPr lang="en-US" dirty="0"/>
              <a:t>`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Launch the VM (user: `bigdata`, </a:t>
            </a:r>
            <a:r>
              <a:rPr lang="en-US" dirty="0" err="1"/>
              <a:t>pwd</a:t>
            </a:r>
            <a:r>
              <a:rPr lang="en-US" dirty="0"/>
              <a:t>: `bigdata`)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0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Ingestion vs Analytics</a:t>
            </a:r>
          </a:p>
          <a:p>
            <a:pPr lvl="1"/>
            <a:r>
              <a:rPr lang="en-US" dirty="0"/>
              <a:t>Data streams are used for ingestion</a:t>
            </a:r>
          </a:p>
          <a:p>
            <a:pPr lvl="1"/>
            <a:r>
              <a:rPr lang="en-US" dirty="0"/>
              <a:t>... and (event) processing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60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867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Storage vs Serving</a:t>
            </a:r>
          </a:p>
          <a:p>
            <a:pPr lvl="1"/>
            <a:r>
              <a:rPr lang="en-US" dirty="0"/>
              <a:t>Databases are storage</a:t>
            </a:r>
          </a:p>
          <a:p>
            <a:pPr lvl="1"/>
            <a:r>
              <a:rPr lang="en-US" dirty="0"/>
              <a:t>... with processing capability</a:t>
            </a:r>
          </a:p>
          <a:p>
            <a:pPr lvl="1"/>
            <a:r>
              <a:rPr lang="en-US" dirty="0"/>
              <a:t>... and with serving capability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61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7" cy="2887357"/>
            <a:chOff x="6168410" y="2565214"/>
            <a:chExt cx="5154657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9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67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62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76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3F91C7-3E99-471A-ABBD-2CD13814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persisting data</a:t>
            </a:r>
          </a:p>
          <a:p>
            <a:endParaRPr lang="en-US" dirty="0"/>
          </a:p>
          <a:p>
            <a:r>
              <a:rPr lang="en-US" dirty="0"/>
              <a:t>Which storage do we choose?</a:t>
            </a:r>
          </a:p>
          <a:p>
            <a:pPr lvl="1"/>
            <a:r>
              <a:rPr lang="en-US" b="1" dirty="0"/>
              <a:t>Storage model </a:t>
            </a:r>
            <a:r>
              <a:rPr lang="en-US" dirty="0"/>
              <a:t>(or data model) ~= variety</a:t>
            </a:r>
          </a:p>
          <a:p>
            <a:pPr lvl="2"/>
            <a:r>
              <a:rPr lang="en-US" dirty="0"/>
              <a:t>How data are organized/accessed in a storage system</a:t>
            </a:r>
          </a:p>
          <a:p>
            <a:pPr lvl="3"/>
            <a:r>
              <a:rPr lang="en-US" dirty="0"/>
              <a:t>Structured vs unstructured</a:t>
            </a:r>
          </a:p>
          <a:p>
            <a:pPr lvl="3"/>
            <a:r>
              <a:rPr lang="en-US" dirty="0"/>
              <a:t>Data access model (key-value, column, etc.)</a:t>
            </a:r>
          </a:p>
          <a:p>
            <a:pPr lvl="1"/>
            <a:r>
              <a:rPr lang="en-US" dirty="0"/>
              <a:t>Access </a:t>
            </a:r>
            <a:r>
              <a:rPr lang="en-US" b="1" dirty="0"/>
              <a:t>frequency</a:t>
            </a:r>
          </a:p>
          <a:p>
            <a:pPr lvl="1"/>
            <a:r>
              <a:rPr lang="en-US" b="1" dirty="0"/>
              <a:t>Analyses </a:t>
            </a:r>
            <a:r>
              <a:rPr lang="en-US" dirty="0"/>
              <a:t>to be performed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163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4655BD-2AAF-42E2-BEEB-ED56026DE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001" y="1700213"/>
            <a:ext cx="9735998" cy="43513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64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13B024-9C8C-4E2C-85B7-D4ACBB63A8B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Mansouri, </a:t>
            </a:r>
            <a:r>
              <a:rPr lang="en-US" dirty="0" err="1"/>
              <a:t>Yaser</a:t>
            </a:r>
            <a:r>
              <a:rPr lang="en-US" dirty="0"/>
              <a:t>, Adel </a:t>
            </a:r>
            <a:r>
              <a:rPr lang="en-US" dirty="0" err="1"/>
              <a:t>Nadjaran</a:t>
            </a:r>
            <a:r>
              <a:rPr lang="en-US" dirty="0"/>
              <a:t> </a:t>
            </a:r>
            <a:r>
              <a:rPr lang="en-US" dirty="0" err="1"/>
              <a:t>Toosi</a:t>
            </a:r>
            <a:r>
              <a:rPr lang="en-US" dirty="0"/>
              <a:t>, and Rajkumar </a:t>
            </a:r>
            <a:r>
              <a:rPr lang="en-US" dirty="0" err="1"/>
              <a:t>Buyya</a:t>
            </a:r>
            <a:r>
              <a:rPr lang="en-US" dirty="0"/>
              <a:t>. "Data storage management in cloud environments: Taxonomy, survey, and future directions." ACM Computing Surveys (CSUR) 50.6 (2017): 1-51.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0CB716-22B2-4608-AEB1-DE5616B75B33}"/>
              </a:ext>
            </a:extLst>
          </p:cNvPr>
          <p:cNvSpPr/>
          <p:nvPr/>
        </p:nvSpPr>
        <p:spPr>
          <a:xfrm>
            <a:off x="8490857" y="3021329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21C65-152A-4EAB-895F-D95A17E9CA96}"/>
              </a:ext>
            </a:extLst>
          </p:cNvPr>
          <p:cNvSpPr/>
          <p:nvPr/>
        </p:nvSpPr>
        <p:spPr>
          <a:xfrm>
            <a:off x="6183104" y="4719028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76F9B-60F6-49F4-A9DC-DD592CA196F7}"/>
              </a:ext>
            </a:extLst>
          </p:cNvPr>
          <p:cNvSpPr/>
          <p:nvPr/>
        </p:nvSpPr>
        <p:spPr>
          <a:xfrm>
            <a:off x="6201062" y="5723316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C74C1-8122-484D-A100-03C9F180C6A4}"/>
              </a:ext>
            </a:extLst>
          </p:cNvPr>
          <p:cNvSpPr/>
          <p:nvPr/>
        </p:nvSpPr>
        <p:spPr>
          <a:xfrm>
            <a:off x="7723494" y="3739198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58B1B-91C9-460B-BFD4-C595BAD2514F}"/>
              </a:ext>
            </a:extLst>
          </p:cNvPr>
          <p:cNvSpPr/>
          <p:nvPr/>
        </p:nvSpPr>
        <p:spPr>
          <a:xfrm>
            <a:off x="8290560" y="5157787"/>
            <a:ext cx="2673439" cy="565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1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65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relational</a:t>
            </a:r>
          </a:p>
          <a:p>
            <a:endParaRPr lang="en-US" dirty="0"/>
          </a:p>
          <a:p>
            <a:r>
              <a:rPr lang="en-US" b="1" dirty="0"/>
              <a:t>Relational</a:t>
            </a:r>
          </a:p>
          <a:p>
            <a:pPr lvl="1"/>
            <a:r>
              <a:rPr lang="en-US" dirty="0"/>
              <a:t>Store data with predefined schemas and relationships between them</a:t>
            </a:r>
          </a:p>
          <a:p>
            <a:pPr lvl="1"/>
            <a:r>
              <a:rPr lang="en-US" dirty="0"/>
              <a:t>Support ACID transactions </a:t>
            </a:r>
          </a:p>
          <a:p>
            <a:pPr lvl="1"/>
            <a:r>
              <a:rPr lang="en-US" dirty="0"/>
              <a:t>Maintain referential integrity</a:t>
            </a:r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5B2FE8-8FFF-49FF-8707-12E3C963F854}"/>
              </a:ext>
            </a:extLst>
          </p:cNvPr>
          <p:cNvSpPr/>
          <p:nvPr/>
        </p:nvSpPr>
        <p:spPr>
          <a:xfrm>
            <a:off x="6172200" y="2664277"/>
            <a:ext cx="5181600" cy="4708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3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66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semi/unstructured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*</a:t>
            </a:r>
          </a:p>
          <a:p>
            <a:endParaRPr lang="en-US" b="1" dirty="0"/>
          </a:p>
          <a:p>
            <a:pPr lvl="1"/>
            <a:r>
              <a:rPr lang="en-US" b="1" dirty="0"/>
              <a:t>Key/value: </a:t>
            </a:r>
            <a:r>
              <a:rPr lang="en-US" dirty="0"/>
              <a:t>store and retrieve large volumes of data</a:t>
            </a:r>
            <a:endParaRPr lang="en-US" b="1" dirty="0"/>
          </a:p>
          <a:p>
            <a:pPr lvl="1"/>
            <a:r>
              <a:rPr lang="en-US" b="1" dirty="0"/>
              <a:t>Document : </a:t>
            </a:r>
            <a:r>
              <a:rPr lang="en-US" dirty="0"/>
              <a:t>store semi-structured data as JSON-like documents</a:t>
            </a:r>
            <a:endParaRPr lang="en-US" b="1" dirty="0"/>
          </a:p>
          <a:p>
            <a:pPr lvl="1"/>
            <a:r>
              <a:rPr lang="en-US" b="1" dirty="0"/>
              <a:t>Columnar:</a:t>
            </a:r>
            <a:r>
              <a:rPr lang="en-US" dirty="0"/>
              <a:t> use tables but unlike a relational database, columns can vary from row to row in the same table</a:t>
            </a:r>
            <a:endParaRPr lang="en-US" b="1" dirty="0"/>
          </a:p>
          <a:p>
            <a:pPr lvl="1"/>
            <a:r>
              <a:rPr lang="en-US" b="1" dirty="0"/>
              <a:t>Graph: </a:t>
            </a:r>
            <a:r>
              <a:rPr lang="en-US" dirty="0"/>
              <a:t>navigate and query relationships between highly connected datasets</a:t>
            </a:r>
          </a:p>
          <a:p>
            <a:pPr lvl="1"/>
            <a:r>
              <a:rPr lang="en-US" b="1" dirty="0"/>
              <a:t>... and more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544378-DEC6-432B-83D1-0CBA2CAEBBA6}"/>
              </a:ext>
            </a:extLst>
          </p:cNvPr>
          <p:cNvSpPr/>
          <p:nvPr/>
        </p:nvSpPr>
        <p:spPr>
          <a:xfrm>
            <a:off x="6172200" y="3163123"/>
            <a:ext cx="5181600" cy="2785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82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(Google Cloud)</a:t>
            </a:r>
            <a:endParaRPr lang="en-US" dirty="0"/>
          </a:p>
        </p:txBody>
      </p:sp>
      <p:pic>
        <p:nvPicPr>
          <p:cNvPr id="18" name="Content Placeholder 17" descr="Table, calendar&#10;&#10;Description automatically generated">
            <a:extLst>
              <a:ext uri="{FF2B5EF4-FFF2-40B4-BE49-F238E27FC236}">
                <a16:creationId xmlns:a16="http://schemas.microsoft.com/office/drawing/2014/main" id="{E0C0261B-2FD8-4663-922E-EC57C8B33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8" y="2294310"/>
            <a:ext cx="5012237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67</a:t>
            </a:fld>
            <a:endParaRPr lang="it-IT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717C1BF-EA6E-42F8-8129-F3698892E1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https://cloud.google.com/products/databases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321E7D5-761D-4B04-8A03-9F92D4F93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06" y="2272937"/>
            <a:ext cx="5087994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789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structure: unstructured</a:t>
            </a:r>
          </a:p>
          <a:p>
            <a:r>
              <a:rPr lang="en-US" dirty="0"/>
              <a:t>Data abstraction: file (or database)</a:t>
            </a:r>
          </a:p>
          <a:p>
            <a:r>
              <a:rPr lang="en-US" dirty="0"/>
              <a:t>Data access model: key-value</a:t>
            </a:r>
          </a:p>
          <a:p>
            <a:endParaRPr lang="en-US" b="1" dirty="0"/>
          </a:p>
          <a:p>
            <a:r>
              <a:rPr lang="en-US" b="1" dirty="0"/>
              <a:t>File system </a:t>
            </a:r>
            <a:r>
              <a:rPr lang="en-US" dirty="0"/>
              <a:t>(EFS), </a:t>
            </a:r>
            <a:r>
              <a:rPr lang="en-US" b="1" dirty="0"/>
              <a:t>object storage </a:t>
            </a:r>
            <a:r>
              <a:rPr lang="en-US" dirty="0"/>
              <a:t>(S3) (or </a:t>
            </a:r>
            <a:r>
              <a:rPr lang="en-US" b="1" dirty="0"/>
              <a:t>DB K-V</a:t>
            </a:r>
            <a:r>
              <a:rPr lang="en-US" dirty="0"/>
              <a:t>;</a:t>
            </a:r>
            <a:r>
              <a:rPr lang="en-US" b="1" dirty="0"/>
              <a:t> </a:t>
            </a:r>
            <a:r>
              <a:rPr lang="en-US" dirty="0"/>
              <a:t>e.g., DynamoDB)</a:t>
            </a:r>
          </a:p>
          <a:p>
            <a:pPr lvl="1"/>
            <a:r>
              <a:rPr lang="en-US" dirty="0"/>
              <a:t>Handle unstructured data</a:t>
            </a:r>
          </a:p>
          <a:p>
            <a:pPr lvl="1"/>
            <a:r>
              <a:rPr lang="en-US" dirty="0"/>
              <a:t>... organized as files (or blob)</a:t>
            </a:r>
          </a:p>
          <a:p>
            <a:pPr lvl="1"/>
            <a:r>
              <a:rPr lang="en-US" dirty="0"/>
              <a:t>... accessed using a key-value</a:t>
            </a:r>
          </a:p>
          <a:p>
            <a:r>
              <a:rPr lang="en-US" dirty="0"/>
              <a:t>Differ in the supported features</a:t>
            </a:r>
          </a:p>
          <a:p>
            <a:pPr lvl="1"/>
            <a:r>
              <a:rPr lang="en-US" dirty="0"/>
              <a:t>E.g., maximum item size (DynamoDB: 400KB, S3: 5TB)</a:t>
            </a:r>
          </a:p>
          <a:p>
            <a:pPr lvl="1"/>
            <a:r>
              <a:rPr lang="en-US" dirty="0"/>
              <a:t>E.g., indexes, querying mechanisms, latency,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0895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69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838200" y="6311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https://aws.amazon.com/s3/storage-classes/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Object storage (AWS S3) </a:t>
            </a:r>
            <a:r>
              <a:rPr lang="en-US" b="1" dirty="0"/>
              <a:t>classes</a:t>
            </a:r>
          </a:p>
          <a:p>
            <a:pPr lvl="1"/>
            <a:r>
              <a:rPr lang="en-US" b="1" dirty="0"/>
              <a:t>Standard</a:t>
            </a:r>
            <a:r>
              <a:rPr lang="en-US" dirty="0"/>
              <a:t>: general purpose</a:t>
            </a:r>
          </a:p>
          <a:p>
            <a:pPr lvl="1"/>
            <a:r>
              <a:rPr lang="en-US" b="1" dirty="0"/>
              <a:t>Infrequent</a:t>
            </a:r>
            <a:r>
              <a:rPr lang="en-US" dirty="0"/>
              <a:t> (rapid) </a:t>
            </a:r>
            <a:r>
              <a:rPr lang="en-US" b="1" dirty="0"/>
              <a:t>access</a:t>
            </a:r>
          </a:p>
          <a:p>
            <a:pPr lvl="1"/>
            <a:r>
              <a:rPr lang="en-US" b="1" dirty="0"/>
              <a:t>One Zone-IA</a:t>
            </a:r>
            <a:r>
              <a:rPr lang="en-US" dirty="0"/>
              <a:t>: lower-cost option for infrequently accessed data that do not require high availability and resilience</a:t>
            </a:r>
          </a:p>
          <a:p>
            <a:pPr lvl="1"/>
            <a:r>
              <a:rPr lang="en-US" b="1" dirty="0"/>
              <a:t>Glacier</a:t>
            </a:r>
            <a:r>
              <a:rPr lang="en-US" dirty="0"/>
              <a:t>: low-cost storage class for data archiving, three retrieval options that range from a few minutes to hours</a:t>
            </a:r>
          </a:p>
          <a:p>
            <a:pPr lvl="1"/>
            <a:r>
              <a:rPr lang="en-US" b="1" dirty="0"/>
              <a:t>Deep Glacier</a:t>
            </a:r>
            <a:r>
              <a:rPr lang="en-US" dirty="0"/>
              <a:t>: long-term retention for data accessed once or twice in a year. E.g., retain data sets for 10 years or longer</a:t>
            </a:r>
          </a:p>
          <a:p>
            <a:pPr lvl="1"/>
            <a:r>
              <a:rPr lang="en-US" b="1" dirty="0"/>
              <a:t>Intelligent-Tiering</a:t>
            </a:r>
            <a:r>
              <a:rPr lang="en-US" dirty="0"/>
              <a:t>: move objects between access tiers when access patterns change</a:t>
            </a:r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01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have practiced with </a:t>
            </a:r>
            <a:r>
              <a:rPr lang="en-US" b="1" dirty="0"/>
              <a:t>on-premises</a:t>
            </a:r>
            <a:r>
              <a:rPr lang="en-US" dirty="0"/>
              <a:t> solutions</a:t>
            </a:r>
          </a:p>
          <a:p>
            <a:pPr lvl="1"/>
            <a:r>
              <a:rPr lang="en-US" dirty="0"/>
              <a:t>You were given a working hardware cluster</a:t>
            </a:r>
          </a:p>
          <a:p>
            <a:pPr lvl="1"/>
            <a:r>
              <a:rPr lang="en-US" dirty="0"/>
              <a:t>... to deploy software applications on Hadoop-based stack</a:t>
            </a:r>
          </a:p>
          <a:p>
            <a:r>
              <a:rPr lang="en-US" dirty="0"/>
              <a:t>Let us guess</a:t>
            </a:r>
          </a:p>
          <a:p>
            <a:pPr lvl="1"/>
            <a:r>
              <a:rPr lang="en-US" dirty="0"/>
              <a:t>How would you start from scratch?</a:t>
            </a:r>
          </a:p>
          <a:p>
            <a:pPr lvl="1"/>
            <a:r>
              <a:rPr lang="en-US" dirty="0"/>
              <a:t>How much time would it take?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0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2907C-598A-405C-BB0E-89F52E4F1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en-US" b="1" dirty="0"/>
              <a:t>Lifecycle</a:t>
            </a:r>
            <a:r>
              <a:rPr lang="en-US" altLang="en-US" dirty="0"/>
              <a:t> configuration</a:t>
            </a:r>
          </a:p>
          <a:p>
            <a:pPr lvl="1"/>
            <a:r>
              <a:rPr lang="en-US" altLang="en-US" dirty="0"/>
              <a:t>A set of rules that define actions that Amazon S3 applies to a group of objects</a:t>
            </a:r>
          </a:p>
          <a:p>
            <a:pPr lvl="0"/>
            <a:r>
              <a:rPr lang="en-US" altLang="en-US" dirty="0"/>
              <a:t>Two types of actions: </a:t>
            </a:r>
          </a:p>
          <a:p>
            <a:pPr lvl="1"/>
            <a:r>
              <a:rPr lang="en-US" altLang="en-US" b="1" dirty="0"/>
              <a:t>Transition: </a:t>
            </a:r>
            <a:r>
              <a:rPr lang="en-US" altLang="en-US" dirty="0"/>
              <a:t>when objects transition to another storage class. E.g., archive objects to the S3 Glacier storage class one year after creating them</a:t>
            </a:r>
          </a:p>
          <a:p>
            <a:pPr lvl="1"/>
            <a:r>
              <a:rPr lang="en-US" altLang="en-US" b="1" dirty="0"/>
              <a:t>Expiration</a:t>
            </a:r>
            <a:r>
              <a:rPr lang="en-US" altLang="en-US" dirty="0"/>
              <a:t>: when objects expire. Amazon S3 deletes expired objects on your behalf</a:t>
            </a:r>
          </a:p>
          <a:p>
            <a:endParaRPr lang="en-US" dirty="0"/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70</a:t>
            </a:fld>
            <a:endParaRPr lang="it-IT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350BABF-0B06-4707-B9E6-F52F973D9404}"/>
              </a:ext>
            </a:extLst>
          </p:cNvPr>
          <p:cNvSpPr/>
          <p:nvPr/>
        </p:nvSpPr>
        <p:spPr>
          <a:xfrm rot="5400000">
            <a:off x="8839200" y="982298"/>
            <a:ext cx="426720" cy="3103865"/>
          </a:xfrm>
          <a:prstGeom prst="up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Transition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166E73D4-DC04-4EE3-BC98-A944D8E74EF2}"/>
              </a:ext>
            </a:extLst>
          </p:cNvPr>
          <p:cNvSpPr txBox="1">
            <a:spLocks/>
          </p:cNvSpPr>
          <p:nvPr/>
        </p:nvSpPr>
        <p:spPr>
          <a:xfrm>
            <a:off x="838200" y="6051837"/>
            <a:ext cx="10515600" cy="3045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https://docs.aws.amazon.com/AmazonS3/latest/userguide/object-lifecycle-mgmt.html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43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Storage: access frequency (Google Cloud)</a:t>
            </a:r>
            <a:endParaRPr lang="en-US" dirty="0"/>
          </a:p>
        </p:txBody>
      </p:sp>
      <p:pic>
        <p:nvPicPr>
          <p:cNvPr id="3" name="Content Placeholder 2" descr="Table&#10;&#10;Description automatically generated">
            <a:extLst>
              <a:ext uri="{FF2B5EF4-FFF2-40B4-BE49-F238E27FC236}">
                <a16:creationId xmlns:a16="http://schemas.microsoft.com/office/drawing/2014/main" id="{80EC7047-3446-4465-848F-D2F696704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76" y="4386799"/>
            <a:ext cx="4220999" cy="152851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71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A77ECB-A69F-46AB-BB9A-3CC5060C3B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https://cloud.google.com/blog/products/storage-data-transfer/archive-storage-class-for-coldest-data-now-available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7AC82B1-6563-4DCE-8371-50154EF8D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4" y="1587480"/>
            <a:ext cx="7259216" cy="35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72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045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F252-3340-4947-8AC6-FF47A5BF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vs. Streaming 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25FFB-9D55-40D6-983D-5C1206BCC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a bulk processing system?</a:t>
            </a:r>
          </a:p>
          <a:p>
            <a:pPr lvl="1"/>
            <a:r>
              <a:rPr lang="en-US" dirty="0"/>
              <a:t>High latency</a:t>
            </a:r>
          </a:p>
          <a:p>
            <a:pPr lvl="1"/>
            <a:r>
              <a:rPr lang="en-US" dirty="0"/>
              <a:t>Exact results</a:t>
            </a:r>
          </a:p>
          <a:p>
            <a:pPr lvl="1"/>
            <a:r>
              <a:rPr lang="en-US" dirty="0"/>
              <a:t>Process massive data at once</a:t>
            </a:r>
          </a:p>
          <a:p>
            <a:pPr lvl="2"/>
            <a:r>
              <a:rPr lang="en-US" dirty="0"/>
              <a:t>... is this true?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B9CCDC-4414-4A72-A0AD-3BBF9A7FDB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is a streaming system?</a:t>
            </a:r>
          </a:p>
          <a:p>
            <a:pPr lvl="1"/>
            <a:r>
              <a:rPr lang="en-US" dirty="0"/>
              <a:t>Low latency</a:t>
            </a:r>
          </a:p>
          <a:p>
            <a:pPr lvl="1"/>
            <a:r>
              <a:rPr lang="en-US" dirty="0"/>
              <a:t>Approximate result</a:t>
            </a:r>
          </a:p>
          <a:p>
            <a:pPr lvl="2"/>
            <a:r>
              <a:rPr lang="en-US" dirty="0"/>
              <a:t>... is this true?</a:t>
            </a:r>
          </a:p>
          <a:p>
            <a:pPr lvl="1"/>
            <a:r>
              <a:rPr lang="en-US" dirty="0"/>
              <a:t>Process data item by data item</a:t>
            </a:r>
          </a:p>
          <a:p>
            <a:pPr lvl="2"/>
            <a:r>
              <a:rPr lang="en-US" dirty="0"/>
              <a:t>... is this true?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BB106-490C-4130-9A83-C53392138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3F1C9-BD6E-44E0-BD46-84B0A669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73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300F2B-E2B5-4AAB-AA34-175C16D5F43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22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F252-3340-4947-8AC6-FF47A5BF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vs. Streaming 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25FFB-9D55-40D6-983D-5C1206BCC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a bulk processing system?</a:t>
            </a:r>
          </a:p>
          <a:p>
            <a:pPr lvl="1"/>
            <a:r>
              <a:rPr lang="en-US" dirty="0"/>
              <a:t>An engine capable to handle processing on </a:t>
            </a:r>
            <a:r>
              <a:rPr lang="en-US" b="1" dirty="0"/>
              <a:t>bounded</a:t>
            </a:r>
            <a:r>
              <a:rPr lang="en-US" dirty="0"/>
              <a:t> datasets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B9CCDC-4414-4A72-A0AD-3BBF9A7FDB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is a streaming system?</a:t>
            </a:r>
          </a:p>
          <a:p>
            <a:pPr lvl="1"/>
            <a:r>
              <a:rPr lang="en-US" dirty="0"/>
              <a:t>An engine capable to handle processing on </a:t>
            </a:r>
            <a:r>
              <a:rPr lang="en-US" b="1" dirty="0"/>
              <a:t>unbounded</a:t>
            </a:r>
            <a:r>
              <a:rPr lang="en-US" dirty="0"/>
              <a:t> datasets</a:t>
            </a:r>
          </a:p>
          <a:p>
            <a:pPr lvl="1"/>
            <a:r>
              <a:rPr lang="en-US" dirty="0"/>
              <a:t>Streaming is a superset of batch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BB106-490C-4130-9A83-C53392138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3F1C9-BD6E-44E0-BD46-84B0A669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74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300F2B-E2B5-4AAB-AA34-175C16D5F43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100" dirty="0" err="1"/>
              <a:t>Akidau</a:t>
            </a:r>
            <a:r>
              <a:rPr lang="en-US" sz="1100" dirty="0"/>
              <a:t>, Tyler, Slava </a:t>
            </a:r>
            <a:r>
              <a:rPr lang="en-US" sz="1100" dirty="0" err="1"/>
              <a:t>Chernyak</a:t>
            </a:r>
            <a:r>
              <a:rPr lang="en-US" sz="1100" dirty="0"/>
              <a:t>, and Reuven Lax. </a:t>
            </a:r>
            <a:r>
              <a:rPr lang="en-US" sz="1100" i="1" dirty="0"/>
              <a:t>Streaming systems: the what, where, when, and how of large-scale data processing</a:t>
            </a:r>
            <a:r>
              <a:rPr lang="en-US" sz="1100" dirty="0"/>
              <a:t>. " O'Reilly Media, Inc.", 2018.</a:t>
            </a:r>
          </a:p>
        </p:txBody>
      </p:sp>
    </p:spTree>
    <p:extLst>
      <p:ext uri="{BB962C8B-B14F-4D97-AF65-F5344CB8AC3E}">
        <p14:creationId xmlns:p14="http://schemas.microsoft.com/office/powerpoint/2010/main" val="2295611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75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Goal</a:t>
            </a:r>
            <a:r>
              <a:rPr lang="en-US" dirty="0">
                <a:effectLst/>
                <a:latin typeface="Arial" panose="020B0604020202020204" pitchFamily="34" charset="0"/>
              </a:rPr>
              <a:t>: moving data to the cloud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Moving data to the cloud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80TB</a:t>
            </a:r>
            <a:r>
              <a:rPr lang="en-US" dirty="0">
                <a:effectLst/>
                <a:latin typeface="Arial" panose="020B0604020202020204" pitchFamily="34" charset="0"/>
              </a:rPr>
              <a:t> of data to move, </a:t>
            </a:r>
          </a:p>
          <a:p>
            <a:pPr lvl="1"/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</a:t>
            </a:r>
            <a:r>
              <a:rPr lang="en-US" dirty="0">
                <a:effectLst/>
                <a:latin typeface="Arial" panose="020B0604020202020204" pitchFamily="34" charset="0"/>
              </a:rPr>
              <a:t> connection to the internet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How many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days</a:t>
            </a:r>
            <a:r>
              <a:rPr lang="en-US" dirty="0">
                <a:effectLst/>
                <a:latin typeface="Arial" panose="020B0604020202020204" pitchFamily="34" charset="0"/>
              </a:rPr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80000GB</a:t>
            </a:r>
            <a:r>
              <a:rPr lang="en-US" dirty="0">
                <a:effectLst/>
                <a:latin typeface="Arial" panose="020B0604020202020204" pitchFamily="34" charset="0"/>
              </a:rPr>
              <a:t> / (</a:t>
            </a:r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 / 8</a:t>
            </a:r>
            <a:r>
              <a:rPr lang="en-US" dirty="0">
                <a:effectLst/>
                <a:latin typeface="Arial" panose="020B0604020202020204" pitchFamily="34" charset="0"/>
              </a:rPr>
              <a:t>) 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60 / 60 / 24 </a:t>
            </a:r>
            <a:r>
              <a:rPr lang="en-US" dirty="0">
                <a:effectLst/>
                <a:latin typeface="Arial" panose="020B0604020202020204" pitchFamily="34" charset="0"/>
              </a:rPr>
              <a:t>~= a week without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Batch/Bulk: move data from on-premises storage</a:t>
            </a:r>
          </a:p>
          <a:p>
            <a:endParaRPr lang="en-US" dirty="0"/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Receive shipment</a:t>
            </a:r>
          </a:p>
          <a:p>
            <a:pPr lvl="1"/>
            <a:r>
              <a:rPr lang="en-US" dirty="0"/>
              <a:t>Set up</a:t>
            </a:r>
          </a:p>
          <a:p>
            <a:pPr lvl="1"/>
            <a:r>
              <a:rPr lang="en-US" dirty="0"/>
              <a:t>Transfer data</a:t>
            </a:r>
          </a:p>
          <a:p>
            <a:pPr lvl="1"/>
            <a:r>
              <a:rPr lang="en-US" dirty="0"/>
              <a:t>Ship back (shipping carrier)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968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Snowball</a:t>
            </a:r>
          </a:p>
          <a:p>
            <a:pPr lvl="1"/>
            <a:r>
              <a:rPr lang="en-US" dirty="0"/>
              <a:t>50TB (North America only) and 80TB versions </a:t>
            </a:r>
          </a:p>
          <a:p>
            <a:pPr lvl="1"/>
            <a:r>
              <a:rPr lang="en-US" dirty="0"/>
              <a:t>Not rack-mountable</a:t>
            </a:r>
          </a:p>
          <a:p>
            <a:r>
              <a:rPr lang="en-US" dirty="0"/>
              <a:t>Throughput</a:t>
            </a:r>
          </a:p>
          <a:p>
            <a:pPr lvl="1"/>
            <a:r>
              <a:rPr lang="en-US" dirty="0"/>
              <a:t>1 Gbps or 10 Gbps using an RJ-45 connection</a:t>
            </a:r>
          </a:p>
          <a:p>
            <a:pPr lvl="1"/>
            <a:r>
              <a:rPr lang="en-US" dirty="0"/>
              <a:t>10 Gbps using a fiber optic connection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6BEBEB-32A8-4A76-83B1-3B6FAC45E1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https://aws.amazon.com/snowball/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CB994-4185-4CE8-B2BD-CB8A633BF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78" y="2628107"/>
            <a:ext cx="20574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134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24801CD-CC31-40F0-B875-CF778E737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36" y="-2429"/>
            <a:ext cx="12264452" cy="686042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AWS </a:t>
            </a:r>
            <a:r>
              <a:rPr lang="it-IT" dirty="0" err="1">
                <a:solidFill>
                  <a:schemeClr val="bg1"/>
                </a:solidFill>
              </a:rPr>
              <a:t>Snowmobile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78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A088D92-DF9E-48C6-AB1B-9F4AF885C01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https://youtu.be/8vQmTZTq7nw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783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Stream</a:t>
            </a:r>
            <a:r>
              <a:rPr lang="en-US" dirty="0"/>
              <a:t>: real-time streaming data</a:t>
            </a:r>
          </a:p>
          <a:p>
            <a:r>
              <a:rPr lang="en-US" b="1" dirty="0"/>
              <a:t>Event</a:t>
            </a:r>
            <a:r>
              <a:rPr lang="en-US" dirty="0"/>
              <a:t>: anything that we can observe occurring at a particular point in time</a:t>
            </a:r>
          </a:p>
          <a:p>
            <a:r>
              <a:rPr lang="en-US" b="1" dirty="0"/>
              <a:t>Continuous streaming</a:t>
            </a:r>
          </a:p>
          <a:p>
            <a:pPr lvl="1"/>
            <a:r>
              <a:rPr lang="en-US" dirty="0"/>
              <a:t>Illimited succession of individual events</a:t>
            </a:r>
          </a:p>
          <a:p>
            <a:pPr lvl="1"/>
            <a:r>
              <a:rPr lang="en-US" dirty="0"/>
              <a:t>Ordered by the point in time at which each event occurred</a:t>
            </a:r>
          </a:p>
          <a:p>
            <a:r>
              <a:rPr lang="en-US" b="1" dirty="0"/>
              <a:t>Publish/subscribe (pub/sub)</a:t>
            </a:r>
            <a:r>
              <a:rPr lang="en-US" dirty="0"/>
              <a:t>: a way of communicating messages</a:t>
            </a:r>
          </a:p>
          <a:p>
            <a:pPr lvl="1"/>
            <a:r>
              <a:rPr lang="en-US" i="1" dirty="0"/>
              <a:t>Senders</a:t>
            </a:r>
            <a:r>
              <a:rPr lang="en-US" dirty="0"/>
              <a:t> publish messages associated with one or more </a:t>
            </a:r>
            <a:r>
              <a:rPr lang="en-US" b="1" dirty="0"/>
              <a:t>topics</a:t>
            </a:r>
          </a:p>
          <a:p>
            <a:pPr lvl="1"/>
            <a:r>
              <a:rPr lang="en-US" i="1" dirty="0"/>
              <a:t>Receivers</a:t>
            </a:r>
            <a:r>
              <a:rPr lang="en-US" dirty="0"/>
              <a:t> subscribe to specific topics, receive all messages with that topic</a:t>
            </a:r>
          </a:p>
          <a:p>
            <a:pPr lvl="1"/>
            <a:r>
              <a:rPr lang="en-US" i="1" dirty="0"/>
              <a:t>Messages</a:t>
            </a:r>
            <a:r>
              <a:rPr lang="en-US" dirty="0"/>
              <a:t> are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39B03-CB12-4B6F-8FA9-458A7EF4C3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https://www.manning.com/books/event-streams-in-action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48068D-3AD2-4429-94E3-3C7AB8EDB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3" y="5166210"/>
            <a:ext cx="1119013" cy="14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5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easy answers</a:t>
            </a:r>
          </a:p>
          <a:p>
            <a:endParaRPr lang="en-US" dirty="0"/>
          </a:p>
          <a:p>
            <a:r>
              <a:rPr lang="en-US" dirty="0"/>
              <a:t>Big-data (distributed) architectures require a lot of skills</a:t>
            </a:r>
          </a:p>
          <a:p>
            <a:pPr lvl="1"/>
            <a:r>
              <a:rPr lang="en-US" b="1" dirty="0"/>
              <a:t>Installation</a:t>
            </a:r>
            <a:r>
              <a:rPr lang="en-US" dirty="0"/>
              <a:t>: how do I set up a new machine?</a:t>
            </a:r>
          </a:p>
          <a:p>
            <a:pPr lvl="1"/>
            <a:r>
              <a:rPr lang="en-US" b="1" dirty="0"/>
              <a:t>Networking</a:t>
            </a:r>
            <a:r>
              <a:rPr lang="en-US" dirty="0"/>
              <a:t>: how do I cable dozens of machines?</a:t>
            </a:r>
          </a:p>
          <a:p>
            <a:pPr lvl="1"/>
            <a:r>
              <a:rPr lang="en-US" b="1" dirty="0"/>
              <a:t>Management</a:t>
            </a:r>
            <a:r>
              <a:rPr lang="en-US" dirty="0"/>
              <a:t>: how do I replace a broken disk?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: how do I extend the cluster with new services/machines?</a:t>
            </a:r>
          </a:p>
          <a:p>
            <a:pPr lvl="1"/>
            <a:r>
              <a:rPr lang="en-US" dirty="0"/>
              <a:t>(energy and cooling, software licenses, insurance...)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C453AA4-E48F-4236-A6CE-A13C108B50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https://aws.amazon.com/compliance/data-center/data-centers/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417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General idea:</a:t>
            </a:r>
          </a:p>
          <a:p>
            <a:pPr lvl="1"/>
            <a:r>
              <a:rPr lang="en-US" dirty="0"/>
              <a:t>Collect events from many source systems</a:t>
            </a:r>
          </a:p>
          <a:p>
            <a:pPr lvl="1"/>
            <a:r>
              <a:rPr lang="en-US" dirty="0"/>
              <a:t>Store them in a unified log</a:t>
            </a:r>
          </a:p>
          <a:p>
            <a:pPr lvl="1"/>
            <a:r>
              <a:rPr lang="en-US" dirty="0"/>
              <a:t>Enable applications to operate on these event streams</a:t>
            </a:r>
          </a:p>
          <a:p>
            <a:r>
              <a:rPr lang="en-US" b="1" dirty="0"/>
              <a:t>Unified log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Unified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append-only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ordered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distributed</a:t>
            </a:r>
            <a:r>
              <a:rPr lang="en-US" dirty="0"/>
              <a:t> log that allows the centralization of event streams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D36F19B-71A5-46CB-B8F1-6B716F1E7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4301"/>
            <a:ext cx="5181600" cy="379398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80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F5614D9-74F4-4F9F-8D61-6BE3448B4A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82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/>
              <a:t>What would happen without the log?</a:t>
            </a:r>
          </a:p>
          <a:p>
            <a:pPr lvl="1"/>
            <a:r>
              <a:rPr lang="en-US"/>
              <a:t>Note that data often flows in both directions, as many systems (databases and Hadoop) are both sources and destinations for data transfer. </a:t>
            </a:r>
          </a:p>
          <a:p>
            <a:pPr lvl="1"/>
            <a:r>
              <a:rPr lang="en-US"/>
              <a:t>This meant that we would end up building two pipelines per system: one to get data in and one to get data out.</a:t>
            </a:r>
          </a:p>
          <a:p>
            <a:pPr lvl="1"/>
            <a:r>
              <a:rPr lang="en-US"/>
              <a:t>As we approached full connectivity, we would end up with something like O(N</a:t>
            </a:r>
            <a:r>
              <a:rPr lang="en-US" baseline="30000"/>
              <a:t>2</a:t>
            </a:r>
            <a:r>
              <a:rPr lang="en-US"/>
              <a:t>) pipelines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E612F0-D90B-440A-9E3E-CAF82E8B45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40" b="1601"/>
          <a:stretch/>
        </p:blipFill>
        <p:spPr>
          <a:xfrm>
            <a:off x="6172200" y="2825619"/>
            <a:ext cx="5181600" cy="235135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36C156-2EC7-4163-A223-03642B0558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Kreps, Jay. </a:t>
            </a:r>
            <a:r>
              <a:rPr lang="en-US" i="1" dirty="0"/>
              <a:t>I heart logs: Event data, stream processing, and data integration</a:t>
            </a:r>
            <a:r>
              <a:rPr lang="en-US" dirty="0"/>
              <a:t>. " O'Reilly Media, Inc.", 2014.</a:t>
            </a:r>
          </a:p>
        </p:txBody>
      </p:sp>
    </p:spTree>
    <p:extLst>
      <p:ext uri="{BB962C8B-B14F-4D97-AF65-F5344CB8AC3E}">
        <p14:creationId xmlns:p14="http://schemas.microsoft.com/office/powerpoint/2010/main" val="3851312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Log</a:t>
            </a:r>
          </a:p>
          <a:p>
            <a:pPr lvl="1"/>
            <a:r>
              <a:rPr lang="en-US" dirty="0"/>
              <a:t>Append-only data structure</a:t>
            </a:r>
          </a:p>
          <a:p>
            <a:pPr lvl="1"/>
            <a:r>
              <a:rPr lang="en-US" dirty="0"/>
              <a:t>the destination system only knows about the log and does not know any details of the system of origin</a:t>
            </a:r>
          </a:p>
          <a:p>
            <a:pPr lvl="1"/>
            <a:r>
              <a:rPr lang="en-US" dirty="0"/>
              <a:t>The consumer system need not concern itself with whether the data came from a relational database, a new-fangled key-value store, or was generated directly by some application</a:t>
            </a:r>
          </a:p>
          <a:p>
            <a:r>
              <a:rPr lang="en-US" dirty="0"/>
              <a:t>Think of the log as acting as a kind of messaging system with durability guarantees and strong ordering semantics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82</a:t>
            </a:fld>
            <a:endParaRPr lang="it-IT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36C156-2EC7-4163-A223-03642B0558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Kreps, Jay. </a:t>
            </a:r>
            <a:r>
              <a:rPr lang="en-US" i="1" dirty="0"/>
              <a:t>I heart logs: Event data, stream processing, and data integration</a:t>
            </a:r>
            <a:r>
              <a:rPr lang="en-US" dirty="0"/>
              <a:t>. " O'Reilly Media, Inc.", 2014.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5547376-02F1-4A5E-9401-C82CF8FB64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1270"/>
          <a:stretch/>
        </p:blipFill>
        <p:spPr>
          <a:xfrm>
            <a:off x="6172200" y="2495334"/>
            <a:ext cx="5181600" cy="29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59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DEBC-A636-454D-9D4B-4C1AC01C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90ED3D-27E4-4491-A64F-6013B9941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you need a log at all in stream processing? </a:t>
            </a:r>
          </a:p>
          <a:p>
            <a:r>
              <a:rPr lang="en-US" dirty="0"/>
              <a:t>Why not communicating directly using messaging protocols? </a:t>
            </a:r>
          </a:p>
          <a:p>
            <a:endParaRPr lang="en-US" dirty="0"/>
          </a:p>
          <a:p>
            <a:r>
              <a:rPr lang="en-US" dirty="0"/>
              <a:t>A log enables</a:t>
            </a:r>
          </a:p>
          <a:p>
            <a:pPr lvl="1"/>
            <a:r>
              <a:rPr lang="en-US" dirty="0" err="1"/>
              <a:t>Multisubscriber</a:t>
            </a:r>
            <a:r>
              <a:rPr lang="en-US" dirty="0"/>
              <a:t>: each data item is available to any processor that wants it</a:t>
            </a:r>
          </a:p>
          <a:p>
            <a:pPr lvl="1"/>
            <a:r>
              <a:rPr lang="en-US" dirty="0"/>
              <a:t>Order: maintained in the processing done by each consumer of data</a:t>
            </a:r>
          </a:p>
          <a:p>
            <a:pPr lvl="1"/>
            <a:r>
              <a:rPr lang="en-US" dirty="0"/>
              <a:t>Buffering and isolation to the individual processes</a:t>
            </a:r>
          </a:p>
          <a:p>
            <a:pPr lvl="2"/>
            <a:r>
              <a:rPr lang="en-US" dirty="0"/>
              <a:t>E.g., a that processor produces faster than its downstream consumer can keep up</a:t>
            </a:r>
          </a:p>
          <a:p>
            <a:pPr lvl="1"/>
            <a:r>
              <a:rPr lang="en-US" dirty="0"/>
              <a:t>Reprocessing, maintaining state, etc.</a:t>
            </a:r>
          </a:p>
          <a:p>
            <a:pPr lvl="2"/>
            <a:endParaRPr lang="en-US" dirty="0"/>
          </a:p>
          <a:p>
            <a:r>
              <a:rPr lang="en-US" dirty="0"/>
              <a:t>Indeed, logs are common:</a:t>
            </a:r>
          </a:p>
          <a:p>
            <a:pPr lvl="1"/>
            <a:r>
              <a:rPr lang="en-US" dirty="0"/>
              <a:t>MapReduce workflows use files to checkpoint and share their intermediate results</a:t>
            </a:r>
          </a:p>
          <a:p>
            <a:pPr lvl="1"/>
            <a:r>
              <a:rPr lang="en-US" dirty="0"/>
              <a:t>SQL processing pipelines create intermediate or temporary tables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9397-B777-48CB-984D-5EC82811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55B16-A542-4704-8313-D5DD1F34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83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5359E7-2A1C-4881-8955-52BFE42F120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78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Unified</a:t>
            </a:r>
            <a:r>
              <a:rPr lang="en-US" dirty="0"/>
              <a:t>: a single log in a company with applications sending/reading events</a:t>
            </a:r>
          </a:p>
          <a:p>
            <a:pPr lvl="1"/>
            <a:r>
              <a:rPr lang="pt-BR" dirty="0"/>
              <a:t>Log serves as central data backbone</a:t>
            </a:r>
          </a:p>
          <a:p>
            <a:pPr lvl="2"/>
            <a:r>
              <a:rPr lang="en-US" dirty="0"/>
              <a:t>It can contain many distinct continuous streams of events</a:t>
            </a:r>
          </a:p>
          <a:p>
            <a:pPr lvl="2"/>
            <a:r>
              <a:rPr lang="en-US" dirty="0"/>
              <a:t>Not all events are sent to the same event stream</a:t>
            </a:r>
          </a:p>
          <a:p>
            <a:r>
              <a:rPr lang="en-US" b="1" dirty="0"/>
              <a:t>Append-only</a:t>
            </a:r>
            <a:r>
              <a:rPr lang="en-US" dirty="0"/>
              <a:t>: new events are appended to the unified log</a:t>
            </a:r>
          </a:p>
          <a:p>
            <a:pPr lvl="1"/>
            <a:r>
              <a:rPr lang="en-US" dirty="0"/>
              <a:t>Existing events are never updated in place</a:t>
            </a:r>
          </a:p>
          <a:p>
            <a:pPr lvl="2"/>
            <a:r>
              <a:rPr lang="en-US" dirty="0"/>
              <a:t>If read the event #10, never look at events 1 through 10 again</a:t>
            </a:r>
          </a:p>
          <a:p>
            <a:pPr lvl="1"/>
            <a:r>
              <a:rPr lang="en-US" dirty="0"/>
              <a:t>Events are automatically deleted from the unified log when they age</a:t>
            </a:r>
          </a:p>
          <a:p>
            <a:pPr lvl="2"/>
            <a:r>
              <a:rPr lang="en-US" dirty="0"/>
              <a:t>E.g., automatically remove events after 7 days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25107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Distributed</a:t>
            </a:r>
            <a:r>
              <a:rPr lang="en-US" dirty="0"/>
              <a:t>: the unified log lives across a cluster of machines</a:t>
            </a:r>
          </a:p>
          <a:p>
            <a:pPr lvl="1"/>
            <a:r>
              <a:rPr lang="en-US" dirty="0"/>
              <a:t>Optionally divide events into shards (i.e., partitions)</a:t>
            </a:r>
            <a:br>
              <a:rPr lang="en-US" dirty="0"/>
            </a:br>
            <a:r>
              <a:rPr lang="en-US" dirty="0"/>
              <a:t>Still, the log is unified since we have a single (conceptual) log</a:t>
            </a:r>
          </a:p>
          <a:p>
            <a:r>
              <a:rPr lang="en-US" dirty="0"/>
              <a:t>Distribution ensures</a:t>
            </a:r>
          </a:p>
          <a:p>
            <a:pPr lvl="1"/>
            <a:r>
              <a:rPr lang="en-US" dirty="0"/>
              <a:t>Scalability: work with streams larger than the capacity of single machines</a:t>
            </a:r>
          </a:p>
          <a:p>
            <a:pPr lvl="1"/>
            <a:r>
              <a:rPr lang="en-US" dirty="0"/>
              <a:t>Durability: replicate all events within the cluster to overcome data loss</a:t>
            </a:r>
          </a:p>
          <a:p>
            <a:pPr lvl="1"/>
            <a:r>
              <a:rPr lang="en-US" dirty="0"/>
              <a:t>Using a log as a universal integration mechanism is never going to be more than an elegant fantasy if we can’t build a log that is fast, cheap, and scalable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85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B05CB4-BAC9-496A-9B2B-9DE3492AE4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BED3392D-B84B-4EBB-BC9D-62F6EA7703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3007519"/>
            <a:ext cx="4921250" cy="1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5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Ordered</a:t>
            </a:r>
            <a:r>
              <a:rPr lang="en-US" dirty="0"/>
              <a:t>: events in a shard have a sequential IDs (unique in a shard)</a:t>
            </a:r>
          </a:p>
          <a:p>
            <a:pPr lvl="1"/>
            <a:r>
              <a:rPr lang="en-US" dirty="0"/>
              <a:t>Local ordering keeps things much simpler than global ordering</a:t>
            </a:r>
          </a:p>
          <a:p>
            <a:pPr lvl="1"/>
            <a:r>
              <a:rPr lang="en-US" dirty="0"/>
              <a:t>Applications maintain their own cursor for each shard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86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2993C-7168-4CD2-B491-8B6BDA0155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, Leslie. "Time, clocks, and the ordering of events in a distributed system." </a:t>
            </a:r>
            <a:r>
              <a:rPr lang="en-US" i="1" dirty="0"/>
              <a:t>Concurrency: the Works of Leslie </a:t>
            </a:r>
            <a:r>
              <a:rPr lang="en-US" i="1" dirty="0" err="1"/>
              <a:t>Lamport</a:t>
            </a:r>
            <a:r>
              <a:rPr lang="en-US" dirty="0"/>
              <a:t>. 2019. 179-196.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AE00AE88-F2A6-4357-A640-A8A41D0F4C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9650"/>
            <a:ext cx="5181600" cy="33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3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types of processing</a:t>
            </a:r>
          </a:p>
          <a:p>
            <a:pPr lvl="1"/>
            <a:r>
              <a:rPr lang="en-US" b="1" dirty="0"/>
              <a:t>Single-event:</a:t>
            </a:r>
            <a:r>
              <a:rPr lang="en-US" dirty="0"/>
              <a:t> a single event produces zero or more events</a:t>
            </a:r>
          </a:p>
          <a:p>
            <a:pPr lvl="2"/>
            <a:r>
              <a:rPr lang="en-US" dirty="0"/>
              <a:t>Validating “Does this event contain all the required fields?”</a:t>
            </a:r>
          </a:p>
          <a:p>
            <a:pPr lvl="2"/>
            <a:r>
              <a:rPr lang="en-US" dirty="0"/>
              <a:t>Enriching “Where is this IP address located?”</a:t>
            </a:r>
          </a:p>
          <a:p>
            <a:pPr lvl="2"/>
            <a:r>
              <a:rPr lang="en-US" dirty="0"/>
              <a:t>Filtering “Is this error critical?”</a:t>
            </a:r>
          </a:p>
          <a:p>
            <a:pPr lvl="1"/>
            <a:r>
              <a:rPr lang="en-US" b="1" dirty="0"/>
              <a:t>Multiple-event:</a:t>
            </a:r>
            <a:r>
              <a:rPr lang="en-US" dirty="0"/>
              <a:t> multiple events collectively produce zero or more events</a:t>
            </a:r>
          </a:p>
          <a:p>
            <a:pPr lvl="2"/>
            <a:r>
              <a:rPr lang="en-US" dirty="0"/>
              <a:t>Aggregating, functions such as minimum, maximum, sum</a:t>
            </a:r>
          </a:p>
          <a:p>
            <a:pPr lvl="2"/>
            <a:r>
              <a:rPr lang="en-US" dirty="0"/>
              <a:t>Pattern matching, looking for patterns or co-</a:t>
            </a:r>
            <a:r>
              <a:rPr lang="en-US" dirty="0" err="1"/>
              <a:t>occurence</a:t>
            </a:r>
            <a:endParaRPr lang="en-US" dirty="0"/>
          </a:p>
          <a:p>
            <a:pPr lvl="2"/>
            <a:r>
              <a:rPr lang="en-US" dirty="0"/>
              <a:t>Reordering events based on a sort key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F40B49-DF70-4DFF-8D1B-40420BAD9F2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29C3EF8-D132-4922-BD80-0C6CD616B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81452"/>
            <a:ext cx="5181600" cy="30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04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Kinesis Data Streams</a:t>
            </a:r>
          </a:p>
          <a:p>
            <a:pPr lvl="1"/>
            <a:r>
              <a:rPr lang="en-US" dirty="0"/>
              <a:t>Created and provisioned by shard</a:t>
            </a:r>
          </a:p>
          <a:p>
            <a:pPr lvl="2"/>
            <a:r>
              <a:rPr lang="en-US" dirty="0"/>
              <a:t>Each shard provides 1 </a:t>
            </a:r>
            <a:r>
              <a:rPr lang="en-US" dirty="0" err="1"/>
              <a:t>MBps</a:t>
            </a:r>
            <a:r>
              <a:rPr lang="en-US" dirty="0"/>
              <a:t> and 1000 data puts per second</a:t>
            </a:r>
          </a:p>
          <a:p>
            <a:pPr lvl="1"/>
            <a:r>
              <a:rPr lang="en-US" dirty="0"/>
              <a:t>A data record consists of</a:t>
            </a:r>
          </a:p>
          <a:p>
            <a:pPr lvl="2"/>
            <a:r>
              <a:rPr lang="en-US" dirty="0"/>
              <a:t>User-supplied partition key to balance records across shards </a:t>
            </a:r>
          </a:p>
          <a:p>
            <a:pPr lvl="2"/>
            <a:r>
              <a:rPr lang="en-US" dirty="0"/>
              <a:t>Incremental sequence number added by the shard</a:t>
            </a:r>
          </a:p>
          <a:p>
            <a:pPr lvl="2"/>
            <a:r>
              <a:rPr lang="en-US" dirty="0"/>
              <a:t>A data blob</a:t>
            </a:r>
          </a:p>
          <a:p>
            <a:pPr lvl="1"/>
            <a:r>
              <a:rPr lang="en-US" dirty="0"/>
              <a:t>Consumers get records by shard</a:t>
            </a:r>
          </a:p>
          <a:p>
            <a:pPr lvl="2"/>
            <a:r>
              <a:rPr lang="en-US" dirty="0"/>
              <a:t>Records are sorted by partition key and sequence number</a:t>
            </a:r>
          </a:p>
          <a:p>
            <a:pPr lvl="2"/>
            <a:r>
              <a:rPr lang="en-US" dirty="0"/>
              <a:t>Ordering is not guaranteed across shards</a:t>
            </a:r>
          </a:p>
          <a:p>
            <a:pPr lvl="1"/>
            <a:r>
              <a:rPr lang="en-US" dirty="0"/>
              <a:t>Records are retained for 7 days at maximum</a:t>
            </a:r>
          </a:p>
        </p:txBody>
      </p:sp>
      <p:pic>
        <p:nvPicPr>
          <p:cNvPr id="9" name="Content Placeholder 8" descr="Funnel chart&#10;&#10;Description automatically generated with low confidence">
            <a:extLst>
              <a:ext uri="{FF2B5EF4-FFF2-40B4-BE49-F238E27FC236}">
                <a16:creationId xmlns:a16="http://schemas.microsoft.com/office/drawing/2014/main" id="{70C50E37-384B-4B77-AB3E-62AF4D5D5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6921"/>
            <a:ext cx="5181600" cy="222874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88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F114B-E61D-4AD6-8368-9149E1F38A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https://docs.aws.amazon.com/streams/latest/dev/key-concepts.html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8023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Resharding</a:t>
            </a:r>
            <a:r>
              <a:rPr lang="en-US" dirty="0"/>
              <a:t> (i.e., scaling)</a:t>
            </a:r>
          </a:p>
          <a:p>
            <a:pPr lvl="1"/>
            <a:r>
              <a:rPr lang="en-US" dirty="0"/>
              <a:t>Split a shard into two, or merge two shards</a:t>
            </a:r>
          </a:p>
          <a:p>
            <a:pPr lvl="1"/>
            <a:r>
              <a:rPr lang="en-US" dirty="0"/>
              <a:t>Users must scale shards up and down manually</a:t>
            </a:r>
          </a:p>
          <a:p>
            <a:pPr lvl="2"/>
            <a:r>
              <a:rPr lang="en-US" dirty="0"/>
              <a:t>Monitor usage with Amazon CloudWatch and modify scale as needed</a:t>
            </a:r>
          </a:p>
          <a:p>
            <a:pPr lvl="1"/>
            <a:r>
              <a:rPr lang="en-US" dirty="0"/>
              <a:t>Avoid shard management by using Kinesis Data Firehose</a:t>
            </a:r>
          </a:p>
          <a:p>
            <a:r>
              <a:rPr lang="en-US" dirty="0"/>
              <a:t>Kinesis is a regional service, with streams scoped to specific regions</a:t>
            </a:r>
          </a:p>
          <a:p>
            <a:pPr lvl="1"/>
            <a:r>
              <a:rPr lang="en-US" dirty="0"/>
              <a:t>All ingested data must travel to the region in which the stream is defined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Priced by shard hour, data volume, and data retention period</a:t>
            </a:r>
          </a:p>
          <a:p>
            <a:pPr lvl="1"/>
            <a:r>
              <a:rPr lang="en-US" dirty="0"/>
              <a:t>Pay for resources you provision (even if not used)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89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F4D348A-73D3-4388-8DDA-34122D11A4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https://aws.amazon.com/cloudwatch/</a:t>
            </a:r>
            <a:br>
              <a:rPr lang="en-US" dirty="0"/>
            </a:br>
            <a:r>
              <a:rPr lang="en-US" dirty="0">
                <a:hlinkClick r:id="rId3"/>
              </a:rPr>
              <a:t>https://aws.amazon.com/kinesis/data-firehose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733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48C1714-2B09-4275-BCC0-42C292212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987" y="1700213"/>
            <a:ext cx="762202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0413C8C-B6B3-4D5E-ADA1-BCDD59050A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https://www.reuters.com/article/us-france-ovh-fire-idUSKBN2B20NU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4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352A2C6-12A4-4663-BADE-28B0199C3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392170"/>
              </p:ext>
            </p:extLst>
          </p:nvPr>
        </p:nvGraphicFramePr>
        <p:xfrm>
          <a:off x="838200" y="2109516"/>
          <a:ext cx="10515600" cy="3235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7300">
                  <a:extLst>
                    <a:ext uri="{9D8B030D-6E8A-4147-A177-3AD203B41FA5}">
                      <a16:colId xmlns:a16="http://schemas.microsoft.com/office/drawing/2014/main" val="2211252525"/>
                    </a:ext>
                  </a:extLst>
                </a:gridCol>
                <a:gridCol w="3937118">
                  <a:extLst>
                    <a:ext uri="{9D8B030D-6E8A-4147-A177-3AD203B41FA5}">
                      <a16:colId xmlns:a16="http://schemas.microsoft.com/office/drawing/2014/main" val="1207652554"/>
                    </a:ext>
                  </a:extLst>
                </a:gridCol>
                <a:gridCol w="3621182">
                  <a:extLst>
                    <a:ext uri="{9D8B030D-6E8A-4147-A177-3AD203B41FA5}">
                      <a16:colId xmlns:a16="http://schemas.microsoft.com/office/drawing/2014/main" val="4183081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Feature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AWS Kinesis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Google Pub/Sub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deployment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Stream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Topic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563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provisioning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Shard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700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unit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Record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120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producer/destination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Producer/Consumer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Publisher/Subscriber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partitioning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User-supplied partition key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108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Retention 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9216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Pricing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 shard-hour, PUT payload units,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data retention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 ingestion and delivery,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message retention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869515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4430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91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78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computing/processing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Lambda: compose code functions in a loose orchestration</a:t>
            </a:r>
          </a:p>
          <a:p>
            <a:pPr lvl="1"/>
            <a:r>
              <a:rPr lang="en-US" dirty="0"/>
              <a:t>Build modular back-end systems</a:t>
            </a:r>
          </a:p>
          <a:p>
            <a:pPr lvl="1"/>
            <a:r>
              <a:rPr lang="en-US" dirty="0"/>
              <a:t>Event-driven and push-based pipelines</a:t>
            </a:r>
          </a:p>
          <a:p>
            <a:r>
              <a:rPr lang="en-US" dirty="0"/>
              <a:t>With Lambda, you are responsible only for your code (i.e., a Lambda function)</a:t>
            </a:r>
          </a:p>
          <a:p>
            <a:pPr lvl="1"/>
            <a:r>
              <a:rPr lang="en-US" dirty="0"/>
              <a:t>Lambda manages the compute fleet that offers a balance of memory and CPU</a:t>
            </a:r>
          </a:p>
          <a:p>
            <a:pPr lvl="1"/>
            <a:r>
              <a:rPr lang="en-US" dirty="0"/>
              <a:t>Lambda performs operational and administrative activities on your behalf</a:t>
            </a:r>
          </a:p>
          <a:p>
            <a:pPr lvl="2"/>
            <a:r>
              <a:rPr lang="en-US" dirty="0"/>
              <a:t>Provisioning capacity, monitoring fleet health, applying security patches, deploying your code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763455F-FF79-4A5A-8583-63D18234E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9477"/>
            <a:ext cx="5181600" cy="3683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8D3A2F-8F35-4264-BC9F-9B263821B08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287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(AWS Lambda)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  <a:p>
            <a:pPr lvl="1"/>
            <a:r>
              <a:rPr lang="en-US" dirty="0"/>
              <a:t>A Lambda function is a granular service</a:t>
            </a:r>
          </a:p>
          <a:p>
            <a:pPr lvl="1"/>
            <a:r>
              <a:rPr lang="en-US" dirty="0"/>
              <a:t>The Lambda runtime invokes a lambda function multiple times in parallel</a:t>
            </a:r>
          </a:p>
          <a:p>
            <a:pPr lvl="1"/>
            <a:r>
              <a:rPr lang="en-US" dirty="0"/>
              <a:t>Compute service that executes code written in JavaScript/Python/C#/Java</a:t>
            </a:r>
          </a:p>
          <a:p>
            <a:pPr lvl="2"/>
            <a:r>
              <a:rPr lang="en-US" dirty="0"/>
              <a:t>Elastic Compute Cloud (EC2) servers run the code (e.g., a Linux server)</a:t>
            </a:r>
          </a:p>
          <a:p>
            <a:pPr lvl="1"/>
            <a:r>
              <a:rPr lang="en-US" dirty="0"/>
              <a:t>A function is `code + configuration + dependencies`</a:t>
            </a:r>
          </a:p>
          <a:p>
            <a:pPr lvl="2"/>
            <a:r>
              <a:rPr lang="en-US" dirty="0"/>
              <a:t>Source code (JARs or DLLs) is zipped up and deployed to a container</a:t>
            </a:r>
          </a:p>
          <a:p>
            <a:pPr lvl="1"/>
            <a:r>
              <a:rPr lang="en-US" dirty="0"/>
              <a:t>Invocation supports push/pull events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CEC74CF-E49D-4E9A-95E5-3C22652D0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95410"/>
            <a:ext cx="5181600" cy="20117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93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AD2CBFB-3867-43BD-ACE5-7B6639F20F6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722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</a:t>
            </a:r>
            <a:r>
              <a:rPr lang="it-IT" dirty="0" err="1"/>
              <a:t>FaaS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 err="1"/>
              <a:t>FaaS</a:t>
            </a:r>
            <a:r>
              <a:rPr lang="en-US" dirty="0"/>
              <a:t>: write single-purpose stateless functions</a:t>
            </a:r>
          </a:p>
          <a:p>
            <a:pPr lvl="1"/>
            <a:r>
              <a:rPr lang="en-US" dirty="0"/>
              <a:t>Keep the single responsibility principle in mind</a:t>
            </a:r>
          </a:p>
          <a:p>
            <a:pPr lvl="1"/>
            <a:r>
              <a:rPr lang="en-US" dirty="0"/>
              <a:t>A function that does just one thing is more testable and robust</a:t>
            </a:r>
          </a:p>
          <a:p>
            <a:pPr lvl="1"/>
            <a:r>
              <a:rPr lang="en-US" dirty="0"/>
              <a:t>A function with a well-defined interface is also more likely to be reused</a:t>
            </a:r>
          </a:p>
          <a:p>
            <a:pPr lvl="1"/>
            <a:r>
              <a:rPr lang="en-US" dirty="0"/>
              <a:t>Code should be created in a stateless style</a:t>
            </a:r>
          </a:p>
          <a:p>
            <a:pPr lvl="2"/>
            <a:r>
              <a:rPr lang="en-US" dirty="0"/>
              <a:t>Statelessness allows scalability</a:t>
            </a:r>
          </a:p>
          <a:p>
            <a:pPr lvl="2"/>
            <a:r>
              <a:rPr lang="en-US" dirty="0"/>
              <a:t>Local resources or processes will not survive along sessions</a:t>
            </a:r>
          </a:p>
          <a:p>
            <a:pPr lvl="1"/>
            <a:r>
              <a:rPr lang="en-US" dirty="0"/>
              <a:t>Functions that terminate sooner are cheaper</a:t>
            </a:r>
          </a:p>
          <a:p>
            <a:pPr lvl="2"/>
            <a:r>
              <a:rPr lang="en-US" dirty="0"/>
              <a:t>E.g., pricing is based on #requests, execution time, and allocated memory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8317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Patterns for data pipelines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Patterns are architectural solutions to problems in software design</a:t>
            </a:r>
          </a:p>
          <a:p>
            <a:pPr lvl="1"/>
            <a:r>
              <a:rPr lang="en-US" dirty="0"/>
              <a:t>A (design) pattern is a general, best-practice reusable solution to a commonly occurring problem within a given context in software design </a:t>
            </a:r>
          </a:p>
          <a:p>
            <a:pPr lvl="1"/>
            <a:r>
              <a:rPr lang="en-US" dirty="0"/>
              <a:t>It is a template for how to solve a problem in many different situations</a:t>
            </a:r>
          </a:p>
          <a:p>
            <a:r>
              <a:rPr lang="en-US" dirty="0"/>
              <a:t>Patterns for serverless data pipelines</a:t>
            </a:r>
          </a:p>
          <a:p>
            <a:pPr lvl="2"/>
            <a:r>
              <a:rPr lang="en-US" dirty="0"/>
              <a:t>Command pattern</a:t>
            </a:r>
          </a:p>
          <a:p>
            <a:pPr lvl="2"/>
            <a:r>
              <a:rPr lang="en-US" dirty="0"/>
              <a:t>Messaging pattern</a:t>
            </a:r>
          </a:p>
          <a:p>
            <a:pPr lvl="2"/>
            <a:r>
              <a:rPr lang="en-US" dirty="0"/>
              <a:t>Priority queue pattern</a:t>
            </a:r>
          </a:p>
          <a:p>
            <a:pPr lvl="2"/>
            <a:r>
              <a:rPr lang="en-US" dirty="0"/>
              <a:t>Pipes and filters 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95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3FC2D9-C982-40BE-AF67-5FA83AA028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https://www.manning.com/books/aws-lambda-in-action</a:t>
            </a:r>
            <a:r>
              <a:rPr lang="en-US" dirty="0"/>
              <a:t> </a:t>
            </a:r>
          </a:p>
        </p:txBody>
      </p:sp>
      <p:pic>
        <p:nvPicPr>
          <p:cNvPr id="10" name="Content Placeholder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84580492-D0F2-4397-9EC0-A94C985AA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24" y="1834334"/>
            <a:ext cx="3473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87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Command pattern</a:t>
            </a:r>
          </a:p>
          <a:p>
            <a:pPr lvl="1"/>
            <a:r>
              <a:rPr lang="en-US" dirty="0"/>
              <a:t>A behavioral design pattern in which an object is used to encapsulate the information needed to perform an action or trigger an event</a:t>
            </a:r>
          </a:p>
          <a:p>
            <a:r>
              <a:rPr lang="en-US" dirty="0"/>
              <a:t>Encapsulate a request as an object </a:t>
            </a:r>
          </a:p>
          <a:p>
            <a:pPr lvl="1"/>
            <a:r>
              <a:rPr lang="en-US" dirty="0"/>
              <a:t>Issue requests to objects without knowing anything about the operation being requested or the receiver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B9D219A2-AE18-4AF0-98A7-BB85C0CD6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57429"/>
            <a:ext cx="5181600" cy="24877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D6E84-B6C1-4FFA-B54D-D45AC33DBC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https://aws.amazon.com/api-gateway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2443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Decompose a complex processing task into a sequence of manageable services</a:t>
            </a:r>
          </a:p>
          <a:p>
            <a:pPr lvl="1"/>
            <a:r>
              <a:rPr lang="en-US" dirty="0"/>
              <a:t>Components designed to transform data are referred to as filters</a:t>
            </a:r>
          </a:p>
          <a:p>
            <a:pPr lvl="1"/>
            <a:r>
              <a:rPr lang="en-US" dirty="0"/>
              <a:t>Connectors that pass data between components are referred to as pipes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B3084D91-9326-45BD-9B7B-90D698E6D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1480"/>
            <a:ext cx="5181600" cy="23396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1401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Messaging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Messaging pattern </a:t>
            </a:r>
          </a:p>
          <a:p>
            <a:pPr lvl="1"/>
            <a:r>
              <a:rPr lang="en-US" dirty="0"/>
              <a:t>Describes how two different parts of a message passing system connect and communicate with each other </a:t>
            </a:r>
          </a:p>
          <a:p>
            <a:r>
              <a:rPr lang="en-US" dirty="0"/>
              <a:t>Decouple services from direct dependence and allow storage of events in a queue</a:t>
            </a:r>
          </a:p>
          <a:p>
            <a:pPr lvl="1"/>
            <a:r>
              <a:rPr lang="en-US" dirty="0"/>
              <a:t>Reliability: if the consuming service goes offline, messages are retained in the queue and can still be processed</a:t>
            </a:r>
          </a:p>
          <a:p>
            <a:pPr lvl="1"/>
            <a:r>
              <a:rPr lang="en-US" dirty="0"/>
              <a:t>A message queue can have a single sender/receiver or multiple senders/receivers</a:t>
            </a:r>
          </a:p>
        </p:txBody>
      </p:sp>
      <p:pic>
        <p:nvPicPr>
          <p:cNvPr id="21" name="Content Placeholder 20" descr="Diagram&#10;&#10;Description automatically generated">
            <a:extLst>
              <a:ext uri="{FF2B5EF4-FFF2-40B4-BE49-F238E27FC236}">
                <a16:creationId xmlns:a16="http://schemas.microsoft.com/office/drawing/2014/main" id="{73671EB4-9FFD-466F-AE2E-099F8E3C89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40002"/>
            <a:ext cx="5181600" cy="21225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917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Priority queue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Decouple and prioritize requests sent to services</a:t>
            </a:r>
          </a:p>
          <a:p>
            <a:pPr lvl="1"/>
            <a:r>
              <a:rPr lang="en-US" dirty="0"/>
              <a:t>Requests with a higher priority are received and processed more quickly than those with a lower priority</a:t>
            </a:r>
          </a:p>
          <a:p>
            <a:pPr lvl="1"/>
            <a:r>
              <a:rPr lang="en-US" dirty="0"/>
              <a:t>Useful in applications that offer different service level guarantees</a:t>
            </a:r>
          </a:p>
          <a:p>
            <a:r>
              <a:rPr lang="en-US" dirty="0"/>
              <a:t>Control how and when messages are dealt with</a:t>
            </a:r>
          </a:p>
          <a:p>
            <a:pPr lvl="1"/>
            <a:r>
              <a:rPr lang="en-US" dirty="0"/>
              <a:t>Different queues, topics, or streams to feed messages to your functions</a:t>
            </a:r>
          </a:p>
          <a:p>
            <a:pPr lvl="1"/>
            <a:r>
              <a:rPr lang="en-US" dirty="0"/>
              <a:t>High-priority messages go through expensive services with more capacity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64E2EB57-7AFE-4671-BE34-77F9AED10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37789"/>
            <a:ext cx="5181600" cy="35270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9738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22817</TotalTime>
  <Words>14017</Words>
  <Application>Microsoft Office PowerPoint</Application>
  <PresentationFormat>Widescreen</PresentationFormat>
  <Paragraphs>2883</Paragraphs>
  <Slides>205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205</vt:i4>
      </vt:variant>
    </vt:vector>
  </HeadingPairs>
  <TitlesOfParts>
    <vt:vector size="220" baseType="lpstr">
      <vt:lpstr>Arial</vt:lpstr>
      <vt:lpstr>Arial MT</vt:lpstr>
      <vt:lpstr>Calibri</vt:lpstr>
      <vt:lpstr>Cambria Math</vt:lpstr>
      <vt:lpstr>Consolas</vt:lpstr>
      <vt:lpstr>CourierPrime</vt:lpstr>
      <vt:lpstr>CourierPrime-Italic</vt:lpstr>
      <vt:lpstr>Helvetica</vt:lpstr>
      <vt:lpstr>NimbusSanL-Regu</vt:lpstr>
      <vt:lpstr>TeX-feymr10</vt:lpstr>
      <vt:lpstr>Times New Roman</vt:lpstr>
      <vt:lpstr>Times-Roman</vt:lpstr>
      <vt:lpstr>Verdana</vt:lpstr>
      <vt:lpstr>Wingdings</vt:lpstr>
      <vt:lpstr>Tema di Office</vt:lpstr>
      <vt:lpstr>BIG DATA [MODULE 2]</vt:lpstr>
      <vt:lpstr>whoami</vt:lpstr>
      <vt:lpstr>Exam</vt:lpstr>
      <vt:lpstr>Roadmap</vt:lpstr>
      <vt:lpstr>Set up</vt:lpstr>
      <vt:lpstr>Set up</vt:lpstr>
      <vt:lpstr>So far</vt:lpstr>
      <vt:lpstr>So far</vt:lpstr>
      <vt:lpstr>So far</vt:lpstr>
      <vt:lpstr>So far</vt:lpstr>
      <vt:lpstr>So far</vt:lpstr>
      <vt:lpstr>BIG DATA</vt:lpstr>
      <vt:lpstr>PowerPoint Presentation</vt:lpstr>
      <vt:lpstr>Teaching material</vt:lpstr>
      <vt:lpstr>Why going cloud?</vt:lpstr>
      <vt:lpstr>Why going cloud?</vt:lpstr>
      <vt:lpstr>Why going cloud</vt:lpstr>
      <vt:lpstr>Why going cloud?</vt:lpstr>
      <vt:lpstr>Why going cloud?</vt:lpstr>
      <vt:lpstr>Why going cloud?</vt:lpstr>
      <vt:lpstr>BIG DATA</vt:lpstr>
      <vt:lpstr>Data platform</vt:lpstr>
      <vt:lpstr>Data platform</vt:lpstr>
      <vt:lpstr>Data platform</vt:lpstr>
      <vt:lpstr>Data platform</vt:lpstr>
      <vt:lpstr>Data platform</vt:lpstr>
      <vt:lpstr>Data platform</vt:lpstr>
      <vt:lpstr>Data provenance</vt:lpstr>
      <vt:lpstr>Data provenance</vt:lpstr>
      <vt:lpstr>Data platform</vt:lpstr>
      <vt:lpstr>Data platform</vt:lpstr>
      <vt:lpstr>Data platform</vt:lpstr>
      <vt:lpstr>BIG DATA</vt:lpstr>
      <vt:lpstr>PowerPoint Presentation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BIG DATA</vt:lpstr>
      <vt:lpstr>Reference scenario</vt:lpstr>
      <vt:lpstr>Reference scenario</vt:lpstr>
      <vt:lpstr>Reference scenario</vt:lpstr>
      <vt:lpstr>Reference scenario</vt:lpstr>
      <vt:lpstr>Reference scenario</vt:lpstr>
      <vt:lpstr>Data pipeline</vt:lpstr>
      <vt:lpstr>Data pipeline</vt:lpstr>
      <vt:lpstr>Date pipelines on cloud</vt:lpstr>
      <vt:lpstr>Data pipeline - AWS</vt:lpstr>
      <vt:lpstr>Data pipeline - Google cloud</vt:lpstr>
      <vt:lpstr>A tentative organization</vt:lpstr>
      <vt:lpstr>A tentative organization</vt:lpstr>
      <vt:lpstr>A tentative organization</vt:lpstr>
      <vt:lpstr>A tentative organization</vt:lpstr>
      <vt:lpstr>Storage</vt:lpstr>
      <vt:lpstr>Storage models</vt:lpstr>
      <vt:lpstr>Storage models (AWS)</vt:lpstr>
      <vt:lpstr>Storage models (AWS)</vt:lpstr>
      <vt:lpstr>Storage models (Google Cloud)</vt:lpstr>
      <vt:lpstr>Storage models (AWS)</vt:lpstr>
      <vt:lpstr>Storage: access frequency (AWS)</vt:lpstr>
      <vt:lpstr>Storage: access frequency (AWS)</vt:lpstr>
      <vt:lpstr>Storage: access frequency (Google Cloud)</vt:lpstr>
      <vt:lpstr>A tentative organization</vt:lpstr>
      <vt:lpstr>Bulk vs. Streaming systems</vt:lpstr>
      <vt:lpstr>Bulk vs. Streaming systems</vt:lpstr>
      <vt:lpstr>Ingestion: bulk</vt:lpstr>
      <vt:lpstr>Ingestion: bulk</vt:lpstr>
      <vt:lpstr>Ingestion: bulk (AWS)</vt:lpstr>
      <vt:lpstr>AWS Snowmobile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 (AWS)</vt:lpstr>
      <vt:lpstr>Ingestion: stream (AWS)</vt:lpstr>
      <vt:lpstr>Ingestion: stream</vt:lpstr>
      <vt:lpstr>A tentative organization</vt:lpstr>
      <vt:lpstr>Serverless computing/processing</vt:lpstr>
      <vt:lpstr>Serverless computing (AWS Lambda)</vt:lpstr>
      <vt:lpstr>Serverless computing (FaaS)</vt:lpstr>
      <vt:lpstr>Patterns for data pipelines</vt:lpstr>
      <vt:lpstr>Command pattern</vt:lpstr>
      <vt:lpstr>Pipes and filters pattern</vt:lpstr>
      <vt:lpstr>Messaging pattern</vt:lpstr>
      <vt:lpstr>Priority queue pattern</vt:lpstr>
      <vt:lpstr>A tentative organization</vt:lpstr>
      <vt:lpstr>Identity and Access Management</vt:lpstr>
      <vt:lpstr>Identity and Access Management</vt:lpstr>
      <vt:lpstr>Identity and Access Management</vt:lpstr>
      <vt:lpstr>A tentative organization</vt:lpstr>
      <vt:lpstr>Single instance: AWS EC2</vt:lpstr>
      <vt:lpstr>Single instance: AWS EC2</vt:lpstr>
      <vt:lpstr>Single instance: AWS EC2</vt:lpstr>
      <vt:lpstr>Cluster: AWS EMR</vt:lpstr>
      <vt:lpstr>BIG DATA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Motivation</vt:lpstr>
      <vt:lpstr>EMR Cluster</vt:lpstr>
      <vt:lpstr>EMR Cluster</vt:lpstr>
      <vt:lpstr>EMR Cluster</vt:lpstr>
      <vt:lpstr>Migration</vt:lpstr>
      <vt:lpstr>Migration</vt:lpstr>
      <vt:lpstr>Creating the cluster</vt:lpstr>
      <vt:lpstr>EMR</vt:lpstr>
      <vt:lpstr>EMR</vt:lpstr>
      <vt:lpstr>Add some storage</vt:lpstr>
      <vt:lpstr>Migration</vt:lpstr>
      <vt:lpstr>Migration</vt:lpstr>
      <vt:lpstr>Migration</vt:lpstr>
      <vt:lpstr>Migration</vt:lpstr>
      <vt:lpstr>Migration</vt:lpstr>
      <vt:lpstr>BIG DATA</vt:lpstr>
      <vt:lpstr>AWS</vt:lpstr>
      <vt:lpstr>AWS Web console</vt:lpstr>
      <vt:lpstr>AWS Web console</vt:lpstr>
      <vt:lpstr>AWS CLI</vt:lpstr>
      <vt:lpstr>AWS CLI</vt:lpstr>
      <vt:lpstr>AWS CLI</vt:lpstr>
      <vt:lpstr>Object storage: S3</vt:lpstr>
      <vt:lpstr>BIG DATA</vt:lpstr>
      <vt:lpstr>Requirements</vt:lpstr>
      <vt:lpstr>AWS SAM CLI</vt:lpstr>
      <vt:lpstr>AWS services</vt:lpstr>
      <vt:lpstr>Case study</vt:lpstr>
      <vt:lpstr>Case study</vt:lpstr>
      <vt:lpstr>Frequent itemset mining</vt:lpstr>
      <vt:lpstr>Case study</vt:lpstr>
      <vt:lpstr>Reference pipeline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Lambda: create a function</vt:lpstr>
      <vt:lpstr>Lambda: attaching a role</vt:lpstr>
      <vt:lpstr>Lambda: attaching a role</vt:lpstr>
      <vt:lpstr>Lambda: attaching a role</vt:lpstr>
      <vt:lpstr>Lambda: attaching a role</vt:lpstr>
      <vt:lpstr>Lambda: create a function</vt:lpstr>
      <vt:lpstr>Lambda: create a function</vt:lpstr>
      <vt:lpstr>AWS Toolkit</vt:lpstr>
      <vt:lpstr>AWS Toolkit</vt:lpstr>
      <vt:lpstr>AWS Toolkit</vt:lpstr>
      <vt:lpstr>AWS Toolkit</vt:lpstr>
      <vt:lpstr>Data pipeline</vt:lpstr>
      <vt:lpstr>BIG DATA</vt:lpstr>
      <vt:lpstr>EC2</vt:lpstr>
      <vt:lpstr>Creating the cluster</vt:lpstr>
      <vt:lpstr>Creating the cluster</vt:lpstr>
      <vt:lpstr>Creating the cluster</vt:lpstr>
      <vt:lpstr>Creating the cluster</vt:lpstr>
      <vt:lpstr>Creating the cluster</vt:lpstr>
      <vt:lpstr>Creating the cluster</vt:lpstr>
      <vt:lpstr>Creating the cluster</vt:lpstr>
      <vt:lpstr>Cluster lifecycle</vt:lpstr>
      <vt:lpstr>Cluster lifecycle</vt:lpstr>
      <vt:lpstr>Cluster: EMR</vt:lpstr>
      <vt:lpstr>Running the cluster</vt:lpstr>
      <vt:lpstr>Running the cluster</vt:lpstr>
      <vt:lpstr>Creating a notebook</vt:lpstr>
      <vt:lpstr>Hello, world!</vt:lpstr>
      <vt:lpstr>Add some storage</vt:lpstr>
      <vt:lpstr>Running a Spark Job</vt:lpstr>
      <vt:lpstr>Other services: HUE</vt:lpstr>
      <vt:lpstr>Other services: HUE</vt:lpstr>
      <vt:lpstr>Set Up an SSH Tunnel</vt:lpstr>
      <vt:lpstr>Connect to HUE</vt:lpstr>
      <vt:lpstr>Connect using SSH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1113</cp:revision>
  <dcterms:created xsi:type="dcterms:W3CDTF">2019-03-06T18:10:20Z</dcterms:created>
  <dcterms:modified xsi:type="dcterms:W3CDTF">2021-10-26T12:06:11Z</dcterms:modified>
</cp:coreProperties>
</file>